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3">
          <p15:clr>
            <a:srgbClr val="A4A3A4"/>
          </p15:clr>
        </p15:guide>
      </p15:sldGuideLst>
    </p:ext>
    <p:ext uri="GoogleSlidesCustomDataVersion2">
      <go:slidesCustomData xmlns:go="http://customooxmlschemas.google.com/" r:id="rId16" roundtripDataSignature="AMtx7mjN9PUs8IE+/2ofenZ7wDNBkLm2R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3"/>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lt1"/>
        </a:solidFill>
      </p:bgPr>
    </p:bg>
    <p:spTree>
      <p:nvGrpSpPr>
        <p:cNvPr id="12" name="Shape 12"/>
        <p:cNvGrpSpPr/>
        <p:nvPr/>
      </p:nvGrpSpPr>
      <p:grpSpPr>
        <a:xfrm>
          <a:off x="0" y="0"/>
          <a:ext cx="0" cy="0"/>
          <a:chOff x="0" y="0"/>
          <a:chExt cx="0" cy="0"/>
        </a:xfrm>
      </p:grpSpPr>
      <p:pic>
        <p:nvPicPr>
          <p:cNvPr id="13" name="Google Shape;13;p12"/>
          <p:cNvPicPr preferRelativeResize="0"/>
          <p:nvPr/>
        </p:nvPicPr>
        <p:blipFill rotWithShape="1">
          <a:blip r:embed="rId2">
            <a:alphaModFix/>
          </a:blip>
          <a:srcRect b="0" l="0" r="0" t="0"/>
          <a:stretch/>
        </p:blipFill>
        <p:spPr>
          <a:xfrm>
            <a:off x="0" y="19050"/>
            <a:ext cx="9155113" cy="6867525"/>
          </a:xfrm>
          <a:prstGeom prst="rect">
            <a:avLst/>
          </a:prstGeom>
          <a:noFill/>
          <a:ln>
            <a:noFill/>
          </a:ln>
        </p:spPr>
      </p:pic>
      <p:sp>
        <p:nvSpPr>
          <p:cNvPr id="14" name="Google Shape;14;p12"/>
          <p:cNvSpPr txBox="1"/>
          <p:nvPr>
            <p:ph type="ctrTitle"/>
          </p:nvPr>
        </p:nvSpPr>
        <p:spPr>
          <a:xfrm>
            <a:off x="1547813" y="1701800"/>
            <a:ext cx="6908800" cy="108267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15" name="Google Shape;15;p12"/>
          <p:cNvSpPr txBox="1"/>
          <p:nvPr>
            <p:ph idx="1" type="subTitle"/>
          </p:nvPr>
        </p:nvSpPr>
        <p:spPr>
          <a:xfrm>
            <a:off x="1547813" y="2927350"/>
            <a:ext cx="6913562" cy="1752600"/>
          </a:xfrm>
          <a:prstGeom prst="rect">
            <a:avLst/>
          </a:prstGeom>
          <a:noFill/>
          <a:ln>
            <a:noFill/>
          </a:ln>
        </p:spPr>
        <p:txBody>
          <a:bodyPr anchorCtr="0" anchor="t" bIns="45700" lIns="91425" spcFirstLastPara="1" rIns="91425" wrap="square" tIns="45700">
            <a:noAutofit/>
          </a:bodyPr>
          <a:lstStyle>
            <a:lvl1pPr lvl="0" algn="r">
              <a:spcBef>
                <a:spcPts val="640"/>
              </a:spcBef>
              <a:spcAft>
                <a:spcPts val="0"/>
              </a:spcAft>
              <a:buClr>
                <a:schemeClr val="lt1"/>
              </a:buClr>
              <a:buSzPts val="3200"/>
              <a:buFont typeface="Arial"/>
              <a:buNone/>
              <a:defRPr>
                <a:solidFill>
                  <a:schemeClr val="lt1"/>
                </a:solidFill>
              </a:defRPr>
            </a:lvl1pPr>
            <a:lvl2pPr lvl="1" algn="l">
              <a:spcBef>
                <a:spcPts val="360"/>
              </a:spcBef>
              <a:spcAft>
                <a:spcPts val="0"/>
              </a:spcAft>
              <a:buClr>
                <a:schemeClr val="dk1"/>
              </a:buClr>
              <a:buSzPts val="1800"/>
              <a:buChar char="–"/>
              <a:defRPr/>
            </a:lvl2pPr>
            <a:lvl3pPr lvl="2" algn="l">
              <a:spcBef>
                <a:spcPts val="360"/>
              </a:spcBef>
              <a:spcAft>
                <a:spcPts val="0"/>
              </a:spcAft>
              <a:buClr>
                <a:schemeClr val="dk1"/>
              </a:buClr>
              <a:buSzPts val="1800"/>
              <a:buChar char="•"/>
              <a:defRPr/>
            </a:lvl3pPr>
            <a:lvl4pPr lvl="3" algn="l">
              <a:spcBef>
                <a:spcPts val="360"/>
              </a:spcBef>
              <a:spcAft>
                <a:spcPts val="0"/>
              </a:spcAft>
              <a:buClr>
                <a:schemeClr val="dk1"/>
              </a:buClr>
              <a:buSzPts val="1800"/>
              <a:buChar char="–"/>
              <a:defRPr/>
            </a:lvl4pPr>
            <a:lvl5pPr lvl="4" algn="l">
              <a:spcBef>
                <a:spcPts val="36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16" name="Google Shape;16;p1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b="0" i="0" sz="1400" u="none" cap="none" strike="noStrike">
                <a:solidFill>
                  <a:schemeClr val="dk1"/>
                </a:solidFill>
                <a:latin typeface="Arial"/>
                <a:ea typeface="Arial"/>
                <a:cs typeface="Arial"/>
                <a:sym typeface="Arial"/>
              </a:defRPr>
            </a:lvl1pPr>
            <a:lvl2pPr indent="0" lvl="1" marL="0" algn="r">
              <a:spcBef>
                <a:spcPts val="0"/>
              </a:spcBef>
              <a:buNone/>
              <a:defRPr b="0" i="0" sz="1400" u="none" cap="none" strike="noStrike">
                <a:solidFill>
                  <a:schemeClr val="dk1"/>
                </a:solidFill>
                <a:latin typeface="Arial"/>
                <a:ea typeface="Arial"/>
                <a:cs typeface="Arial"/>
                <a:sym typeface="Arial"/>
              </a:defRPr>
            </a:lvl2pPr>
            <a:lvl3pPr indent="0" lvl="2" marL="0" algn="r">
              <a:spcBef>
                <a:spcPts val="0"/>
              </a:spcBef>
              <a:buNone/>
              <a:defRPr b="0" i="0" sz="1400" u="none" cap="none" strike="noStrike">
                <a:solidFill>
                  <a:schemeClr val="dk1"/>
                </a:solidFill>
                <a:latin typeface="Arial"/>
                <a:ea typeface="Arial"/>
                <a:cs typeface="Arial"/>
                <a:sym typeface="Arial"/>
              </a:defRPr>
            </a:lvl3pPr>
            <a:lvl4pPr indent="0" lvl="3" marL="0" algn="r">
              <a:spcBef>
                <a:spcPts val="0"/>
              </a:spcBef>
              <a:buNone/>
              <a:defRPr b="0" i="0" sz="1400" u="none" cap="none" strike="noStrike">
                <a:solidFill>
                  <a:schemeClr val="dk1"/>
                </a:solidFill>
                <a:latin typeface="Arial"/>
                <a:ea typeface="Arial"/>
                <a:cs typeface="Arial"/>
                <a:sym typeface="Arial"/>
              </a:defRPr>
            </a:lvl4pPr>
            <a:lvl5pPr indent="0" lvl="4" marL="0" algn="r">
              <a:spcBef>
                <a:spcPts val="0"/>
              </a:spcBef>
              <a:buNone/>
              <a:defRPr b="0" i="0" sz="1400" u="none" cap="none" strike="noStrike">
                <a:solidFill>
                  <a:schemeClr val="dk1"/>
                </a:solidFill>
                <a:latin typeface="Arial"/>
                <a:ea typeface="Arial"/>
                <a:cs typeface="Arial"/>
                <a:sym typeface="Arial"/>
              </a:defRPr>
            </a:lvl5pPr>
            <a:lvl6pPr indent="0" lvl="5" marL="0" algn="r">
              <a:spcBef>
                <a:spcPts val="0"/>
              </a:spcBef>
              <a:buNone/>
              <a:defRPr b="0" i="0" sz="1400" u="none" cap="none" strike="noStrike">
                <a:solidFill>
                  <a:schemeClr val="dk1"/>
                </a:solidFill>
                <a:latin typeface="Arial"/>
                <a:ea typeface="Arial"/>
                <a:cs typeface="Arial"/>
                <a:sym typeface="Arial"/>
              </a:defRPr>
            </a:lvl6pPr>
            <a:lvl7pPr indent="0" lvl="6" marL="0" algn="r">
              <a:spcBef>
                <a:spcPts val="0"/>
              </a:spcBef>
              <a:buNone/>
              <a:defRPr b="0" i="0" sz="1400" u="none" cap="none" strike="noStrike">
                <a:solidFill>
                  <a:schemeClr val="dk1"/>
                </a:solidFill>
                <a:latin typeface="Arial"/>
                <a:ea typeface="Arial"/>
                <a:cs typeface="Arial"/>
                <a:sym typeface="Arial"/>
              </a:defRPr>
            </a:lvl7pPr>
            <a:lvl8pPr indent="0" lvl="7" marL="0" algn="r">
              <a:spcBef>
                <a:spcPts val="0"/>
              </a:spcBef>
              <a:buNone/>
              <a:defRPr b="0" i="0" sz="1400" u="none" cap="none" strike="noStrike">
                <a:solidFill>
                  <a:schemeClr val="dk1"/>
                </a:solidFill>
                <a:latin typeface="Arial"/>
                <a:ea typeface="Arial"/>
                <a:cs typeface="Arial"/>
                <a:sym typeface="Arial"/>
              </a:defRPr>
            </a:lvl8pPr>
            <a:lvl9pPr indent="0" lvl="8" marL="0" algn="r">
              <a:spcBef>
                <a:spcPts val="0"/>
              </a:spcBef>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0" name="Shape 70"/>
        <p:cNvGrpSpPr/>
        <p:nvPr/>
      </p:nvGrpSpPr>
      <p:grpSpPr>
        <a:xfrm>
          <a:off x="0" y="0"/>
          <a:ext cx="0" cy="0"/>
          <a:chOff x="0" y="0"/>
          <a:chExt cx="0" cy="0"/>
        </a:xfrm>
      </p:grpSpPr>
      <p:sp>
        <p:nvSpPr>
          <p:cNvPr id="71" name="Google Shape;71;p21"/>
          <p:cNvSpPr txBox="1"/>
          <p:nvPr>
            <p:ph type="title"/>
          </p:nvPr>
        </p:nvSpPr>
        <p:spPr>
          <a:xfrm>
            <a:off x="457200" y="190500"/>
            <a:ext cx="8229600" cy="582613"/>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72" name="Google Shape;72;p21"/>
          <p:cNvSpPr txBox="1"/>
          <p:nvPr>
            <p:ph idx="1" type="body"/>
          </p:nvPr>
        </p:nvSpPr>
        <p:spPr>
          <a:xfrm rot="5400000">
            <a:off x="2095500" y="-463550"/>
            <a:ext cx="4953000"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2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6" name="Shape 76"/>
        <p:cNvGrpSpPr/>
        <p:nvPr/>
      </p:nvGrpSpPr>
      <p:grpSpPr>
        <a:xfrm>
          <a:off x="0" y="0"/>
          <a:ext cx="0" cy="0"/>
          <a:chOff x="0" y="0"/>
          <a:chExt cx="0" cy="0"/>
        </a:xfrm>
      </p:grpSpPr>
      <p:sp>
        <p:nvSpPr>
          <p:cNvPr id="77" name="Google Shape;77;p22"/>
          <p:cNvSpPr txBox="1"/>
          <p:nvPr>
            <p:ph type="title"/>
          </p:nvPr>
        </p:nvSpPr>
        <p:spPr>
          <a:xfrm rot="5400000">
            <a:off x="4689475" y="2130425"/>
            <a:ext cx="5937250" cy="20574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78" name="Google Shape;78;p22"/>
          <p:cNvSpPr txBox="1"/>
          <p:nvPr>
            <p:ph idx="1" type="body"/>
          </p:nvPr>
        </p:nvSpPr>
        <p:spPr>
          <a:xfrm rot="5400000">
            <a:off x="498475" y="149225"/>
            <a:ext cx="5937250"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2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13"/>
          <p:cNvSpPr txBox="1"/>
          <p:nvPr>
            <p:ph type="title"/>
          </p:nvPr>
        </p:nvSpPr>
        <p:spPr>
          <a:xfrm>
            <a:off x="457200" y="190500"/>
            <a:ext cx="8229600" cy="582613"/>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21" name="Google Shape;21;p13"/>
          <p:cNvSpPr txBox="1"/>
          <p:nvPr>
            <p:ph idx="1" type="body"/>
          </p:nvPr>
        </p:nvSpPr>
        <p:spPr>
          <a:xfrm>
            <a:off x="457200" y="1174750"/>
            <a:ext cx="8229600" cy="49530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 name="Google Shape;22;p13"/>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3"/>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sp>
        <p:nvSpPr>
          <p:cNvPr id="26" name="Google Shape;26;p14"/>
          <p:cNvSpPr txBox="1"/>
          <p:nvPr>
            <p:ph type="title"/>
          </p:nvPr>
        </p:nvSpPr>
        <p:spPr>
          <a:xfrm>
            <a:off x="623888" y="1709738"/>
            <a:ext cx="7886700" cy="2852737"/>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sz="6000"/>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27" name="Google Shape;27;p14"/>
          <p:cNvSpPr txBox="1"/>
          <p:nvPr>
            <p:ph idx="1" type="body"/>
          </p:nvPr>
        </p:nvSpPr>
        <p:spPr>
          <a:xfrm>
            <a:off x="623888" y="4589463"/>
            <a:ext cx="7886700" cy="1500187"/>
          </a:xfrm>
          <a:prstGeom prst="rect">
            <a:avLst/>
          </a:prstGeom>
          <a:noFill/>
          <a:ln>
            <a:noFill/>
          </a:ln>
        </p:spPr>
        <p:txBody>
          <a:bodyPr anchorCtr="0" anchor="t"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sz="2400"/>
            </a:lvl1pPr>
            <a:lvl2pPr indent="-228600" lvl="1" marL="914400" algn="l">
              <a:spcBef>
                <a:spcPts val="400"/>
              </a:spcBef>
              <a:spcAft>
                <a:spcPts val="0"/>
              </a:spcAft>
              <a:buClr>
                <a:schemeClr val="dk1"/>
              </a:buClr>
              <a:buSzPts val="2000"/>
              <a:buFont typeface="Arial"/>
              <a:buNone/>
              <a:defRPr sz="2000"/>
            </a:lvl2pPr>
            <a:lvl3pPr indent="-228600" lvl="2" marL="1371600" algn="l">
              <a:spcBef>
                <a:spcPts val="360"/>
              </a:spcBef>
              <a:spcAft>
                <a:spcPts val="0"/>
              </a:spcAft>
              <a:buClr>
                <a:schemeClr val="dk1"/>
              </a:buClr>
              <a:buSzPts val="1800"/>
              <a:buFont typeface="Arial"/>
              <a:buNone/>
              <a:defRPr sz="1800"/>
            </a:lvl3pPr>
            <a:lvl4pPr indent="-228600" lvl="3" marL="1828800" algn="l">
              <a:spcBef>
                <a:spcPts val="320"/>
              </a:spcBef>
              <a:spcAft>
                <a:spcPts val="0"/>
              </a:spcAft>
              <a:buClr>
                <a:schemeClr val="dk1"/>
              </a:buClr>
              <a:buSzPts val="1600"/>
              <a:buFont typeface="Arial"/>
              <a:buNone/>
              <a:defRPr sz="1600"/>
            </a:lvl4pPr>
            <a:lvl5pPr indent="-228600" lvl="4" marL="2286000" algn="l">
              <a:spcBef>
                <a:spcPts val="320"/>
              </a:spcBef>
              <a:spcAft>
                <a:spcPts val="0"/>
              </a:spcAft>
              <a:buClr>
                <a:schemeClr val="dk1"/>
              </a:buClr>
              <a:buSzPts val="1600"/>
              <a:buFont typeface="Arial"/>
              <a:buNone/>
              <a:defRPr sz="1600"/>
            </a:lvl5pPr>
            <a:lvl6pPr indent="-228600" lvl="5" marL="2743200" algn="l">
              <a:lnSpc>
                <a:spcPct val="90000"/>
              </a:lnSpc>
              <a:spcBef>
                <a:spcPts val="500"/>
              </a:spcBef>
              <a:spcAft>
                <a:spcPts val="0"/>
              </a:spcAft>
              <a:buClr>
                <a:schemeClr val="dk1"/>
              </a:buClr>
              <a:buSzPts val="1600"/>
              <a:buNone/>
              <a:defRPr sz="1600"/>
            </a:lvl6pPr>
            <a:lvl7pPr indent="-228600" lvl="6" marL="3200400" algn="l">
              <a:lnSpc>
                <a:spcPct val="90000"/>
              </a:lnSpc>
              <a:spcBef>
                <a:spcPts val="500"/>
              </a:spcBef>
              <a:spcAft>
                <a:spcPts val="0"/>
              </a:spcAft>
              <a:buClr>
                <a:schemeClr val="dk1"/>
              </a:buClr>
              <a:buSzPts val="1600"/>
              <a:buNone/>
              <a:defRPr sz="1600"/>
            </a:lvl7pPr>
            <a:lvl8pPr indent="-228600" lvl="7" marL="3657600" algn="l">
              <a:lnSpc>
                <a:spcPct val="90000"/>
              </a:lnSpc>
              <a:spcBef>
                <a:spcPts val="500"/>
              </a:spcBef>
              <a:spcAft>
                <a:spcPts val="0"/>
              </a:spcAft>
              <a:buClr>
                <a:schemeClr val="dk1"/>
              </a:buClr>
              <a:buSzPts val="1600"/>
              <a:buNone/>
              <a:defRPr sz="1600"/>
            </a:lvl8pPr>
            <a:lvl9pPr indent="-228600" lvl="8" marL="4114800" algn="l">
              <a:lnSpc>
                <a:spcPct val="90000"/>
              </a:lnSpc>
              <a:spcBef>
                <a:spcPts val="500"/>
              </a:spcBef>
              <a:spcAft>
                <a:spcPts val="0"/>
              </a:spcAft>
              <a:buClr>
                <a:schemeClr val="dk1"/>
              </a:buClr>
              <a:buSzPts val="1600"/>
              <a:buNone/>
              <a:defRPr sz="1600"/>
            </a:lvl9pPr>
          </a:lstStyle>
          <a:p/>
        </p:txBody>
      </p:sp>
      <p:sp>
        <p:nvSpPr>
          <p:cNvPr id="28" name="Google Shape;28;p14"/>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4"/>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1" name="Shape 31"/>
        <p:cNvGrpSpPr/>
        <p:nvPr/>
      </p:nvGrpSpPr>
      <p:grpSpPr>
        <a:xfrm>
          <a:off x="0" y="0"/>
          <a:ext cx="0" cy="0"/>
          <a:chOff x="0" y="0"/>
          <a:chExt cx="0" cy="0"/>
        </a:xfrm>
      </p:grpSpPr>
      <p:sp>
        <p:nvSpPr>
          <p:cNvPr id="32" name="Google Shape;32;p15"/>
          <p:cNvSpPr txBox="1"/>
          <p:nvPr>
            <p:ph type="title"/>
          </p:nvPr>
        </p:nvSpPr>
        <p:spPr>
          <a:xfrm>
            <a:off x="457200" y="190500"/>
            <a:ext cx="8229600" cy="582613"/>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33" name="Google Shape;33;p15"/>
          <p:cNvSpPr txBox="1"/>
          <p:nvPr>
            <p:ph idx="1" type="body"/>
          </p:nvPr>
        </p:nvSpPr>
        <p:spPr>
          <a:xfrm>
            <a:off x="457200" y="1174750"/>
            <a:ext cx="4038600" cy="49530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15"/>
          <p:cNvSpPr txBox="1"/>
          <p:nvPr>
            <p:ph idx="2" type="body"/>
          </p:nvPr>
        </p:nvSpPr>
        <p:spPr>
          <a:xfrm>
            <a:off x="4648200" y="1174750"/>
            <a:ext cx="4038600" cy="49530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15"/>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5"/>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8" name="Shape 38"/>
        <p:cNvGrpSpPr/>
        <p:nvPr/>
      </p:nvGrpSpPr>
      <p:grpSpPr>
        <a:xfrm>
          <a:off x="0" y="0"/>
          <a:ext cx="0" cy="0"/>
          <a:chOff x="0" y="0"/>
          <a:chExt cx="0" cy="0"/>
        </a:xfrm>
      </p:grpSpPr>
      <p:sp>
        <p:nvSpPr>
          <p:cNvPr id="39" name="Google Shape;39;p16"/>
          <p:cNvSpPr txBox="1"/>
          <p:nvPr>
            <p:ph type="title"/>
          </p:nvPr>
        </p:nvSpPr>
        <p:spPr>
          <a:xfrm>
            <a:off x="630238" y="365125"/>
            <a:ext cx="7886700" cy="1325563"/>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40" name="Google Shape;40;p16"/>
          <p:cNvSpPr txBox="1"/>
          <p:nvPr>
            <p:ph idx="1" type="body"/>
          </p:nvPr>
        </p:nvSpPr>
        <p:spPr>
          <a:xfrm>
            <a:off x="630238" y="1681163"/>
            <a:ext cx="3868737" cy="82391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6"/>
          <p:cNvSpPr txBox="1"/>
          <p:nvPr>
            <p:ph idx="2" type="body"/>
          </p:nvPr>
        </p:nvSpPr>
        <p:spPr>
          <a:xfrm>
            <a:off x="630238" y="2505075"/>
            <a:ext cx="3868737" cy="3684588"/>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6"/>
          <p:cNvSpPr txBox="1"/>
          <p:nvPr>
            <p:ph idx="3" type="body"/>
          </p:nvPr>
        </p:nvSpPr>
        <p:spPr>
          <a:xfrm>
            <a:off x="4629150" y="1681163"/>
            <a:ext cx="3887788" cy="82391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6"/>
          <p:cNvSpPr txBox="1"/>
          <p:nvPr>
            <p:ph idx="4" type="body"/>
          </p:nvPr>
        </p:nvSpPr>
        <p:spPr>
          <a:xfrm>
            <a:off x="4629150" y="2505075"/>
            <a:ext cx="3887788" cy="3684588"/>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6"/>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6"/>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17"/>
          <p:cNvSpPr txBox="1"/>
          <p:nvPr>
            <p:ph type="title"/>
          </p:nvPr>
        </p:nvSpPr>
        <p:spPr>
          <a:xfrm>
            <a:off x="457200" y="190500"/>
            <a:ext cx="8229600" cy="582613"/>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49" name="Google Shape;49;p17"/>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7"/>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8"/>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8"/>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6" name="Shape 56"/>
        <p:cNvGrpSpPr/>
        <p:nvPr/>
      </p:nvGrpSpPr>
      <p:grpSpPr>
        <a:xfrm>
          <a:off x="0" y="0"/>
          <a:ext cx="0" cy="0"/>
          <a:chOff x="0" y="0"/>
          <a:chExt cx="0" cy="0"/>
        </a:xfrm>
      </p:grpSpPr>
      <p:sp>
        <p:nvSpPr>
          <p:cNvPr id="57" name="Google Shape;57;p19"/>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sz="3200"/>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58" name="Google Shape;58;p19"/>
          <p:cNvSpPr txBox="1"/>
          <p:nvPr>
            <p:ph idx="1" type="body"/>
          </p:nvPr>
        </p:nvSpPr>
        <p:spPr>
          <a:xfrm>
            <a:off x="3887788" y="987425"/>
            <a:ext cx="4629150" cy="4873625"/>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Font typeface="Arial"/>
              <a:buChar char="•"/>
              <a:defRPr sz="3200"/>
            </a:lvl1pPr>
            <a:lvl2pPr indent="-406400" lvl="1" marL="914400" algn="l">
              <a:spcBef>
                <a:spcPts val="560"/>
              </a:spcBef>
              <a:spcAft>
                <a:spcPts val="0"/>
              </a:spcAft>
              <a:buClr>
                <a:schemeClr val="dk1"/>
              </a:buClr>
              <a:buSzPts val="2800"/>
              <a:buFont typeface="Arial"/>
              <a:buChar char="–"/>
              <a:defRPr sz="2800"/>
            </a:lvl2pPr>
            <a:lvl3pPr indent="-381000" lvl="2" marL="1371600" algn="l">
              <a:spcBef>
                <a:spcPts val="480"/>
              </a:spcBef>
              <a:spcAft>
                <a:spcPts val="0"/>
              </a:spcAft>
              <a:buClr>
                <a:schemeClr val="dk1"/>
              </a:buClr>
              <a:buSzPts val="2400"/>
              <a:buFont typeface="Arial"/>
              <a:buChar char="•"/>
              <a:defRPr sz="2400"/>
            </a:lvl3pPr>
            <a:lvl4pPr indent="-355600" lvl="3" marL="1828800" algn="l">
              <a:spcBef>
                <a:spcPts val="400"/>
              </a:spcBef>
              <a:spcAft>
                <a:spcPts val="0"/>
              </a:spcAft>
              <a:buClr>
                <a:schemeClr val="dk1"/>
              </a:buClr>
              <a:buSzPts val="2000"/>
              <a:buFont typeface="Arial"/>
              <a:buChar char="–"/>
              <a:defRPr sz="2000"/>
            </a:lvl4pPr>
            <a:lvl5pPr indent="-355600" lvl="4" marL="2286000" algn="l">
              <a:spcBef>
                <a:spcPts val="400"/>
              </a:spcBef>
              <a:spcAft>
                <a:spcPts val="0"/>
              </a:spcAft>
              <a:buClr>
                <a:schemeClr val="dk1"/>
              </a:buClr>
              <a:buSzPts val="2000"/>
              <a:buFont typeface="Arial"/>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9" name="Google Shape;59;p19"/>
          <p:cNvSpPr txBox="1"/>
          <p:nvPr>
            <p:ph idx="2" type="body"/>
          </p:nvPr>
        </p:nvSpPr>
        <p:spPr>
          <a:xfrm>
            <a:off x="630238" y="2057400"/>
            <a:ext cx="2949575" cy="3811588"/>
          </a:xfrm>
          <a:prstGeom prst="rect">
            <a:avLst/>
          </a:prstGeom>
          <a:noFill/>
          <a:ln>
            <a:noFill/>
          </a:ln>
        </p:spPr>
        <p:txBody>
          <a:bodyPr anchorCtr="0" anchor="t" bIns="45700" lIns="91425" spcFirstLastPara="1" rIns="91425" wrap="square" tIns="45700">
            <a:noAutofit/>
          </a:bodyPr>
          <a:lstStyle>
            <a:lvl1pPr indent="-228600" lvl="0" marL="457200" algn="l">
              <a:spcBef>
                <a:spcPts val="320"/>
              </a:spcBef>
              <a:spcAft>
                <a:spcPts val="0"/>
              </a:spcAft>
              <a:buClr>
                <a:schemeClr val="dk1"/>
              </a:buClr>
              <a:buSzPts val="1600"/>
              <a:buFont typeface="Arial"/>
              <a:buNone/>
              <a:defRPr sz="1600"/>
            </a:lvl1pPr>
            <a:lvl2pPr indent="-228600" lvl="1" marL="914400" algn="l">
              <a:spcBef>
                <a:spcPts val="280"/>
              </a:spcBef>
              <a:spcAft>
                <a:spcPts val="0"/>
              </a:spcAft>
              <a:buClr>
                <a:schemeClr val="dk1"/>
              </a:buClr>
              <a:buSzPts val="1400"/>
              <a:buFont typeface="Arial"/>
              <a:buNone/>
              <a:defRPr sz="1400"/>
            </a:lvl2pPr>
            <a:lvl3pPr indent="-228600" lvl="2" marL="1371600" algn="l">
              <a:spcBef>
                <a:spcPts val="240"/>
              </a:spcBef>
              <a:spcAft>
                <a:spcPts val="0"/>
              </a:spcAft>
              <a:buClr>
                <a:schemeClr val="dk1"/>
              </a:buClr>
              <a:buSzPts val="1200"/>
              <a:buFont typeface="Arial"/>
              <a:buNone/>
              <a:defRPr sz="1200"/>
            </a:lvl3pPr>
            <a:lvl4pPr indent="-228600" lvl="3" marL="1828800" algn="l">
              <a:spcBef>
                <a:spcPts val="200"/>
              </a:spcBef>
              <a:spcAft>
                <a:spcPts val="0"/>
              </a:spcAft>
              <a:buClr>
                <a:schemeClr val="dk1"/>
              </a:buClr>
              <a:buSzPts val="1000"/>
              <a:buFont typeface="Arial"/>
              <a:buNone/>
              <a:defRPr sz="1000"/>
            </a:lvl4pPr>
            <a:lvl5pPr indent="-228600" lvl="4" marL="2286000" algn="l">
              <a:spcBef>
                <a:spcPts val="200"/>
              </a:spcBef>
              <a:spcAft>
                <a:spcPts val="0"/>
              </a:spcAft>
              <a:buClr>
                <a:schemeClr val="dk1"/>
              </a:buClr>
              <a:buSzPts val="1000"/>
              <a:buFont typeface="Arial"/>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0" name="Google Shape;60;p19"/>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9"/>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3" name="Shape 63"/>
        <p:cNvGrpSpPr/>
        <p:nvPr/>
      </p:nvGrpSpPr>
      <p:grpSpPr>
        <a:xfrm>
          <a:off x="0" y="0"/>
          <a:ext cx="0" cy="0"/>
          <a:chOff x="0" y="0"/>
          <a:chExt cx="0" cy="0"/>
        </a:xfrm>
      </p:grpSpPr>
      <p:sp>
        <p:nvSpPr>
          <p:cNvPr id="64" name="Google Shape;64;p20"/>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sz="3200"/>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65" name="Google Shape;65;p20"/>
          <p:cNvSpPr/>
          <p:nvPr>
            <p:ph idx="2" type="pic"/>
          </p:nvPr>
        </p:nvSpPr>
        <p:spPr>
          <a:xfrm>
            <a:off x="3887788" y="987425"/>
            <a:ext cx="4629150" cy="4873625"/>
          </a:xfrm>
          <a:prstGeom prst="rect">
            <a:avLst/>
          </a:prstGeom>
          <a:noFill/>
          <a:ln>
            <a:noFill/>
          </a:ln>
        </p:spPr>
      </p:sp>
      <p:sp>
        <p:nvSpPr>
          <p:cNvPr id="66" name="Google Shape;66;p20"/>
          <p:cNvSpPr txBox="1"/>
          <p:nvPr>
            <p:ph idx="1" type="body"/>
          </p:nvPr>
        </p:nvSpPr>
        <p:spPr>
          <a:xfrm>
            <a:off x="630238" y="2057400"/>
            <a:ext cx="2949575" cy="3811588"/>
          </a:xfrm>
          <a:prstGeom prst="rect">
            <a:avLst/>
          </a:prstGeom>
          <a:noFill/>
          <a:ln>
            <a:noFill/>
          </a:ln>
        </p:spPr>
        <p:txBody>
          <a:bodyPr anchorCtr="0" anchor="t" bIns="45700" lIns="91425" spcFirstLastPara="1" rIns="91425" wrap="square" tIns="45700">
            <a:noAutofit/>
          </a:bodyPr>
          <a:lstStyle>
            <a:lvl1pPr indent="-228600" lvl="0" marL="457200" algn="l">
              <a:spcBef>
                <a:spcPts val="320"/>
              </a:spcBef>
              <a:spcAft>
                <a:spcPts val="0"/>
              </a:spcAft>
              <a:buClr>
                <a:schemeClr val="dk1"/>
              </a:buClr>
              <a:buSzPts val="1600"/>
              <a:buFont typeface="Arial"/>
              <a:buNone/>
              <a:defRPr sz="1600"/>
            </a:lvl1pPr>
            <a:lvl2pPr indent="-228600" lvl="1" marL="914400" algn="l">
              <a:spcBef>
                <a:spcPts val="280"/>
              </a:spcBef>
              <a:spcAft>
                <a:spcPts val="0"/>
              </a:spcAft>
              <a:buClr>
                <a:schemeClr val="dk1"/>
              </a:buClr>
              <a:buSzPts val="1400"/>
              <a:buFont typeface="Arial"/>
              <a:buNone/>
              <a:defRPr sz="1400"/>
            </a:lvl2pPr>
            <a:lvl3pPr indent="-228600" lvl="2" marL="1371600" algn="l">
              <a:spcBef>
                <a:spcPts val="240"/>
              </a:spcBef>
              <a:spcAft>
                <a:spcPts val="0"/>
              </a:spcAft>
              <a:buClr>
                <a:schemeClr val="dk1"/>
              </a:buClr>
              <a:buSzPts val="1200"/>
              <a:buFont typeface="Arial"/>
              <a:buNone/>
              <a:defRPr sz="1200"/>
            </a:lvl3pPr>
            <a:lvl4pPr indent="-228600" lvl="3" marL="1828800" algn="l">
              <a:spcBef>
                <a:spcPts val="200"/>
              </a:spcBef>
              <a:spcAft>
                <a:spcPts val="0"/>
              </a:spcAft>
              <a:buClr>
                <a:schemeClr val="dk1"/>
              </a:buClr>
              <a:buSzPts val="1000"/>
              <a:buFont typeface="Arial"/>
              <a:buNone/>
              <a:defRPr sz="1000"/>
            </a:lvl4pPr>
            <a:lvl5pPr indent="-228600" lvl="4" marL="2286000" algn="l">
              <a:spcBef>
                <a:spcPts val="200"/>
              </a:spcBef>
              <a:spcAft>
                <a:spcPts val="0"/>
              </a:spcAft>
              <a:buClr>
                <a:schemeClr val="dk1"/>
              </a:buClr>
              <a:buSzPts val="1000"/>
              <a:buFont typeface="Arial"/>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7" name="Google Shape;67;p20"/>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2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0"/>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id="6" name="Google Shape;6;p11"/>
          <p:cNvPicPr preferRelativeResize="0"/>
          <p:nvPr/>
        </p:nvPicPr>
        <p:blipFill rotWithShape="1">
          <a:blip r:embed="rId1">
            <a:alphaModFix/>
          </a:blip>
          <a:srcRect b="0" l="0" r="0" t="0"/>
          <a:stretch/>
        </p:blipFill>
        <p:spPr>
          <a:xfrm>
            <a:off x="0" y="0"/>
            <a:ext cx="9144000" cy="6858000"/>
          </a:xfrm>
          <a:prstGeom prst="rect">
            <a:avLst/>
          </a:prstGeom>
          <a:noFill/>
          <a:ln>
            <a:noFill/>
          </a:ln>
        </p:spPr>
      </p:pic>
      <p:sp>
        <p:nvSpPr>
          <p:cNvPr id="7" name="Google Shape;7;p11"/>
          <p:cNvSpPr txBox="1"/>
          <p:nvPr>
            <p:ph type="title"/>
          </p:nvPr>
        </p:nvSpPr>
        <p:spPr>
          <a:xfrm>
            <a:off x="457200" y="190500"/>
            <a:ext cx="8229600" cy="582613"/>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3600" u="none" cap="none" strike="noStrike">
                <a:solidFill>
                  <a:schemeClr val="lt1"/>
                </a:solidFill>
                <a:latin typeface="Arial"/>
                <a:ea typeface="Arial"/>
                <a:cs typeface="Arial"/>
                <a:sym typeface="Arial"/>
              </a:defRPr>
            </a:lvl1pPr>
            <a:lvl2pPr lvl="1" marR="0" rtl="0" algn="r">
              <a:spcBef>
                <a:spcPts val="0"/>
              </a:spcBef>
              <a:spcAft>
                <a:spcPts val="0"/>
              </a:spcAft>
              <a:buSzPts val="1400"/>
              <a:buNone/>
              <a:defRPr b="0" i="0" sz="3600" u="none" cap="none" strike="noStrike">
                <a:solidFill>
                  <a:schemeClr val="lt1"/>
                </a:solidFill>
                <a:latin typeface="Arial"/>
                <a:ea typeface="Arial"/>
                <a:cs typeface="Arial"/>
                <a:sym typeface="Arial"/>
              </a:defRPr>
            </a:lvl2pPr>
            <a:lvl3pPr lvl="2" marR="0" rtl="0" algn="r">
              <a:spcBef>
                <a:spcPts val="0"/>
              </a:spcBef>
              <a:spcAft>
                <a:spcPts val="0"/>
              </a:spcAft>
              <a:buSzPts val="1400"/>
              <a:buNone/>
              <a:defRPr b="0" i="0" sz="3600" u="none" cap="none" strike="noStrike">
                <a:solidFill>
                  <a:schemeClr val="lt1"/>
                </a:solidFill>
                <a:latin typeface="Arial"/>
                <a:ea typeface="Arial"/>
                <a:cs typeface="Arial"/>
                <a:sym typeface="Arial"/>
              </a:defRPr>
            </a:lvl3pPr>
            <a:lvl4pPr lvl="3" marR="0" rtl="0" algn="r">
              <a:spcBef>
                <a:spcPts val="0"/>
              </a:spcBef>
              <a:spcAft>
                <a:spcPts val="0"/>
              </a:spcAft>
              <a:buSzPts val="1400"/>
              <a:buNone/>
              <a:defRPr b="0" i="0" sz="3600" u="none" cap="none" strike="noStrike">
                <a:solidFill>
                  <a:schemeClr val="lt1"/>
                </a:solidFill>
                <a:latin typeface="Arial"/>
                <a:ea typeface="Arial"/>
                <a:cs typeface="Arial"/>
                <a:sym typeface="Arial"/>
              </a:defRPr>
            </a:lvl4pPr>
            <a:lvl5pPr lvl="4" marR="0" rtl="0" algn="r">
              <a:spcBef>
                <a:spcPts val="0"/>
              </a:spcBef>
              <a:spcAft>
                <a:spcPts val="0"/>
              </a:spcAft>
              <a:buSzPts val="1400"/>
              <a:buNone/>
              <a:defRPr b="0" i="0" sz="3600" u="none" cap="none" strike="noStrike">
                <a:solidFill>
                  <a:schemeClr val="lt1"/>
                </a:solidFill>
                <a:latin typeface="Arial"/>
                <a:ea typeface="Arial"/>
                <a:cs typeface="Arial"/>
                <a:sym typeface="Arial"/>
              </a:defRPr>
            </a:lvl5pPr>
            <a:lvl6pPr lvl="5" marR="0" rtl="0" algn="r">
              <a:spcBef>
                <a:spcPts val="0"/>
              </a:spcBef>
              <a:spcAft>
                <a:spcPts val="0"/>
              </a:spcAft>
              <a:buSzPts val="1400"/>
              <a:buNone/>
              <a:defRPr b="0" i="0" sz="3600" u="none" cap="none" strike="noStrike">
                <a:solidFill>
                  <a:schemeClr val="lt1"/>
                </a:solidFill>
                <a:latin typeface="Arial"/>
                <a:ea typeface="Arial"/>
                <a:cs typeface="Arial"/>
                <a:sym typeface="Arial"/>
              </a:defRPr>
            </a:lvl6pPr>
            <a:lvl7pPr lvl="6" marR="0" rtl="0" algn="r">
              <a:spcBef>
                <a:spcPts val="0"/>
              </a:spcBef>
              <a:spcAft>
                <a:spcPts val="0"/>
              </a:spcAft>
              <a:buSzPts val="1400"/>
              <a:buNone/>
              <a:defRPr b="0" i="0" sz="3600" u="none" cap="none" strike="noStrike">
                <a:solidFill>
                  <a:schemeClr val="lt1"/>
                </a:solidFill>
                <a:latin typeface="Arial"/>
                <a:ea typeface="Arial"/>
                <a:cs typeface="Arial"/>
                <a:sym typeface="Arial"/>
              </a:defRPr>
            </a:lvl7pPr>
            <a:lvl8pPr lvl="7" marR="0" rtl="0" algn="r">
              <a:spcBef>
                <a:spcPts val="0"/>
              </a:spcBef>
              <a:spcAft>
                <a:spcPts val="0"/>
              </a:spcAft>
              <a:buSzPts val="1400"/>
              <a:buNone/>
              <a:defRPr b="0" i="0" sz="3600" u="none" cap="none" strike="noStrike">
                <a:solidFill>
                  <a:schemeClr val="lt1"/>
                </a:solidFill>
                <a:latin typeface="Arial"/>
                <a:ea typeface="Arial"/>
                <a:cs typeface="Arial"/>
                <a:sym typeface="Arial"/>
              </a:defRPr>
            </a:lvl8pPr>
            <a:lvl9pPr lvl="8" marR="0" rtl="0" algn="r">
              <a:spcBef>
                <a:spcPts val="0"/>
              </a:spcBef>
              <a:spcAft>
                <a:spcPts val="0"/>
              </a:spcAft>
              <a:buSzPts val="1400"/>
              <a:buNone/>
              <a:defRPr b="0" i="0" sz="3600" u="none" cap="none" strike="noStrike">
                <a:solidFill>
                  <a:schemeClr val="lt1"/>
                </a:solidFill>
                <a:latin typeface="Arial"/>
                <a:ea typeface="Arial"/>
                <a:cs typeface="Arial"/>
                <a:sym typeface="Arial"/>
              </a:defRPr>
            </a:lvl9pPr>
          </a:lstStyle>
          <a:p/>
        </p:txBody>
      </p:sp>
      <p:sp>
        <p:nvSpPr>
          <p:cNvPr id="8" name="Google Shape;8;p11"/>
          <p:cNvSpPr txBox="1"/>
          <p:nvPr>
            <p:ph idx="1" type="body"/>
          </p:nvPr>
        </p:nvSpPr>
        <p:spPr>
          <a:xfrm>
            <a:off x="457200" y="1174750"/>
            <a:ext cx="8229600" cy="49530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9" name="Google Shape;9;p1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1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 name="Google Shape;11;p1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1400" u="none" cap="none" strike="noStrike">
                <a:solidFill>
                  <a:schemeClr val="dk1"/>
                </a:solidFill>
                <a:latin typeface="Arial"/>
                <a:ea typeface="Arial"/>
                <a:cs typeface="Arial"/>
                <a:sym typeface="Arial"/>
              </a:defRPr>
            </a:lvl1pPr>
            <a:lvl2pPr indent="0" lvl="1" marL="0" marR="0" rtl="0" algn="r">
              <a:spcBef>
                <a:spcPts val="0"/>
              </a:spcBef>
              <a:buNone/>
              <a:defRPr b="0" i="0" sz="1400" u="none" cap="none" strike="noStrike">
                <a:solidFill>
                  <a:schemeClr val="dk1"/>
                </a:solidFill>
                <a:latin typeface="Arial"/>
                <a:ea typeface="Arial"/>
                <a:cs typeface="Arial"/>
                <a:sym typeface="Arial"/>
              </a:defRPr>
            </a:lvl2pPr>
            <a:lvl3pPr indent="0" lvl="2" marL="0" marR="0" rtl="0" algn="r">
              <a:spcBef>
                <a:spcPts val="0"/>
              </a:spcBef>
              <a:buNone/>
              <a:defRPr b="0" i="0" sz="1400" u="none" cap="none" strike="noStrike">
                <a:solidFill>
                  <a:schemeClr val="dk1"/>
                </a:solidFill>
                <a:latin typeface="Arial"/>
                <a:ea typeface="Arial"/>
                <a:cs typeface="Arial"/>
                <a:sym typeface="Arial"/>
              </a:defRPr>
            </a:lvl3pPr>
            <a:lvl4pPr indent="0" lvl="3" marL="0" marR="0" rtl="0" algn="r">
              <a:spcBef>
                <a:spcPts val="0"/>
              </a:spcBef>
              <a:buNone/>
              <a:defRPr b="0" i="0" sz="1400" u="none" cap="none" strike="noStrike">
                <a:solidFill>
                  <a:schemeClr val="dk1"/>
                </a:solidFill>
                <a:latin typeface="Arial"/>
                <a:ea typeface="Arial"/>
                <a:cs typeface="Arial"/>
                <a:sym typeface="Arial"/>
              </a:defRPr>
            </a:lvl4pPr>
            <a:lvl5pPr indent="0" lvl="4" marL="0" marR="0" rtl="0" algn="r">
              <a:spcBef>
                <a:spcPts val="0"/>
              </a:spcBef>
              <a:buNone/>
              <a:defRPr b="0" i="0" sz="1400" u="none" cap="none" strike="noStrike">
                <a:solidFill>
                  <a:schemeClr val="dk1"/>
                </a:solidFill>
                <a:latin typeface="Arial"/>
                <a:ea typeface="Arial"/>
                <a:cs typeface="Arial"/>
                <a:sym typeface="Arial"/>
              </a:defRPr>
            </a:lvl5pPr>
            <a:lvl6pPr indent="0" lvl="5" marL="0" marR="0" rtl="0" algn="r">
              <a:spcBef>
                <a:spcPts val="0"/>
              </a:spcBef>
              <a:buNone/>
              <a:defRPr b="0" i="0" sz="1400" u="none" cap="none" strike="noStrike">
                <a:solidFill>
                  <a:schemeClr val="dk1"/>
                </a:solidFill>
                <a:latin typeface="Arial"/>
                <a:ea typeface="Arial"/>
                <a:cs typeface="Arial"/>
                <a:sym typeface="Arial"/>
              </a:defRPr>
            </a:lvl6pPr>
            <a:lvl7pPr indent="0" lvl="6" marL="0" marR="0" rtl="0" algn="r">
              <a:spcBef>
                <a:spcPts val="0"/>
              </a:spcBef>
              <a:buNone/>
              <a:defRPr b="0" i="0" sz="1400" u="none" cap="none" strike="noStrike">
                <a:solidFill>
                  <a:schemeClr val="dk1"/>
                </a:solidFill>
                <a:latin typeface="Arial"/>
                <a:ea typeface="Arial"/>
                <a:cs typeface="Arial"/>
                <a:sym typeface="Arial"/>
              </a:defRPr>
            </a:lvl7pPr>
            <a:lvl8pPr indent="0" lvl="7" marL="0" marR="0" rtl="0" algn="r">
              <a:spcBef>
                <a:spcPts val="0"/>
              </a:spcBef>
              <a:buNone/>
              <a:defRPr b="0" i="0" sz="1400" u="none" cap="none" strike="noStrike">
                <a:solidFill>
                  <a:schemeClr val="dk1"/>
                </a:solidFill>
                <a:latin typeface="Arial"/>
                <a:ea typeface="Arial"/>
                <a:cs typeface="Arial"/>
                <a:sym typeface="Arial"/>
              </a:defRPr>
            </a:lvl8pPr>
            <a:lvl9pPr indent="0" lvl="8" marL="0" marR="0" rtl="0" algn="r">
              <a:spcBef>
                <a:spcPts val="0"/>
              </a:spcBef>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
          <p:cNvSpPr txBox="1"/>
          <p:nvPr>
            <p:ph type="ctrTitle"/>
          </p:nvPr>
        </p:nvSpPr>
        <p:spPr>
          <a:xfrm>
            <a:off x="685800" y="1490980"/>
            <a:ext cx="7772400" cy="1470025"/>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None/>
            </a:pPr>
            <a:r>
              <a:rPr b="1" lang="en-US" sz="4445">
                <a:solidFill>
                  <a:schemeClr val="dk1"/>
                </a:solidFill>
              </a:rPr>
              <a:t>Implementation and Analysis of a Honeypot Using PenTBox in KALI Linux</a:t>
            </a:r>
            <a:endParaRPr b="1" sz="4445">
              <a:solidFill>
                <a:schemeClr val="dk1"/>
              </a:solidFill>
            </a:endParaRPr>
          </a:p>
        </p:txBody>
      </p:sp>
      <p:sp>
        <p:nvSpPr>
          <p:cNvPr id="87" name="Google Shape;87;p1"/>
          <p:cNvSpPr txBox="1"/>
          <p:nvPr>
            <p:ph idx="1" type="subTitle"/>
          </p:nvPr>
        </p:nvSpPr>
        <p:spPr>
          <a:xfrm>
            <a:off x="703580" y="4317365"/>
            <a:ext cx="6400800" cy="1752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Font typeface="Arial"/>
              <a:buNone/>
            </a:pPr>
            <a:r>
              <a:rPr lang="en-US">
                <a:solidFill>
                  <a:schemeClr val="dk1"/>
                </a:solidFill>
              </a:rPr>
              <a:t>16010122072  - Shubh Jalui 16010122105 - Manas Mapuskar 16010122106 - Ninad Marathe</a:t>
            </a:r>
            <a:endParaRPr>
              <a:solidFill>
                <a:schemeClr val="dk1"/>
              </a:solidFill>
            </a:endParaRPr>
          </a:p>
        </p:txBody>
      </p:sp>
      <p:sp>
        <p:nvSpPr>
          <p:cNvPr id="88" name="Google Shape;88;p1"/>
          <p:cNvSpPr/>
          <p:nvPr/>
        </p:nvSpPr>
        <p:spPr>
          <a:xfrm>
            <a:off x="-635" y="6457950"/>
            <a:ext cx="9156065" cy="408305"/>
          </a:xfrm>
          <a:prstGeom prst="rect">
            <a:avLst/>
          </a:prstGeom>
          <a:solidFill>
            <a:schemeClr val="accent2"/>
          </a:solidFill>
          <a:ln cap="flat" cmpd="sng" w="9525">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89" name="Google Shape;89;p1"/>
          <p:cNvSpPr txBox="1"/>
          <p:nvPr/>
        </p:nvSpPr>
        <p:spPr>
          <a:xfrm>
            <a:off x="-1409700" y="1198880"/>
            <a:ext cx="3048000"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0"/>
          <p:cNvSpPr txBox="1"/>
          <p:nvPr>
            <p:ph type="title"/>
          </p:nvPr>
        </p:nvSpPr>
        <p:spPr>
          <a:xfrm>
            <a:off x="457200" y="190500"/>
            <a:ext cx="8229600" cy="58261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sz="2800">
                <a:solidFill>
                  <a:schemeClr val="dk1"/>
                </a:solidFill>
              </a:rPr>
              <a:t>References</a:t>
            </a:r>
            <a:endParaRPr b="1" sz="2800">
              <a:solidFill>
                <a:schemeClr val="dk1"/>
              </a:solidFill>
            </a:endParaRPr>
          </a:p>
        </p:txBody>
      </p:sp>
      <p:sp>
        <p:nvSpPr>
          <p:cNvPr id="157" name="Google Shape;157;p10"/>
          <p:cNvSpPr txBox="1"/>
          <p:nvPr>
            <p:ph idx="1" type="body"/>
          </p:nvPr>
        </p:nvSpPr>
        <p:spPr>
          <a:xfrm>
            <a:off x="457200" y="1600200"/>
            <a:ext cx="8251825" cy="452628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800"/>
              <a:buFont typeface="Arial"/>
              <a:buChar char="•"/>
            </a:pPr>
            <a:r>
              <a:rPr lang="en-US" sz="2800"/>
              <a:t>https://ieeexplore.ieee.org/document/10009485</a:t>
            </a:r>
            <a:endParaRPr sz="2800"/>
          </a:p>
          <a:p>
            <a:pPr indent="-342900" lvl="0" marL="342900" rtl="0" algn="l">
              <a:spcBef>
                <a:spcPts val="560"/>
              </a:spcBef>
              <a:spcAft>
                <a:spcPts val="0"/>
              </a:spcAft>
              <a:buClr>
                <a:schemeClr val="dk1"/>
              </a:buClr>
              <a:buSzPts val="2800"/>
              <a:buFont typeface="Arial"/>
              <a:buChar char="•"/>
            </a:pPr>
            <a:r>
              <a:rPr lang="en-US" sz="2800"/>
              <a:t>https://ieeexplore.ieee.org/document/10543399</a:t>
            </a:r>
            <a:endParaRPr sz="2800"/>
          </a:p>
        </p:txBody>
      </p:sp>
      <p:sp>
        <p:nvSpPr>
          <p:cNvPr id="158" name="Google Shape;158;p10"/>
          <p:cNvSpPr/>
          <p:nvPr/>
        </p:nvSpPr>
        <p:spPr>
          <a:xfrm>
            <a:off x="-635" y="6457950"/>
            <a:ext cx="9156065" cy="408305"/>
          </a:xfrm>
          <a:prstGeom prst="rect">
            <a:avLst/>
          </a:prstGeom>
          <a:solidFill>
            <a:schemeClr val="accent2"/>
          </a:solidFill>
          <a:ln cap="flat" cmpd="sng" w="9525">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ph type="title"/>
          </p:nvPr>
        </p:nvSpPr>
        <p:spPr>
          <a:xfrm>
            <a:off x="457200" y="190500"/>
            <a:ext cx="8229600" cy="58261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sz="2800">
                <a:solidFill>
                  <a:schemeClr val="dk1"/>
                </a:solidFill>
              </a:rPr>
              <a:t>Introduction</a:t>
            </a:r>
            <a:endParaRPr b="1" sz="2800">
              <a:solidFill>
                <a:schemeClr val="dk1"/>
              </a:solidFill>
            </a:endParaRPr>
          </a:p>
        </p:txBody>
      </p:sp>
      <p:sp>
        <p:nvSpPr>
          <p:cNvPr id="95" name="Google Shape;95;p2"/>
          <p:cNvSpPr txBox="1"/>
          <p:nvPr>
            <p:ph idx="1" type="body"/>
          </p:nvPr>
        </p:nvSpPr>
        <p:spPr>
          <a:xfrm>
            <a:off x="457200" y="116586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1700"/>
              <a:buFont typeface="Arial"/>
              <a:buChar char="•"/>
            </a:pPr>
            <a:r>
              <a:rPr lang="en-US" sz="1700"/>
              <a:t>Cybersecurity plays a vital role in safeguarding digital assets from malicious threats. One of the key strategies in cybersecurity defense is the use of honeypots, which act as decoy systems designed to attract, detect, and analyze unauthorized access attempts. By luring attackers into a controlled environment, honeypots help security professionals gain insights into potential threats, attack patterns, and vulnerabilities.</a:t>
            </a:r>
            <a:endParaRPr sz="1700"/>
          </a:p>
          <a:p>
            <a:pPr indent="-342900" lvl="0" marL="342900" rtl="0" algn="l">
              <a:spcBef>
                <a:spcPts val="340"/>
              </a:spcBef>
              <a:spcAft>
                <a:spcPts val="0"/>
              </a:spcAft>
              <a:buClr>
                <a:schemeClr val="dk1"/>
              </a:buClr>
              <a:buSzPts val="1700"/>
              <a:buFont typeface="Arial"/>
              <a:buChar char="•"/>
            </a:pPr>
            <a:r>
              <a:rPr lang="en-US" sz="1700"/>
              <a:t>This presentation focuses on the deployment of a honeypot using PenTBox on Kali Linux, a powerful penetration testing and security distribution. PenTBox is a lightweight yet effective security toolset that includes a honeypot module for simulating vulnerable services, making it useful for tracking intrusion attempts and enhancing security measures. </a:t>
            </a:r>
            <a:br>
              <a:rPr lang="en-US" sz="1700"/>
            </a:br>
            <a:br>
              <a:rPr lang="en-US" sz="1700"/>
            </a:br>
            <a:r>
              <a:rPr lang="en-US" sz="1700"/>
              <a:t>We will explore:</a:t>
            </a:r>
            <a:endParaRPr sz="1700"/>
          </a:p>
          <a:p>
            <a:pPr indent="-342900" lvl="0" marL="342900" rtl="0" algn="l">
              <a:spcBef>
                <a:spcPts val="340"/>
              </a:spcBef>
              <a:spcAft>
                <a:spcPts val="0"/>
              </a:spcAft>
              <a:buClr>
                <a:schemeClr val="dk1"/>
              </a:buClr>
              <a:buSzPts val="1700"/>
              <a:buFont typeface="Arial"/>
              <a:buChar char="•"/>
            </a:pPr>
            <a:r>
              <a:rPr lang="en-US" sz="1700"/>
              <a:t>The fundamentals of honeypots and their role in cybersecurity</a:t>
            </a:r>
            <a:endParaRPr sz="1700"/>
          </a:p>
          <a:p>
            <a:pPr indent="-342900" lvl="0" marL="342900" rtl="0" algn="l">
              <a:spcBef>
                <a:spcPts val="340"/>
              </a:spcBef>
              <a:spcAft>
                <a:spcPts val="0"/>
              </a:spcAft>
              <a:buClr>
                <a:schemeClr val="dk1"/>
              </a:buClr>
              <a:buSzPts val="1700"/>
              <a:buFont typeface="Arial"/>
              <a:buChar char="•"/>
            </a:pPr>
            <a:r>
              <a:rPr lang="en-US" sz="1700"/>
              <a:t>An overview of PenTBox and its capabilities</a:t>
            </a:r>
            <a:endParaRPr sz="1700"/>
          </a:p>
          <a:p>
            <a:pPr indent="-342900" lvl="0" marL="342900" rtl="0" algn="l">
              <a:spcBef>
                <a:spcPts val="340"/>
              </a:spcBef>
              <a:spcAft>
                <a:spcPts val="0"/>
              </a:spcAft>
              <a:buClr>
                <a:schemeClr val="dk1"/>
              </a:buClr>
              <a:buSzPts val="1700"/>
              <a:buFont typeface="Arial"/>
              <a:buChar char="•"/>
            </a:pPr>
            <a:r>
              <a:rPr lang="en-US" sz="1700"/>
              <a:t>Step-by-step deployment of a honeypot on Kali Linux</a:t>
            </a:r>
            <a:endParaRPr sz="1700"/>
          </a:p>
          <a:p>
            <a:pPr indent="-342900" lvl="0" marL="342900" rtl="0" algn="l">
              <a:spcBef>
                <a:spcPts val="340"/>
              </a:spcBef>
              <a:spcAft>
                <a:spcPts val="0"/>
              </a:spcAft>
              <a:buClr>
                <a:schemeClr val="dk1"/>
              </a:buClr>
              <a:buSzPts val="1700"/>
              <a:buFont typeface="Arial"/>
              <a:buChar char="•"/>
            </a:pPr>
            <a:r>
              <a:rPr lang="en-US" sz="1700"/>
              <a:t>Monitoring and analyzing attack attempts</a:t>
            </a:r>
            <a:endParaRPr sz="1700"/>
          </a:p>
          <a:p>
            <a:pPr indent="-342900" lvl="0" marL="342900" rtl="0" algn="l">
              <a:spcBef>
                <a:spcPts val="340"/>
              </a:spcBef>
              <a:spcAft>
                <a:spcPts val="0"/>
              </a:spcAft>
              <a:buClr>
                <a:schemeClr val="dk1"/>
              </a:buClr>
              <a:buSzPts val="1700"/>
              <a:buFont typeface="Arial"/>
              <a:buChar char="•"/>
            </a:pPr>
            <a:r>
              <a:rPr lang="en-US" sz="1700"/>
              <a:t>Practical applications and real-world implications</a:t>
            </a:r>
            <a:endParaRPr sz="1700"/>
          </a:p>
          <a:p>
            <a:pPr indent="-273050" lvl="0" marL="342900" rtl="0" algn="l">
              <a:spcBef>
                <a:spcPts val="220"/>
              </a:spcBef>
              <a:spcAft>
                <a:spcPts val="0"/>
              </a:spcAft>
              <a:buClr>
                <a:schemeClr val="dk1"/>
              </a:buClr>
              <a:buSzPts val="1100"/>
              <a:buFont typeface="Arial"/>
              <a:buNone/>
            </a:pPr>
            <a:r>
              <a:t/>
            </a:r>
            <a:endParaRPr sz="1100"/>
          </a:p>
        </p:txBody>
      </p:sp>
      <p:sp>
        <p:nvSpPr>
          <p:cNvPr id="96" name="Google Shape;96;p2"/>
          <p:cNvSpPr/>
          <p:nvPr/>
        </p:nvSpPr>
        <p:spPr>
          <a:xfrm>
            <a:off x="-635" y="6457950"/>
            <a:ext cx="9156065" cy="408305"/>
          </a:xfrm>
          <a:prstGeom prst="rect">
            <a:avLst/>
          </a:prstGeom>
          <a:solidFill>
            <a:schemeClr val="accent2"/>
          </a:solidFill>
          <a:ln cap="flat" cmpd="sng" w="9525">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3"/>
          <p:cNvSpPr txBox="1"/>
          <p:nvPr>
            <p:ph type="title"/>
          </p:nvPr>
        </p:nvSpPr>
        <p:spPr>
          <a:xfrm>
            <a:off x="457200" y="190500"/>
            <a:ext cx="8229600" cy="58261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sz="2800">
                <a:solidFill>
                  <a:schemeClr val="dk1"/>
                </a:solidFill>
              </a:rPr>
              <a:t>What is a Honeypot?</a:t>
            </a:r>
            <a:endParaRPr b="1" sz="2800">
              <a:solidFill>
                <a:schemeClr val="dk1"/>
              </a:solidFill>
            </a:endParaRPr>
          </a:p>
        </p:txBody>
      </p:sp>
      <p:sp>
        <p:nvSpPr>
          <p:cNvPr id="102" name="Google Shape;102;p3"/>
          <p:cNvSpPr txBox="1"/>
          <p:nvPr>
            <p:ph idx="1" type="body"/>
          </p:nvPr>
        </p:nvSpPr>
        <p:spPr>
          <a:xfrm>
            <a:off x="457200" y="1298575"/>
            <a:ext cx="8411845" cy="452628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1900"/>
              <a:buFont typeface="Arial"/>
              <a:buChar char="•"/>
            </a:pPr>
            <a:r>
              <a:rPr lang="en-US" sz="1900"/>
              <a:t>A honeypot is a cybersecurity mechanism that mimics real network resources to detect, deflect, and study cyber threats. It acts as a decoy system, attracting malicious actors to monitor their activities while keeping actual systems secure. Honeypots provide valuable insights into attack methods, vulnerabilities, and emerging threats, making them a crucial tool in cybersecurity defense.</a:t>
            </a:r>
            <a:br>
              <a:rPr lang="en-US" sz="1900"/>
            </a:br>
            <a:endParaRPr sz="1900"/>
          </a:p>
          <a:p>
            <a:pPr indent="-342900" lvl="0" marL="342900" rtl="0" algn="l">
              <a:spcBef>
                <a:spcPts val="380"/>
              </a:spcBef>
              <a:spcAft>
                <a:spcPts val="0"/>
              </a:spcAft>
              <a:buClr>
                <a:schemeClr val="dk1"/>
              </a:buClr>
              <a:buSzPts val="1900"/>
              <a:buFont typeface="Arial"/>
              <a:buChar char="•"/>
            </a:pPr>
            <a:r>
              <a:rPr lang="en-US" sz="1900"/>
              <a:t>There are two main types of honeypots: low-interaction and high-interaction. </a:t>
            </a:r>
            <a:r>
              <a:rPr b="1" lang="en-US" sz="1900"/>
              <a:t>Low-interaction honeypots</a:t>
            </a:r>
            <a:r>
              <a:rPr lang="en-US" sz="1900"/>
              <a:t> simulate limited services and collect basic attack data, making them easy to deploy but offering minimal insights. </a:t>
            </a:r>
            <a:r>
              <a:rPr b="1" lang="en-US" sz="1900"/>
              <a:t>High-interaction honeypots,</a:t>
            </a:r>
            <a:r>
              <a:rPr lang="en-US" sz="1900"/>
              <a:t> on the other hand, emulate full systems, allowing for detailed attack analysis but requiring more resources and careful management. These honeypots aid in threat intelligence, malware analysis, and attack pattern detection, helping organizations strengthen their security posture.</a:t>
            </a:r>
            <a:endParaRPr sz="1900"/>
          </a:p>
          <a:p>
            <a:pPr indent="-222250" lvl="0" marL="342900" rtl="0" algn="l">
              <a:spcBef>
                <a:spcPts val="380"/>
              </a:spcBef>
              <a:spcAft>
                <a:spcPts val="0"/>
              </a:spcAft>
              <a:buClr>
                <a:schemeClr val="dk1"/>
              </a:buClr>
              <a:buSzPts val="1900"/>
              <a:buFont typeface="Arial"/>
              <a:buNone/>
            </a:pPr>
            <a:r>
              <a:t/>
            </a:r>
            <a:endParaRPr sz="1900"/>
          </a:p>
        </p:txBody>
      </p:sp>
      <p:sp>
        <p:nvSpPr>
          <p:cNvPr id="103" name="Google Shape;103;p3"/>
          <p:cNvSpPr/>
          <p:nvPr/>
        </p:nvSpPr>
        <p:spPr>
          <a:xfrm>
            <a:off x="-635" y="6457950"/>
            <a:ext cx="9156065" cy="408305"/>
          </a:xfrm>
          <a:prstGeom prst="rect">
            <a:avLst/>
          </a:prstGeom>
          <a:solidFill>
            <a:schemeClr val="accent2"/>
          </a:solidFill>
          <a:ln cap="flat" cmpd="sng" w="9525">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4"/>
          <p:cNvSpPr txBox="1"/>
          <p:nvPr>
            <p:ph type="title"/>
          </p:nvPr>
        </p:nvSpPr>
        <p:spPr>
          <a:xfrm>
            <a:off x="457200" y="190500"/>
            <a:ext cx="8229600" cy="58261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sz="2800">
                <a:solidFill>
                  <a:schemeClr val="dk1"/>
                </a:solidFill>
              </a:rPr>
              <a:t>What is PenTBox?</a:t>
            </a:r>
            <a:endParaRPr b="1" sz="2800">
              <a:solidFill>
                <a:schemeClr val="dk1"/>
              </a:solidFill>
            </a:endParaRPr>
          </a:p>
        </p:txBody>
      </p:sp>
      <p:sp>
        <p:nvSpPr>
          <p:cNvPr id="109" name="Google Shape;109;p4"/>
          <p:cNvSpPr txBox="1"/>
          <p:nvPr>
            <p:ph idx="1" type="body"/>
          </p:nvPr>
        </p:nvSpPr>
        <p:spPr>
          <a:xfrm>
            <a:off x="457200" y="1174750"/>
            <a:ext cx="8229600" cy="4953000"/>
          </a:xfrm>
          <a:prstGeom prst="rect">
            <a:avLst/>
          </a:prstGeom>
          <a:noFill/>
          <a:ln>
            <a:noFill/>
          </a:ln>
        </p:spPr>
        <p:txBody>
          <a:bodyPr anchorCtr="0" anchor="t" bIns="45700" lIns="91425" spcFirstLastPara="1" rIns="91425" wrap="square" tIns="45700">
            <a:normAutofit fontScale="70000"/>
          </a:bodyPr>
          <a:lstStyle/>
          <a:p>
            <a:pPr indent="-342900" lvl="0" marL="342900" rtl="0" algn="l">
              <a:spcBef>
                <a:spcPts val="0"/>
              </a:spcBef>
              <a:spcAft>
                <a:spcPts val="0"/>
              </a:spcAft>
              <a:buClr>
                <a:schemeClr val="dk1"/>
              </a:buClr>
              <a:buSzPct val="100000"/>
              <a:buFont typeface="Arial"/>
              <a:buChar char="•"/>
            </a:pPr>
            <a:r>
              <a:rPr b="1" lang="en-US"/>
              <a:t>PenTBox is an open-source, Ruby-based security suite</a:t>
            </a:r>
            <a:r>
              <a:rPr lang="en-US"/>
              <a:t> designed for penetration testing and honeypot implementation. It provides a simple yet effective way to deploy security tools, making it ideal for both beginners and experienced cybersecurity professionals. By simulating vulnerable services, PenTBox helps detect unauthorized access attempts and analyze potential threats.</a:t>
            </a:r>
            <a:endParaRPr/>
          </a:p>
          <a:p>
            <a:pPr indent="-200660" lvl="0" marL="342900" rtl="0" algn="l">
              <a:spcBef>
                <a:spcPts val="448"/>
              </a:spcBef>
              <a:spcAft>
                <a:spcPts val="0"/>
              </a:spcAft>
              <a:buClr>
                <a:schemeClr val="dk1"/>
              </a:buClr>
              <a:buSzPct val="100000"/>
              <a:buFont typeface="Arial"/>
              <a:buNone/>
            </a:pPr>
            <a:r>
              <a:t/>
            </a:r>
            <a:endParaRPr/>
          </a:p>
          <a:p>
            <a:pPr indent="-342900" lvl="0" marL="342900" rtl="0" algn="l">
              <a:spcBef>
                <a:spcPts val="448"/>
              </a:spcBef>
              <a:spcAft>
                <a:spcPts val="0"/>
              </a:spcAft>
              <a:buClr>
                <a:schemeClr val="dk1"/>
              </a:buClr>
              <a:buSzPct val="100000"/>
              <a:buFont typeface="Arial"/>
              <a:buChar char="•"/>
            </a:pPr>
            <a:r>
              <a:rPr b="1" lang="en-US"/>
              <a:t>Key features of PenTBox</a:t>
            </a:r>
            <a:r>
              <a:rPr lang="en-US"/>
              <a:t> include auto/manual configuration for easy deployment, port monitoring, and logging of unauthorized access attempts. Beyond honeypots, it also offers cryptography tools, network analysis utilities, and various security testing features, making it a versatile toolset for cybersecurity research and defense strategies.</a:t>
            </a:r>
            <a:endParaRPr/>
          </a:p>
        </p:txBody>
      </p:sp>
      <p:sp>
        <p:nvSpPr>
          <p:cNvPr id="110" name="Google Shape;110;p4"/>
          <p:cNvSpPr/>
          <p:nvPr/>
        </p:nvSpPr>
        <p:spPr>
          <a:xfrm>
            <a:off x="-635" y="6457950"/>
            <a:ext cx="9156065" cy="408305"/>
          </a:xfrm>
          <a:prstGeom prst="rect">
            <a:avLst/>
          </a:prstGeom>
          <a:solidFill>
            <a:schemeClr val="accent2"/>
          </a:solidFill>
          <a:ln cap="flat" cmpd="sng" w="9525">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5"/>
          <p:cNvSpPr txBox="1"/>
          <p:nvPr>
            <p:ph type="title"/>
          </p:nvPr>
        </p:nvSpPr>
        <p:spPr>
          <a:xfrm>
            <a:off x="457200" y="190500"/>
            <a:ext cx="8229600" cy="58261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sz="2800">
                <a:solidFill>
                  <a:schemeClr val="dk1"/>
                </a:solidFill>
              </a:rPr>
              <a:t>Implementation Steps</a:t>
            </a:r>
            <a:endParaRPr b="1" sz="2800">
              <a:solidFill>
                <a:schemeClr val="dk1"/>
              </a:solidFill>
            </a:endParaRPr>
          </a:p>
        </p:txBody>
      </p:sp>
      <p:sp>
        <p:nvSpPr>
          <p:cNvPr id="116" name="Google Shape;116;p5"/>
          <p:cNvSpPr txBox="1"/>
          <p:nvPr>
            <p:ph idx="1" type="body"/>
          </p:nvPr>
        </p:nvSpPr>
        <p:spPr>
          <a:xfrm>
            <a:off x="457200" y="1174750"/>
            <a:ext cx="8229600" cy="4953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2"/>
              </a:buClr>
              <a:buSzPts val="3200"/>
              <a:buFont typeface="Arial"/>
              <a:buNone/>
            </a:pPr>
            <a:r>
              <a:rPr lang="en-US">
                <a:solidFill>
                  <a:schemeClr val="accent2"/>
                </a:solidFill>
              </a:rPr>
              <a:t>1 . Setting Up the Virtual Environment</a:t>
            </a:r>
            <a:endParaRPr>
              <a:solidFill>
                <a:schemeClr val="accent2"/>
              </a:solidFill>
            </a:endParaRPr>
          </a:p>
          <a:p>
            <a:pPr indent="0" lvl="0" marL="0" rtl="0" algn="l">
              <a:spcBef>
                <a:spcPts val="640"/>
              </a:spcBef>
              <a:spcAft>
                <a:spcPts val="0"/>
              </a:spcAft>
              <a:buClr>
                <a:schemeClr val="dk1"/>
              </a:buClr>
              <a:buSzPts val="3200"/>
              <a:buFont typeface="Arial"/>
              <a:buNone/>
            </a:pPr>
            <a:r>
              <a:t/>
            </a:r>
            <a:endParaRPr/>
          </a:p>
          <a:p>
            <a:pPr indent="0" lvl="0" marL="0" rtl="0" algn="l">
              <a:spcBef>
                <a:spcPts val="400"/>
              </a:spcBef>
              <a:spcAft>
                <a:spcPts val="0"/>
              </a:spcAft>
              <a:buClr>
                <a:schemeClr val="dk1"/>
              </a:buClr>
              <a:buSzPts val="2000"/>
              <a:buFont typeface="Arial"/>
              <a:buNone/>
            </a:pPr>
            <a:r>
              <a:rPr lang="en-US" sz="2000"/>
              <a:t>To deploy a honeypot using PenTBox, first, install Kali Linux on a virtual machine such as VirtualBox or VMware. Kali Linux comes preloaded with numerous cybersecurity tools, making it an ideal platform for penetration testing and honeypot deployment.</a:t>
            </a:r>
            <a:endParaRPr sz="2000"/>
          </a:p>
          <a:p>
            <a:pPr indent="0" lvl="0" marL="0" rtl="0" algn="l">
              <a:spcBef>
                <a:spcPts val="400"/>
              </a:spcBef>
              <a:spcAft>
                <a:spcPts val="0"/>
              </a:spcAft>
              <a:buClr>
                <a:schemeClr val="dk1"/>
              </a:buClr>
              <a:buSzPts val="2000"/>
              <a:buFont typeface="Arial"/>
              <a:buNone/>
            </a:pPr>
            <a:r>
              <a:t/>
            </a:r>
            <a:endParaRPr sz="2000"/>
          </a:p>
          <a:p>
            <a:pPr indent="0" lvl="0" marL="0" rtl="0" algn="l">
              <a:spcBef>
                <a:spcPts val="400"/>
              </a:spcBef>
              <a:spcAft>
                <a:spcPts val="0"/>
              </a:spcAft>
              <a:buClr>
                <a:schemeClr val="dk1"/>
              </a:buClr>
              <a:buSzPts val="2000"/>
              <a:buFont typeface="Arial"/>
              <a:buNone/>
            </a:pPr>
            <a:r>
              <a:rPr lang="en-US" sz="2000"/>
              <a:t>Next, set up a simulated target system, such as a Windows virtual machine, to act as a potential victim. This helps in analyzing attack attempts and understanding how threats interact with different operating systems. Ensure both VMs are on the same virtual network for effective monitoring and interaction.</a:t>
            </a:r>
            <a:endParaRPr sz="2000"/>
          </a:p>
        </p:txBody>
      </p:sp>
      <p:sp>
        <p:nvSpPr>
          <p:cNvPr id="117" name="Google Shape;117;p5"/>
          <p:cNvSpPr txBox="1"/>
          <p:nvPr/>
        </p:nvSpPr>
        <p:spPr>
          <a:xfrm>
            <a:off x="-455930" y="923290"/>
            <a:ext cx="3048000"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8" name="Google Shape;118;p5"/>
          <p:cNvSpPr/>
          <p:nvPr/>
        </p:nvSpPr>
        <p:spPr>
          <a:xfrm>
            <a:off x="-635" y="6457950"/>
            <a:ext cx="9156065" cy="408305"/>
          </a:xfrm>
          <a:prstGeom prst="rect">
            <a:avLst/>
          </a:prstGeom>
          <a:solidFill>
            <a:schemeClr val="accent2"/>
          </a:solidFill>
          <a:ln cap="flat" cmpd="sng" w="9525">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6"/>
          <p:cNvSpPr txBox="1"/>
          <p:nvPr>
            <p:ph type="title"/>
          </p:nvPr>
        </p:nvSpPr>
        <p:spPr>
          <a:xfrm>
            <a:off x="457200" y="190500"/>
            <a:ext cx="8229600" cy="58261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sz="2800">
                <a:solidFill>
                  <a:schemeClr val="dk1"/>
                </a:solidFill>
              </a:rPr>
              <a:t>Implementation Steps</a:t>
            </a:r>
            <a:endParaRPr b="1" sz="2800">
              <a:solidFill>
                <a:schemeClr val="dk1"/>
              </a:solidFill>
            </a:endParaRPr>
          </a:p>
        </p:txBody>
      </p:sp>
      <p:sp>
        <p:nvSpPr>
          <p:cNvPr id="124" name="Google Shape;124;p6"/>
          <p:cNvSpPr txBox="1"/>
          <p:nvPr>
            <p:ph idx="1" type="body"/>
          </p:nvPr>
        </p:nvSpPr>
        <p:spPr>
          <a:xfrm>
            <a:off x="457200" y="1174750"/>
            <a:ext cx="8229600" cy="4953000"/>
          </a:xfrm>
          <a:prstGeom prst="rect">
            <a:avLst/>
          </a:prstGeom>
          <a:noFill/>
          <a:ln>
            <a:noFill/>
          </a:ln>
        </p:spPr>
        <p:txBody>
          <a:bodyPr anchorCtr="0" anchor="t" bIns="45700" lIns="91425" spcFirstLastPara="1" rIns="91425" wrap="square" tIns="45700">
            <a:normAutofit fontScale="90000" lnSpcReduction="10000"/>
          </a:bodyPr>
          <a:lstStyle/>
          <a:p>
            <a:pPr indent="0" lvl="0" marL="0" rtl="0" algn="l">
              <a:spcBef>
                <a:spcPts val="0"/>
              </a:spcBef>
              <a:spcAft>
                <a:spcPts val="0"/>
              </a:spcAft>
              <a:buClr>
                <a:schemeClr val="accent2"/>
              </a:buClr>
              <a:buSzPct val="100000"/>
              <a:buFont typeface="Arial"/>
              <a:buNone/>
            </a:pPr>
            <a:r>
              <a:rPr lang="en-US">
                <a:solidFill>
                  <a:schemeClr val="accent2"/>
                </a:solidFill>
              </a:rPr>
              <a:t>2 . Deploying the Honeypot:</a:t>
            </a:r>
            <a:endParaRPr>
              <a:solidFill>
                <a:schemeClr val="accent2"/>
              </a:solidFill>
            </a:endParaRPr>
          </a:p>
          <a:p>
            <a:pPr indent="0" lvl="0" marL="0" rtl="0" algn="l">
              <a:spcBef>
                <a:spcPts val="576"/>
              </a:spcBef>
              <a:spcAft>
                <a:spcPts val="0"/>
              </a:spcAft>
              <a:buClr>
                <a:schemeClr val="dk1"/>
              </a:buClr>
              <a:buSzPct val="100000"/>
              <a:buFont typeface="Arial"/>
              <a:buNone/>
            </a:pPr>
            <a:r>
              <a:t/>
            </a:r>
            <a:endParaRPr/>
          </a:p>
          <a:p>
            <a:pPr indent="0" lvl="0" marL="0" rtl="0" algn="l">
              <a:spcBef>
                <a:spcPts val="360"/>
              </a:spcBef>
              <a:spcAft>
                <a:spcPts val="0"/>
              </a:spcAft>
              <a:buClr>
                <a:schemeClr val="dk1"/>
              </a:buClr>
              <a:buSzPct val="100000"/>
              <a:buFont typeface="Arial"/>
              <a:buNone/>
            </a:pPr>
            <a:r>
              <a:rPr lang="en-US" sz="2000"/>
              <a:t>Begin by downloading and installing PenTBox on your Kali Linux system. Since PenTBox is written in Ruby, ensure that Ruby is installed before running it. You can clone the repository or download it manually.</a:t>
            </a:r>
            <a:endParaRPr sz="2000"/>
          </a:p>
          <a:p>
            <a:pPr indent="0" lvl="0" marL="0" rtl="0" algn="l">
              <a:spcBef>
                <a:spcPts val="360"/>
              </a:spcBef>
              <a:spcAft>
                <a:spcPts val="0"/>
              </a:spcAft>
              <a:buClr>
                <a:schemeClr val="dk1"/>
              </a:buClr>
              <a:buSzPct val="100000"/>
              <a:buFont typeface="Arial"/>
              <a:buNone/>
            </a:pPr>
            <a:r>
              <a:t/>
            </a:r>
            <a:endParaRPr sz="2000"/>
          </a:p>
          <a:p>
            <a:pPr indent="0" lvl="0" marL="0" rtl="0" algn="l">
              <a:spcBef>
                <a:spcPts val="360"/>
              </a:spcBef>
              <a:spcAft>
                <a:spcPts val="0"/>
              </a:spcAft>
              <a:buClr>
                <a:schemeClr val="dk1"/>
              </a:buClr>
              <a:buSzPct val="100000"/>
              <a:buFont typeface="Arial"/>
              <a:buNone/>
            </a:pPr>
            <a:r>
              <a:rPr lang="en-US" sz="2000"/>
              <a:t>To start PenTBox, navigate to its directory and execute:</a:t>
            </a:r>
            <a:br>
              <a:rPr lang="en-US" sz="2000"/>
            </a:br>
            <a:br>
              <a:rPr lang="en-US" sz="2000"/>
            </a:br>
            <a:br>
              <a:rPr lang="en-US" sz="2000"/>
            </a:br>
            <a:br>
              <a:rPr lang="en-US" sz="2000"/>
            </a:br>
            <a:br>
              <a:rPr lang="en-US" sz="2000"/>
            </a:br>
            <a:br>
              <a:rPr lang="en-US" sz="2000"/>
            </a:br>
            <a:r>
              <a:rPr lang="en-US" sz="2000"/>
              <a:t>Once launched, go to Network Tools → Honeypot from the menu. Configure the ports to monitor, set up logging settings to track unauthorized access attempts, and customize any additional security parameters. After configuration, the honeypot will begin capturing malicious activity, helping you analyze attack patterns and intrusion attempts.</a:t>
            </a:r>
            <a:endParaRPr sz="2000"/>
          </a:p>
        </p:txBody>
      </p:sp>
      <p:sp>
        <p:nvSpPr>
          <p:cNvPr id="125" name="Google Shape;125;p6"/>
          <p:cNvSpPr txBox="1"/>
          <p:nvPr/>
        </p:nvSpPr>
        <p:spPr>
          <a:xfrm>
            <a:off x="-455930" y="923290"/>
            <a:ext cx="3048000"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6" name="Google Shape;126;p6"/>
          <p:cNvSpPr/>
          <p:nvPr/>
        </p:nvSpPr>
        <p:spPr>
          <a:xfrm>
            <a:off x="-635" y="6457950"/>
            <a:ext cx="9156065" cy="408305"/>
          </a:xfrm>
          <a:prstGeom prst="rect">
            <a:avLst/>
          </a:prstGeom>
          <a:solidFill>
            <a:schemeClr val="accent2"/>
          </a:solidFill>
          <a:ln cap="flat" cmpd="sng" w="9525">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pic>
        <p:nvPicPr>
          <p:cNvPr id="127" name="Google Shape;127;p6"/>
          <p:cNvPicPr preferRelativeResize="0"/>
          <p:nvPr/>
        </p:nvPicPr>
        <p:blipFill rotWithShape="1">
          <a:blip r:embed="rId3">
            <a:alphaModFix/>
          </a:blip>
          <a:srcRect b="0" l="0" r="0" t="0"/>
          <a:stretch/>
        </p:blipFill>
        <p:spPr>
          <a:xfrm>
            <a:off x="528320" y="3846195"/>
            <a:ext cx="6991350" cy="533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7"/>
          <p:cNvSpPr txBox="1"/>
          <p:nvPr>
            <p:ph type="title"/>
          </p:nvPr>
        </p:nvSpPr>
        <p:spPr>
          <a:xfrm>
            <a:off x="457200" y="190500"/>
            <a:ext cx="8229600" cy="58261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sz="2800">
                <a:solidFill>
                  <a:schemeClr val="dk1"/>
                </a:solidFill>
              </a:rPr>
              <a:t>Implementation Steps</a:t>
            </a:r>
            <a:endParaRPr b="1" sz="2800">
              <a:solidFill>
                <a:schemeClr val="dk1"/>
              </a:solidFill>
            </a:endParaRPr>
          </a:p>
        </p:txBody>
      </p:sp>
      <p:sp>
        <p:nvSpPr>
          <p:cNvPr id="133" name="Google Shape;133;p7"/>
          <p:cNvSpPr txBox="1"/>
          <p:nvPr>
            <p:ph idx="1" type="body"/>
          </p:nvPr>
        </p:nvSpPr>
        <p:spPr>
          <a:xfrm>
            <a:off x="457200" y="1174750"/>
            <a:ext cx="8229600" cy="4953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2"/>
              </a:buClr>
              <a:buSzPts val="3200"/>
              <a:buFont typeface="Arial"/>
              <a:buNone/>
            </a:pPr>
            <a:r>
              <a:rPr lang="en-US">
                <a:solidFill>
                  <a:schemeClr val="accent2"/>
                </a:solidFill>
              </a:rPr>
              <a:t>3 . Simulating Attacks:</a:t>
            </a:r>
            <a:endParaRPr>
              <a:solidFill>
                <a:schemeClr val="accent2"/>
              </a:solidFill>
            </a:endParaRPr>
          </a:p>
          <a:p>
            <a:pPr indent="0" lvl="0" marL="0" rtl="0" algn="l">
              <a:spcBef>
                <a:spcPts val="640"/>
              </a:spcBef>
              <a:spcAft>
                <a:spcPts val="0"/>
              </a:spcAft>
              <a:buClr>
                <a:schemeClr val="dk1"/>
              </a:buClr>
              <a:buSzPts val="3200"/>
              <a:buFont typeface="Arial"/>
              <a:buNone/>
            </a:pPr>
            <a:r>
              <a:t/>
            </a:r>
            <a:endParaRPr/>
          </a:p>
          <a:p>
            <a:pPr indent="0" lvl="0" marL="0" rtl="0" algn="l">
              <a:spcBef>
                <a:spcPts val="400"/>
              </a:spcBef>
              <a:spcAft>
                <a:spcPts val="0"/>
              </a:spcAft>
              <a:buClr>
                <a:schemeClr val="dk1"/>
              </a:buClr>
              <a:buSzPts val="2000"/>
              <a:buFont typeface="Arial"/>
              <a:buNone/>
            </a:pPr>
            <a:r>
              <a:rPr lang="en-US" sz="2000"/>
              <a:t>Running an telnet scan will help determine how attackers might perceive the honeypot.</a:t>
            </a:r>
            <a:r>
              <a:rPr lang="en-US" sz="2000"/>
              <a:t> </a:t>
            </a:r>
            <a:br>
              <a:rPr lang="en-US" sz="2000"/>
            </a:br>
            <a:br>
              <a:rPr lang="en-US" sz="2000"/>
            </a:br>
            <a:r>
              <a:rPr lang="en-US" sz="2000"/>
              <a:t>For example, execute:</a:t>
            </a:r>
            <a:br>
              <a:rPr lang="en-US" sz="2000"/>
            </a:br>
            <a:br>
              <a:rPr lang="en-US" sz="2000"/>
            </a:br>
            <a:br>
              <a:rPr lang="en-US" sz="2000"/>
            </a:br>
            <a:br>
              <a:rPr lang="en-US" sz="2000"/>
            </a:br>
            <a:br>
              <a:rPr lang="en-US" sz="2000"/>
            </a:br>
            <a:r>
              <a:rPr lang="en-US" sz="2000"/>
              <a:t>These simulated attacks allow you to observe how the honeypot logs and responds to various threats, providing valuable insights into network security vulnerabilities.</a:t>
            </a:r>
            <a:endParaRPr sz="2000"/>
          </a:p>
        </p:txBody>
      </p:sp>
      <p:sp>
        <p:nvSpPr>
          <p:cNvPr id="134" name="Google Shape;134;p7"/>
          <p:cNvSpPr txBox="1"/>
          <p:nvPr/>
        </p:nvSpPr>
        <p:spPr>
          <a:xfrm>
            <a:off x="-455930" y="923290"/>
            <a:ext cx="3048000"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5" name="Google Shape;135;p7"/>
          <p:cNvSpPr/>
          <p:nvPr/>
        </p:nvSpPr>
        <p:spPr>
          <a:xfrm>
            <a:off x="-635" y="6457950"/>
            <a:ext cx="9156065" cy="408305"/>
          </a:xfrm>
          <a:prstGeom prst="rect">
            <a:avLst/>
          </a:prstGeom>
          <a:solidFill>
            <a:schemeClr val="accent2"/>
          </a:solidFill>
          <a:ln cap="flat" cmpd="sng" w="9525">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pic>
        <p:nvPicPr>
          <p:cNvPr id="136" name="Google Shape;136;p7"/>
          <p:cNvPicPr preferRelativeResize="0"/>
          <p:nvPr/>
        </p:nvPicPr>
        <p:blipFill>
          <a:blip r:embed="rId3">
            <a:alphaModFix/>
          </a:blip>
          <a:stretch>
            <a:fillRect/>
          </a:stretch>
        </p:blipFill>
        <p:spPr>
          <a:xfrm>
            <a:off x="395288" y="3694550"/>
            <a:ext cx="8353425" cy="685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8"/>
          <p:cNvSpPr txBox="1"/>
          <p:nvPr>
            <p:ph type="title"/>
          </p:nvPr>
        </p:nvSpPr>
        <p:spPr>
          <a:xfrm>
            <a:off x="457200" y="190500"/>
            <a:ext cx="8229600" cy="58261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sz="2800">
                <a:solidFill>
                  <a:schemeClr val="dk1"/>
                </a:solidFill>
              </a:rPr>
              <a:t>Implementation Steps</a:t>
            </a:r>
            <a:endParaRPr b="1" sz="2800">
              <a:solidFill>
                <a:schemeClr val="dk1"/>
              </a:solidFill>
            </a:endParaRPr>
          </a:p>
        </p:txBody>
      </p:sp>
      <p:sp>
        <p:nvSpPr>
          <p:cNvPr id="142" name="Google Shape;142;p8"/>
          <p:cNvSpPr txBox="1"/>
          <p:nvPr>
            <p:ph idx="1" type="body"/>
          </p:nvPr>
        </p:nvSpPr>
        <p:spPr>
          <a:xfrm>
            <a:off x="457200" y="1174750"/>
            <a:ext cx="8229600" cy="4953000"/>
          </a:xfrm>
          <a:prstGeom prst="rect">
            <a:avLst/>
          </a:prstGeom>
          <a:noFill/>
          <a:ln>
            <a:noFill/>
          </a:ln>
        </p:spPr>
        <p:txBody>
          <a:bodyPr anchorCtr="0" anchor="t" bIns="45700" lIns="91425" spcFirstLastPara="1" rIns="91425" wrap="square" tIns="45700">
            <a:normAutofit fontScale="70000"/>
          </a:bodyPr>
          <a:lstStyle/>
          <a:p>
            <a:pPr indent="0" lvl="0" marL="0" rtl="0" algn="l">
              <a:spcBef>
                <a:spcPts val="0"/>
              </a:spcBef>
              <a:spcAft>
                <a:spcPts val="0"/>
              </a:spcAft>
              <a:buClr>
                <a:schemeClr val="accent2"/>
              </a:buClr>
              <a:buSzPct val="100000"/>
              <a:buFont typeface="Arial"/>
              <a:buNone/>
            </a:pPr>
            <a:r>
              <a:rPr lang="en-US" sz="4000">
                <a:solidFill>
                  <a:schemeClr val="accent2"/>
                </a:solidFill>
              </a:rPr>
              <a:t>4 . Data Collection &amp; Analysis:</a:t>
            </a:r>
            <a:endParaRPr sz="4000">
              <a:solidFill>
                <a:schemeClr val="accent2"/>
              </a:solidFill>
            </a:endParaRPr>
          </a:p>
          <a:p>
            <a:pPr indent="0" lvl="0" marL="0" rtl="0" algn="l">
              <a:spcBef>
                <a:spcPts val="448"/>
              </a:spcBef>
              <a:spcAft>
                <a:spcPts val="0"/>
              </a:spcAft>
              <a:buClr>
                <a:schemeClr val="dk1"/>
              </a:buClr>
              <a:buSzPct val="100000"/>
              <a:buFont typeface="Arial"/>
              <a:buNone/>
            </a:pPr>
            <a:r>
              <a:t/>
            </a:r>
            <a:endParaRPr/>
          </a:p>
          <a:p>
            <a:pPr indent="0" lvl="0" marL="0" rtl="0" algn="l">
              <a:spcBef>
                <a:spcPts val="448"/>
              </a:spcBef>
              <a:spcAft>
                <a:spcPts val="0"/>
              </a:spcAft>
              <a:buClr>
                <a:schemeClr val="dk1"/>
              </a:buClr>
              <a:buSzPct val="100000"/>
              <a:buFont typeface="Arial"/>
              <a:buNone/>
            </a:pPr>
            <a:r>
              <a:rPr lang="en-US"/>
              <a:t>Once the honeypot is active, it will log attack attempts, including details such as IP addresses, timestamps, and attempted exploits. These logs provide critical insights into potential threats and attacker behavior.</a:t>
            </a:r>
            <a:endParaRPr/>
          </a:p>
          <a:p>
            <a:pPr indent="0" lvl="0" marL="0" rtl="0" algn="l">
              <a:spcBef>
                <a:spcPts val="448"/>
              </a:spcBef>
              <a:spcAft>
                <a:spcPts val="0"/>
              </a:spcAft>
              <a:buClr>
                <a:schemeClr val="dk1"/>
              </a:buClr>
              <a:buSzPct val="100000"/>
              <a:buFont typeface="Arial"/>
              <a:buNone/>
            </a:pPr>
            <a:r>
              <a:t/>
            </a:r>
            <a:endParaRPr/>
          </a:p>
          <a:p>
            <a:pPr indent="0" lvl="0" marL="0" rtl="0" algn="l">
              <a:spcBef>
                <a:spcPts val="448"/>
              </a:spcBef>
              <a:spcAft>
                <a:spcPts val="0"/>
              </a:spcAft>
              <a:buClr>
                <a:schemeClr val="dk1"/>
              </a:buClr>
              <a:buSzPct val="100000"/>
              <a:buFont typeface="Arial"/>
              <a:buNone/>
            </a:pPr>
            <a:r>
              <a:rPr lang="en-US"/>
              <a:t>By analyzing the collected data, you can identify attack patterns, such as repeated intrusion attempts, common exploit techniques, and potential vulnerabilities. This information helps in strengthening network defenses, improving threat intelligence, and enhancing overall cybersecurity strategies.</a:t>
            </a:r>
            <a:endParaRPr/>
          </a:p>
        </p:txBody>
      </p:sp>
      <p:sp>
        <p:nvSpPr>
          <p:cNvPr id="143" name="Google Shape;143;p8"/>
          <p:cNvSpPr txBox="1"/>
          <p:nvPr/>
        </p:nvSpPr>
        <p:spPr>
          <a:xfrm>
            <a:off x="-455930" y="923290"/>
            <a:ext cx="3048000"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4" name="Google Shape;144;p8"/>
          <p:cNvSpPr/>
          <p:nvPr/>
        </p:nvSpPr>
        <p:spPr>
          <a:xfrm>
            <a:off x="-635" y="6457950"/>
            <a:ext cx="9156065" cy="408305"/>
          </a:xfrm>
          <a:prstGeom prst="rect">
            <a:avLst/>
          </a:prstGeom>
          <a:solidFill>
            <a:schemeClr val="accent2"/>
          </a:solidFill>
          <a:ln cap="flat" cmpd="sng" w="9525">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9"/>
          <p:cNvSpPr txBox="1"/>
          <p:nvPr>
            <p:ph type="title"/>
          </p:nvPr>
        </p:nvSpPr>
        <p:spPr>
          <a:xfrm>
            <a:off x="457200" y="190500"/>
            <a:ext cx="8229600" cy="58261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b="1" lang="en-US" sz="2800">
                <a:solidFill>
                  <a:schemeClr val="dk1"/>
                </a:solidFill>
              </a:rPr>
              <a:t>Conclusion</a:t>
            </a:r>
            <a:endParaRPr b="1" sz="2800">
              <a:solidFill>
                <a:schemeClr val="dk1"/>
              </a:solidFill>
            </a:endParaRPr>
          </a:p>
        </p:txBody>
      </p:sp>
      <p:sp>
        <p:nvSpPr>
          <p:cNvPr id="150" name="Google Shape;150;p9"/>
          <p:cNvSpPr txBox="1"/>
          <p:nvPr>
            <p:ph idx="1" type="body"/>
          </p:nvPr>
        </p:nvSpPr>
        <p:spPr>
          <a:xfrm>
            <a:off x="457200" y="1174750"/>
            <a:ext cx="8229600" cy="4953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200"/>
              <a:buFont typeface="Arial"/>
              <a:buChar char="•"/>
            </a:pPr>
            <a:r>
              <a:rPr lang="en-US" sz="2200"/>
              <a:t>Honeypots serve as a powerful cybersecurity tool by attracting, detecting, and logging unauthorized access, providing valuable insights into potential threats. They help security professionals analyze attack patterns and enhance network defenses.</a:t>
            </a:r>
            <a:endParaRPr sz="2200"/>
          </a:p>
          <a:p>
            <a:pPr indent="-203200" lvl="0" marL="342900" rtl="0" algn="l">
              <a:spcBef>
                <a:spcPts val="440"/>
              </a:spcBef>
              <a:spcAft>
                <a:spcPts val="0"/>
              </a:spcAft>
              <a:buClr>
                <a:schemeClr val="dk1"/>
              </a:buClr>
              <a:buSzPts val="2200"/>
              <a:buFont typeface="Arial"/>
              <a:buNone/>
            </a:pPr>
            <a:r>
              <a:t/>
            </a:r>
            <a:endParaRPr sz="2200"/>
          </a:p>
          <a:p>
            <a:pPr indent="-342900" lvl="0" marL="342900" rtl="0" algn="l">
              <a:spcBef>
                <a:spcPts val="440"/>
              </a:spcBef>
              <a:spcAft>
                <a:spcPts val="0"/>
              </a:spcAft>
              <a:buClr>
                <a:schemeClr val="dk1"/>
              </a:buClr>
              <a:buSzPts val="2200"/>
              <a:buFont typeface="Arial"/>
              <a:buChar char="•"/>
            </a:pPr>
            <a:r>
              <a:rPr lang="en-US" sz="2200"/>
              <a:t>PenTBox offers a lightweight and efficient solution for deploying honeypots, making it accessible for both beginners and experienced users. Future improvements could include integration with intrusion detection systems (IDS) to enable automated attack analysis and real-time threat mitigation.</a:t>
            </a:r>
            <a:endParaRPr sz="2200"/>
          </a:p>
        </p:txBody>
      </p:sp>
      <p:sp>
        <p:nvSpPr>
          <p:cNvPr id="151" name="Google Shape;151;p9"/>
          <p:cNvSpPr/>
          <p:nvPr/>
        </p:nvSpPr>
        <p:spPr>
          <a:xfrm>
            <a:off x="-635" y="6457950"/>
            <a:ext cx="9156065" cy="408305"/>
          </a:xfrm>
          <a:prstGeom prst="rect">
            <a:avLst/>
          </a:prstGeom>
          <a:solidFill>
            <a:schemeClr val="accent2"/>
          </a:solidFill>
          <a:ln cap="flat" cmpd="sng" w="9525">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mmunications and Dialogues">
  <a:themeElements>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2013-01-27T09:14:00Z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7ABE027F58DF402BADDB4BC03188626C_13</vt:lpwstr>
  </property>
  <property fmtid="{D5CDD505-2E9C-101B-9397-08002B2CF9AE}" pid="3" name="KSOProductBuildVer">
    <vt:lpwstr>1033-12.2.0.19805</vt:lpwstr>
  </property>
</Properties>
</file>