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4"/>
  </p:notesMasterIdLst>
  <p:sldIdLst>
    <p:sldId id="256" r:id="rId2"/>
    <p:sldId id="258" r:id="rId3"/>
    <p:sldId id="281" r:id="rId4"/>
    <p:sldId id="257" r:id="rId5"/>
    <p:sldId id="278" r:id="rId6"/>
    <p:sldId id="268" r:id="rId7"/>
    <p:sldId id="261" r:id="rId8"/>
    <p:sldId id="265" r:id="rId9"/>
    <p:sldId id="259" r:id="rId10"/>
    <p:sldId id="260" r:id="rId11"/>
    <p:sldId id="305" r:id="rId12"/>
    <p:sldId id="276" r:id="rId13"/>
  </p:sldIdLst>
  <p:sldSz cx="9144000" cy="5143500" type="screen16x9"/>
  <p:notesSz cx="6858000" cy="9144000"/>
  <p:embeddedFontLst>
    <p:embeddedFont>
      <p:font typeface="Be Vietnam Pro" panose="020B0604020202020204" charset="0"/>
      <p:regular r:id="rId15"/>
      <p:bold r:id="rId16"/>
      <p:italic r:id="rId17"/>
      <p:boldItalic r:id="rId18"/>
    </p:embeddedFont>
    <p:embeddedFont>
      <p:font typeface="Be Vietnam Pro Black" panose="020B0604020202020204" charset="0"/>
      <p:bold r:id="rId19"/>
      <p:boldItalic r:id="rId20"/>
    </p:embeddedFont>
    <p:embeddedFont>
      <p:font typeface="Be Vietnam Pro Medium" panose="020B0604020202020204" charset="0"/>
      <p:regular r:id="rId21"/>
      <p:bold r:id="rId22"/>
      <p:italic r:id="rId23"/>
      <p:boldItalic r:id="rId24"/>
    </p:embeddedFont>
    <p:embeddedFont>
      <p:font typeface="Bebas Neue" panose="020B0606020202050201" pitchFamily="34" charset="0"/>
      <p:regular r:id="rId25"/>
    </p:embeddedFont>
    <p:embeddedFont>
      <p:font typeface="Open Sans" panose="020B0606030504020204" pitchFamily="34" charset="0"/>
      <p:regular r:id="rId26"/>
      <p:bold r:id="rId27"/>
      <p:italic r:id="rId28"/>
      <p:boldItalic r:id="rId29"/>
    </p:embeddedFont>
    <p:embeddedFont>
      <p:font typeface="Poppins" panose="00000500000000000000" pitchFamily="2" charset="0"/>
      <p:regular r:id="rId30"/>
      <p:bold r:id="rId31"/>
      <p:italic r:id="rId32"/>
      <p:boldItalic r:id="rId33"/>
    </p:embeddedFont>
    <p:embeddedFont>
      <p:font typeface="Poppins Light" panose="00000400000000000000" pitchFamily="2" charset="0"/>
      <p:regular r:id="rId34"/>
      <p:italic r:id="rId35"/>
    </p:embeddedFont>
    <p:embeddedFont>
      <p:font typeface="Roboto Black" panose="02000000000000000000" pitchFamily="2" charset="0"/>
      <p:bold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0067"/>
    <a:srgbClr val="1DC285"/>
    <a:srgbClr val="D565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511E0D-A255-4BB8-86C4-1CCAE0230DA7}">
  <a:tblStyle styleId="{B1511E0D-A255-4BB8-86C4-1CCAE0230D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37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viewProps" Target="viewProps.xml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font" Target="fonts/font23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font" Target="fonts/font22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font" Target="fonts/font2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573f90f8fc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573f90f8fc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0c9bbfca61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10c9bbfca61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>
          <a:extLst>
            <a:ext uri="{FF2B5EF4-FFF2-40B4-BE49-F238E27FC236}">
              <a16:creationId xmlns:a16="http://schemas.microsoft.com/office/drawing/2014/main" id="{CF6CBE5F-F762-AF07-AEBB-3D2C11C62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0c9bbfca61_0_53:notes">
            <a:extLst>
              <a:ext uri="{FF2B5EF4-FFF2-40B4-BE49-F238E27FC236}">
                <a16:creationId xmlns:a16="http://schemas.microsoft.com/office/drawing/2014/main" id="{40A5E082-3CB1-2A1D-FEDE-67B55EAFF0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10c9bbfca61_0_53:notes">
            <a:extLst>
              <a:ext uri="{FF2B5EF4-FFF2-40B4-BE49-F238E27FC236}">
                <a16:creationId xmlns:a16="http://schemas.microsoft.com/office/drawing/2014/main" id="{5534D6DA-86E7-B6FD-2691-45308AF052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3329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g158b175dbf8_1_1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0" name="Google Shape;1570;g158b175dbf8_1_1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0c9bbfca6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10c9bbfca6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" name="Google Shape;1867;g158b175dbf8_1_1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8" name="Google Shape;1868;g158b175dbf8_1_1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0c9bbfca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0c9bbfca6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g10c9bbfca61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3" name="Google Shape;1703;g10c9bbfca61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10c9bbfca61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10c9bbfca61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0c9bbfca61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10c9bbfca61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158b175dbf8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158b175dbf8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0c9bbfca6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0c9bbfca6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469"/>
            </a:avLst>
          </a:prstGeom>
          <a:solidFill>
            <a:srgbClr val="1DC2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739476" y="1842850"/>
            <a:ext cx="4917900" cy="12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739450" y="3043522"/>
            <a:ext cx="49179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2"/>
          </p:nvPr>
        </p:nvSpPr>
        <p:spPr>
          <a:xfrm>
            <a:off x="3332700" y="421900"/>
            <a:ext cx="2478600" cy="2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>
                <a:latin typeface="Be Vietnam Pro Black"/>
                <a:ea typeface="Be Vietnam Pro Black"/>
                <a:cs typeface="Be Vietnam Pro Black"/>
                <a:sym typeface="Be Vietnam Pr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3"/>
          </p:nvPr>
        </p:nvSpPr>
        <p:spPr>
          <a:xfrm>
            <a:off x="3332700" y="4495400"/>
            <a:ext cx="2478600" cy="2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>
                <a:latin typeface="Be Vietnam Pro Black"/>
                <a:ea typeface="Be Vietnam Pro Black"/>
                <a:cs typeface="Be Vietnam Pro Black"/>
                <a:sym typeface="Be Vietnam Pr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469"/>
            </a:avLst>
          </a:prstGeom>
          <a:solidFill>
            <a:srgbClr val="1DC2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subTitle" idx="1"/>
          </p:nvPr>
        </p:nvSpPr>
        <p:spPr>
          <a:xfrm>
            <a:off x="1488050" y="1638400"/>
            <a:ext cx="4713600" cy="39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accen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subTitle" idx="2"/>
          </p:nvPr>
        </p:nvSpPr>
        <p:spPr>
          <a:xfrm>
            <a:off x="1488050" y="1883500"/>
            <a:ext cx="4713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subTitle" idx="3"/>
          </p:nvPr>
        </p:nvSpPr>
        <p:spPr>
          <a:xfrm>
            <a:off x="1488050" y="2874100"/>
            <a:ext cx="4713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subTitle" idx="4"/>
          </p:nvPr>
        </p:nvSpPr>
        <p:spPr>
          <a:xfrm>
            <a:off x="1488050" y="3864700"/>
            <a:ext cx="4713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subTitle" idx="5"/>
          </p:nvPr>
        </p:nvSpPr>
        <p:spPr>
          <a:xfrm>
            <a:off x="1488050" y="2629000"/>
            <a:ext cx="4713600" cy="39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accen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subTitle" idx="6"/>
          </p:nvPr>
        </p:nvSpPr>
        <p:spPr>
          <a:xfrm>
            <a:off x="1488050" y="3619600"/>
            <a:ext cx="4713600" cy="39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accen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469"/>
            </a:avLst>
          </a:prstGeom>
          <a:solidFill>
            <a:srgbClr val="1DC2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subTitle" idx="1"/>
          </p:nvPr>
        </p:nvSpPr>
        <p:spPr>
          <a:xfrm>
            <a:off x="861101" y="2302150"/>
            <a:ext cx="2051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7"/>
          <p:cNvSpPr txBox="1">
            <a:spLocks noGrp="1"/>
          </p:cNvSpPr>
          <p:nvPr>
            <p:ph type="subTitle" idx="2"/>
          </p:nvPr>
        </p:nvSpPr>
        <p:spPr>
          <a:xfrm>
            <a:off x="3546300" y="2302150"/>
            <a:ext cx="2051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subTitle" idx="3"/>
          </p:nvPr>
        </p:nvSpPr>
        <p:spPr>
          <a:xfrm>
            <a:off x="6235699" y="2302150"/>
            <a:ext cx="2047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7"/>
          <p:cNvSpPr txBox="1">
            <a:spLocks noGrp="1"/>
          </p:cNvSpPr>
          <p:nvPr>
            <p:ph type="subTitle" idx="4"/>
          </p:nvPr>
        </p:nvSpPr>
        <p:spPr>
          <a:xfrm>
            <a:off x="861101" y="4123701"/>
            <a:ext cx="2051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subTitle" idx="5"/>
          </p:nvPr>
        </p:nvSpPr>
        <p:spPr>
          <a:xfrm>
            <a:off x="3546300" y="4123701"/>
            <a:ext cx="2051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subTitle" idx="6"/>
          </p:nvPr>
        </p:nvSpPr>
        <p:spPr>
          <a:xfrm>
            <a:off x="6235699" y="4123701"/>
            <a:ext cx="2047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7"/>
          <p:cNvSpPr txBox="1">
            <a:spLocks noGrp="1"/>
          </p:cNvSpPr>
          <p:nvPr>
            <p:ph type="subTitle" idx="7"/>
          </p:nvPr>
        </p:nvSpPr>
        <p:spPr>
          <a:xfrm>
            <a:off x="861101" y="1965050"/>
            <a:ext cx="2051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ebas Neue"/>
              <a:buNone/>
              <a:defRPr sz="2200" b="1">
                <a:solidFill>
                  <a:schemeClr val="accen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2" name="Google Shape;172;p27"/>
          <p:cNvSpPr txBox="1">
            <a:spLocks noGrp="1"/>
          </p:cNvSpPr>
          <p:nvPr>
            <p:ph type="subTitle" idx="8"/>
          </p:nvPr>
        </p:nvSpPr>
        <p:spPr>
          <a:xfrm>
            <a:off x="3546300" y="1965050"/>
            <a:ext cx="2051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ebas Neue"/>
              <a:buNone/>
              <a:defRPr sz="2200" b="1">
                <a:solidFill>
                  <a:schemeClr val="accen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3" name="Google Shape;173;p27"/>
          <p:cNvSpPr txBox="1">
            <a:spLocks noGrp="1"/>
          </p:cNvSpPr>
          <p:nvPr>
            <p:ph type="subTitle" idx="9"/>
          </p:nvPr>
        </p:nvSpPr>
        <p:spPr>
          <a:xfrm>
            <a:off x="6235699" y="1965050"/>
            <a:ext cx="2047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ebas Neue"/>
              <a:buNone/>
              <a:defRPr sz="2200" b="1">
                <a:solidFill>
                  <a:schemeClr val="accen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4" name="Google Shape;174;p27"/>
          <p:cNvSpPr txBox="1">
            <a:spLocks noGrp="1"/>
          </p:cNvSpPr>
          <p:nvPr>
            <p:ph type="subTitle" idx="13"/>
          </p:nvPr>
        </p:nvSpPr>
        <p:spPr>
          <a:xfrm>
            <a:off x="861101" y="3789200"/>
            <a:ext cx="2051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ebas Neue"/>
              <a:buNone/>
              <a:defRPr sz="2200" b="1">
                <a:solidFill>
                  <a:schemeClr val="accen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5" name="Google Shape;175;p27"/>
          <p:cNvSpPr txBox="1">
            <a:spLocks noGrp="1"/>
          </p:cNvSpPr>
          <p:nvPr>
            <p:ph type="subTitle" idx="14"/>
          </p:nvPr>
        </p:nvSpPr>
        <p:spPr>
          <a:xfrm>
            <a:off x="3546300" y="3789200"/>
            <a:ext cx="2051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ebas Neue"/>
              <a:buNone/>
              <a:defRPr sz="2200" b="1">
                <a:solidFill>
                  <a:schemeClr val="accen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6" name="Google Shape;176;p27"/>
          <p:cNvSpPr txBox="1">
            <a:spLocks noGrp="1"/>
          </p:cNvSpPr>
          <p:nvPr>
            <p:ph type="subTitle" idx="15"/>
          </p:nvPr>
        </p:nvSpPr>
        <p:spPr>
          <a:xfrm>
            <a:off x="6235699" y="3789200"/>
            <a:ext cx="2047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ebas Neue"/>
              <a:buNone/>
              <a:defRPr sz="2200" b="1">
                <a:solidFill>
                  <a:schemeClr val="accen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469"/>
            </a:avLst>
          </a:prstGeom>
          <a:solidFill>
            <a:srgbClr val="1DC2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9"/>
          <p:cNvSpPr/>
          <p:nvPr/>
        </p:nvSpPr>
        <p:spPr>
          <a:xfrm>
            <a:off x="3087531" y="3226693"/>
            <a:ext cx="66937" cy="3446"/>
          </a:xfrm>
          <a:custGeom>
            <a:avLst/>
            <a:gdLst/>
            <a:ahLst/>
            <a:cxnLst/>
            <a:rect l="l" t="t" r="r" b="b"/>
            <a:pathLst>
              <a:path w="874" h="45" extrusionOk="0">
                <a:moveTo>
                  <a:pt x="437" y="1"/>
                </a:moveTo>
                <a:cubicBezTo>
                  <a:pt x="328" y="15"/>
                  <a:pt x="219" y="15"/>
                  <a:pt x="139" y="15"/>
                </a:cubicBezTo>
                <a:cubicBezTo>
                  <a:pt x="51" y="23"/>
                  <a:pt x="1" y="23"/>
                  <a:pt x="1" y="23"/>
                </a:cubicBezTo>
                <a:cubicBezTo>
                  <a:pt x="1" y="23"/>
                  <a:pt x="51" y="23"/>
                  <a:pt x="139" y="30"/>
                </a:cubicBezTo>
                <a:cubicBezTo>
                  <a:pt x="219" y="44"/>
                  <a:pt x="328" y="44"/>
                  <a:pt x="437" y="44"/>
                </a:cubicBezTo>
                <a:cubicBezTo>
                  <a:pt x="546" y="30"/>
                  <a:pt x="655" y="30"/>
                  <a:pt x="735" y="30"/>
                </a:cubicBezTo>
                <a:cubicBezTo>
                  <a:pt x="815" y="23"/>
                  <a:pt x="873" y="23"/>
                  <a:pt x="873" y="23"/>
                </a:cubicBezTo>
                <a:cubicBezTo>
                  <a:pt x="873" y="23"/>
                  <a:pt x="815" y="15"/>
                  <a:pt x="735" y="15"/>
                </a:cubicBezTo>
                <a:cubicBezTo>
                  <a:pt x="655" y="1"/>
                  <a:pt x="546" y="1"/>
                  <a:pt x="4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" name="Google Shape;185;p29"/>
          <p:cNvGrpSpPr/>
          <p:nvPr/>
        </p:nvGrpSpPr>
        <p:grpSpPr>
          <a:xfrm>
            <a:off x="344149" y="571649"/>
            <a:ext cx="3466051" cy="3414753"/>
            <a:chOff x="344149" y="571649"/>
            <a:chExt cx="3466051" cy="3414753"/>
          </a:xfrm>
        </p:grpSpPr>
        <p:grpSp>
          <p:nvGrpSpPr>
            <p:cNvPr id="186" name="Google Shape;186;p29"/>
            <p:cNvGrpSpPr/>
            <p:nvPr/>
          </p:nvGrpSpPr>
          <p:grpSpPr>
            <a:xfrm>
              <a:off x="344149" y="571649"/>
              <a:ext cx="3412240" cy="3414753"/>
              <a:chOff x="344149" y="571649"/>
              <a:chExt cx="3412240" cy="3414753"/>
            </a:xfrm>
          </p:grpSpPr>
          <p:grpSp>
            <p:nvGrpSpPr>
              <p:cNvPr id="187" name="Google Shape;187;p29"/>
              <p:cNvGrpSpPr/>
              <p:nvPr/>
            </p:nvGrpSpPr>
            <p:grpSpPr>
              <a:xfrm>
                <a:off x="715100" y="1819357"/>
                <a:ext cx="3041290" cy="1838457"/>
                <a:chOff x="715100" y="1819357"/>
                <a:chExt cx="3041290" cy="1838457"/>
              </a:xfrm>
            </p:grpSpPr>
            <p:sp>
              <p:nvSpPr>
                <p:cNvPr id="188" name="Google Shape;188;p29"/>
                <p:cNvSpPr/>
                <p:nvPr/>
              </p:nvSpPr>
              <p:spPr>
                <a:xfrm>
                  <a:off x="952833" y="1819357"/>
                  <a:ext cx="2605277" cy="1745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17" h="22797" extrusionOk="0">
                      <a:moveTo>
                        <a:pt x="728" y="1"/>
                      </a:moveTo>
                      <a:cubicBezTo>
                        <a:pt x="328" y="1"/>
                        <a:pt x="1" y="328"/>
                        <a:pt x="1" y="728"/>
                      </a:cubicBezTo>
                      <a:lnTo>
                        <a:pt x="1" y="22797"/>
                      </a:lnTo>
                      <a:lnTo>
                        <a:pt x="34017" y="22797"/>
                      </a:lnTo>
                      <a:lnTo>
                        <a:pt x="34017" y="728"/>
                      </a:lnTo>
                      <a:cubicBezTo>
                        <a:pt x="34017" y="328"/>
                        <a:pt x="33690" y="1"/>
                        <a:pt x="3329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89" name="Google Shape;189;p29"/>
                <p:cNvSpPr/>
                <p:nvPr/>
              </p:nvSpPr>
              <p:spPr>
                <a:xfrm>
                  <a:off x="1085409" y="1951934"/>
                  <a:ext cx="2340208" cy="1480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56" h="19329" extrusionOk="0">
                      <a:moveTo>
                        <a:pt x="1" y="0"/>
                      </a:moveTo>
                      <a:lnTo>
                        <a:pt x="1" y="19328"/>
                      </a:lnTo>
                      <a:lnTo>
                        <a:pt x="30555" y="19328"/>
                      </a:lnTo>
                      <a:lnTo>
                        <a:pt x="3055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29"/>
                <p:cNvSpPr/>
                <p:nvPr/>
              </p:nvSpPr>
              <p:spPr>
                <a:xfrm>
                  <a:off x="715100" y="3551969"/>
                  <a:ext cx="3041290" cy="6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0" h="866" extrusionOk="0">
                      <a:moveTo>
                        <a:pt x="0" y="0"/>
                      </a:moveTo>
                      <a:lnTo>
                        <a:pt x="0" y="568"/>
                      </a:lnTo>
                      <a:cubicBezTo>
                        <a:pt x="0" y="728"/>
                        <a:pt x="138" y="866"/>
                        <a:pt x="298" y="866"/>
                      </a:cubicBezTo>
                      <a:lnTo>
                        <a:pt x="39404" y="866"/>
                      </a:lnTo>
                      <a:cubicBezTo>
                        <a:pt x="39571" y="866"/>
                        <a:pt x="39710" y="728"/>
                        <a:pt x="39710" y="568"/>
                      </a:cubicBezTo>
                      <a:lnTo>
                        <a:pt x="3971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29"/>
                <p:cNvSpPr/>
                <p:nvPr/>
              </p:nvSpPr>
              <p:spPr>
                <a:xfrm>
                  <a:off x="761819" y="3618219"/>
                  <a:ext cx="2947776" cy="39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89" h="517" extrusionOk="0">
                      <a:moveTo>
                        <a:pt x="1" y="1"/>
                      </a:moveTo>
                      <a:lnTo>
                        <a:pt x="946" y="517"/>
                      </a:lnTo>
                      <a:lnTo>
                        <a:pt x="38067" y="517"/>
                      </a:lnTo>
                      <a:lnTo>
                        <a:pt x="384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" name="Google Shape;192;p29"/>
              <p:cNvGrpSpPr/>
              <p:nvPr/>
            </p:nvGrpSpPr>
            <p:grpSpPr>
              <a:xfrm>
                <a:off x="1185748" y="3200192"/>
                <a:ext cx="2022178" cy="119477"/>
                <a:chOff x="1185748" y="3200192"/>
                <a:chExt cx="2022178" cy="119477"/>
              </a:xfrm>
            </p:grpSpPr>
            <p:sp>
              <p:nvSpPr>
                <p:cNvPr id="193" name="Google Shape;193;p29"/>
                <p:cNvSpPr/>
                <p:nvPr/>
              </p:nvSpPr>
              <p:spPr>
                <a:xfrm>
                  <a:off x="1963429" y="3227382"/>
                  <a:ext cx="79651" cy="62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" h="819" extrusionOk="0">
                      <a:moveTo>
                        <a:pt x="517" y="1"/>
                      </a:moveTo>
                      <a:cubicBezTo>
                        <a:pt x="225" y="1"/>
                        <a:pt x="0" y="313"/>
                        <a:pt x="171" y="624"/>
                      </a:cubicBezTo>
                      <a:cubicBezTo>
                        <a:pt x="207" y="690"/>
                        <a:pt x="251" y="734"/>
                        <a:pt x="309" y="763"/>
                      </a:cubicBezTo>
                      <a:cubicBezTo>
                        <a:pt x="381" y="802"/>
                        <a:pt x="454" y="819"/>
                        <a:pt x="523" y="819"/>
                      </a:cubicBezTo>
                      <a:cubicBezTo>
                        <a:pt x="815" y="819"/>
                        <a:pt x="1040" y="507"/>
                        <a:pt x="869" y="195"/>
                      </a:cubicBezTo>
                      <a:cubicBezTo>
                        <a:pt x="840" y="145"/>
                        <a:pt x="796" y="94"/>
                        <a:pt x="731" y="57"/>
                      </a:cubicBezTo>
                      <a:cubicBezTo>
                        <a:pt x="659" y="18"/>
                        <a:pt x="586" y="1"/>
                        <a:pt x="51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29"/>
                <p:cNvSpPr/>
                <p:nvPr/>
              </p:nvSpPr>
              <p:spPr>
                <a:xfrm>
                  <a:off x="2076399" y="3227382"/>
                  <a:ext cx="79268" cy="62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5" h="819" extrusionOk="0">
                      <a:moveTo>
                        <a:pt x="515" y="1"/>
                      </a:moveTo>
                      <a:cubicBezTo>
                        <a:pt x="221" y="1"/>
                        <a:pt x="0" y="313"/>
                        <a:pt x="165" y="624"/>
                      </a:cubicBezTo>
                      <a:cubicBezTo>
                        <a:pt x="201" y="690"/>
                        <a:pt x="252" y="734"/>
                        <a:pt x="303" y="763"/>
                      </a:cubicBezTo>
                      <a:cubicBezTo>
                        <a:pt x="377" y="802"/>
                        <a:pt x="450" y="819"/>
                        <a:pt x="520" y="819"/>
                      </a:cubicBezTo>
                      <a:cubicBezTo>
                        <a:pt x="814" y="819"/>
                        <a:pt x="1035" y="507"/>
                        <a:pt x="870" y="195"/>
                      </a:cubicBezTo>
                      <a:cubicBezTo>
                        <a:pt x="841" y="145"/>
                        <a:pt x="797" y="94"/>
                        <a:pt x="732" y="57"/>
                      </a:cubicBezTo>
                      <a:cubicBezTo>
                        <a:pt x="658" y="18"/>
                        <a:pt x="585" y="1"/>
                        <a:pt x="51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29"/>
                <p:cNvSpPr/>
                <p:nvPr/>
              </p:nvSpPr>
              <p:spPr>
                <a:xfrm>
                  <a:off x="2197027" y="3227841"/>
                  <a:ext cx="63032" cy="62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3" h="815" extrusionOk="0">
                      <a:moveTo>
                        <a:pt x="408" y="0"/>
                      </a:moveTo>
                      <a:cubicBezTo>
                        <a:pt x="182" y="0"/>
                        <a:pt x="0" y="182"/>
                        <a:pt x="0" y="408"/>
                      </a:cubicBezTo>
                      <a:cubicBezTo>
                        <a:pt x="0" y="633"/>
                        <a:pt x="182" y="815"/>
                        <a:pt x="408" y="815"/>
                      </a:cubicBezTo>
                      <a:cubicBezTo>
                        <a:pt x="633" y="815"/>
                        <a:pt x="822" y="633"/>
                        <a:pt x="822" y="408"/>
                      </a:cubicBezTo>
                      <a:cubicBezTo>
                        <a:pt x="822" y="182"/>
                        <a:pt x="633" y="0"/>
                        <a:pt x="40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29"/>
                <p:cNvSpPr/>
                <p:nvPr/>
              </p:nvSpPr>
              <p:spPr>
                <a:xfrm>
                  <a:off x="2301954" y="3227382"/>
                  <a:ext cx="79268" cy="62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5" h="819" extrusionOk="0">
                      <a:moveTo>
                        <a:pt x="515" y="1"/>
                      </a:moveTo>
                      <a:cubicBezTo>
                        <a:pt x="221" y="1"/>
                        <a:pt x="0" y="313"/>
                        <a:pt x="165" y="624"/>
                      </a:cubicBezTo>
                      <a:cubicBezTo>
                        <a:pt x="201" y="690"/>
                        <a:pt x="252" y="734"/>
                        <a:pt x="303" y="763"/>
                      </a:cubicBezTo>
                      <a:cubicBezTo>
                        <a:pt x="377" y="802"/>
                        <a:pt x="450" y="819"/>
                        <a:pt x="520" y="819"/>
                      </a:cubicBezTo>
                      <a:cubicBezTo>
                        <a:pt x="814" y="819"/>
                        <a:pt x="1035" y="507"/>
                        <a:pt x="870" y="195"/>
                      </a:cubicBezTo>
                      <a:cubicBezTo>
                        <a:pt x="834" y="145"/>
                        <a:pt x="783" y="94"/>
                        <a:pt x="732" y="57"/>
                      </a:cubicBezTo>
                      <a:cubicBezTo>
                        <a:pt x="658" y="18"/>
                        <a:pt x="585" y="1"/>
                        <a:pt x="51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29"/>
                <p:cNvSpPr/>
                <p:nvPr/>
              </p:nvSpPr>
              <p:spPr>
                <a:xfrm>
                  <a:off x="2422582" y="3227841"/>
                  <a:ext cx="63032" cy="62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3" h="815" extrusionOk="0">
                      <a:moveTo>
                        <a:pt x="408" y="0"/>
                      </a:moveTo>
                      <a:cubicBezTo>
                        <a:pt x="182" y="0"/>
                        <a:pt x="0" y="182"/>
                        <a:pt x="0" y="408"/>
                      </a:cubicBezTo>
                      <a:cubicBezTo>
                        <a:pt x="0" y="633"/>
                        <a:pt x="182" y="815"/>
                        <a:pt x="408" y="815"/>
                      </a:cubicBezTo>
                      <a:cubicBezTo>
                        <a:pt x="633" y="815"/>
                        <a:pt x="822" y="633"/>
                        <a:pt x="822" y="408"/>
                      </a:cubicBezTo>
                      <a:cubicBezTo>
                        <a:pt x="822" y="182"/>
                        <a:pt x="633" y="0"/>
                        <a:pt x="40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29"/>
                <p:cNvSpPr/>
                <p:nvPr/>
              </p:nvSpPr>
              <p:spPr>
                <a:xfrm>
                  <a:off x="3077498" y="3200192"/>
                  <a:ext cx="130429" cy="119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3" h="1560" extrusionOk="0">
                      <a:moveTo>
                        <a:pt x="1084" y="1"/>
                      </a:moveTo>
                      <a:cubicBezTo>
                        <a:pt x="1057" y="1"/>
                        <a:pt x="1033" y="26"/>
                        <a:pt x="1033" y="63"/>
                      </a:cubicBezTo>
                      <a:lnTo>
                        <a:pt x="1033" y="230"/>
                      </a:lnTo>
                      <a:lnTo>
                        <a:pt x="1033" y="267"/>
                      </a:lnTo>
                      <a:lnTo>
                        <a:pt x="139" y="267"/>
                      </a:lnTo>
                      <a:cubicBezTo>
                        <a:pt x="66" y="267"/>
                        <a:pt x="1" y="332"/>
                        <a:pt x="1" y="405"/>
                      </a:cubicBezTo>
                      <a:lnTo>
                        <a:pt x="1" y="1161"/>
                      </a:lnTo>
                      <a:cubicBezTo>
                        <a:pt x="1" y="1234"/>
                        <a:pt x="66" y="1292"/>
                        <a:pt x="139" y="1292"/>
                      </a:cubicBezTo>
                      <a:lnTo>
                        <a:pt x="1033" y="1292"/>
                      </a:lnTo>
                      <a:lnTo>
                        <a:pt x="1033" y="1503"/>
                      </a:lnTo>
                      <a:cubicBezTo>
                        <a:pt x="1033" y="1540"/>
                        <a:pt x="1057" y="1559"/>
                        <a:pt x="1083" y="1559"/>
                      </a:cubicBezTo>
                      <a:cubicBezTo>
                        <a:pt x="1098" y="1559"/>
                        <a:pt x="1114" y="1553"/>
                        <a:pt x="1128" y="1539"/>
                      </a:cubicBezTo>
                      <a:lnTo>
                        <a:pt x="1688" y="819"/>
                      </a:lnTo>
                      <a:cubicBezTo>
                        <a:pt x="1702" y="790"/>
                        <a:pt x="1702" y="761"/>
                        <a:pt x="1688" y="739"/>
                      </a:cubicBezTo>
                      <a:lnTo>
                        <a:pt x="1128" y="27"/>
                      </a:lnTo>
                      <a:cubicBezTo>
                        <a:pt x="1115" y="9"/>
                        <a:pt x="1099" y="1"/>
                        <a:pt x="108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29"/>
                <p:cNvSpPr/>
                <p:nvPr/>
              </p:nvSpPr>
              <p:spPr>
                <a:xfrm>
                  <a:off x="1185748" y="3200192"/>
                  <a:ext cx="129816" cy="119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5" h="1560" extrusionOk="0">
                      <a:moveTo>
                        <a:pt x="614" y="1"/>
                      </a:moveTo>
                      <a:cubicBezTo>
                        <a:pt x="598" y="1"/>
                        <a:pt x="581" y="9"/>
                        <a:pt x="568" y="27"/>
                      </a:cubicBezTo>
                      <a:lnTo>
                        <a:pt x="15" y="739"/>
                      </a:lnTo>
                      <a:cubicBezTo>
                        <a:pt x="1" y="761"/>
                        <a:pt x="1" y="790"/>
                        <a:pt x="15" y="819"/>
                      </a:cubicBezTo>
                      <a:lnTo>
                        <a:pt x="568" y="1539"/>
                      </a:lnTo>
                      <a:cubicBezTo>
                        <a:pt x="581" y="1553"/>
                        <a:pt x="598" y="1559"/>
                        <a:pt x="615" y="1559"/>
                      </a:cubicBezTo>
                      <a:cubicBezTo>
                        <a:pt x="643" y="1559"/>
                        <a:pt x="670" y="1540"/>
                        <a:pt x="670" y="1503"/>
                      </a:cubicBezTo>
                      <a:lnTo>
                        <a:pt x="670" y="1292"/>
                      </a:lnTo>
                      <a:lnTo>
                        <a:pt x="1557" y="1292"/>
                      </a:lnTo>
                      <a:cubicBezTo>
                        <a:pt x="1629" y="1292"/>
                        <a:pt x="1695" y="1234"/>
                        <a:pt x="1695" y="1161"/>
                      </a:cubicBezTo>
                      <a:lnTo>
                        <a:pt x="1695" y="405"/>
                      </a:lnTo>
                      <a:cubicBezTo>
                        <a:pt x="1695" y="332"/>
                        <a:pt x="1629" y="267"/>
                        <a:pt x="1557" y="267"/>
                      </a:cubicBezTo>
                      <a:lnTo>
                        <a:pt x="670" y="267"/>
                      </a:lnTo>
                      <a:lnTo>
                        <a:pt x="670" y="230"/>
                      </a:lnTo>
                      <a:lnTo>
                        <a:pt x="670" y="63"/>
                      </a:lnTo>
                      <a:cubicBezTo>
                        <a:pt x="670" y="26"/>
                        <a:pt x="643" y="1"/>
                        <a:pt x="61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0" name="Google Shape;200;p29"/>
              <p:cNvSpPr/>
              <p:nvPr/>
            </p:nvSpPr>
            <p:spPr>
              <a:xfrm>
                <a:off x="1239743" y="3226693"/>
                <a:ext cx="66937" cy="3446"/>
              </a:xfrm>
              <a:custGeom>
                <a:avLst/>
                <a:gdLst/>
                <a:ahLst/>
                <a:cxnLst/>
                <a:rect l="l" t="t" r="r" b="b"/>
                <a:pathLst>
                  <a:path w="874" h="45" extrusionOk="0">
                    <a:moveTo>
                      <a:pt x="437" y="1"/>
                    </a:moveTo>
                    <a:cubicBezTo>
                      <a:pt x="328" y="15"/>
                      <a:pt x="219" y="15"/>
                      <a:pt x="132" y="15"/>
                    </a:cubicBezTo>
                    <a:cubicBezTo>
                      <a:pt x="52" y="23"/>
                      <a:pt x="1" y="23"/>
                      <a:pt x="1" y="23"/>
                    </a:cubicBezTo>
                    <a:cubicBezTo>
                      <a:pt x="1" y="23"/>
                      <a:pt x="52" y="30"/>
                      <a:pt x="132" y="30"/>
                    </a:cubicBezTo>
                    <a:cubicBezTo>
                      <a:pt x="219" y="44"/>
                      <a:pt x="328" y="44"/>
                      <a:pt x="437" y="44"/>
                    </a:cubicBezTo>
                    <a:cubicBezTo>
                      <a:pt x="546" y="30"/>
                      <a:pt x="655" y="30"/>
                      <a:pt x="735" y="30"/>
                    </a:cubicBezTo>
                    <a:cubicBezTo>
                      <a:pt x="815" y="23"/>
                      <a:pt x="874" y="23"/>
                      <a:pt x="874" y="23"/>
                    </a:cubicBezTo>
                    <a:cubicBezTo>
                      <a:pt x="874" y="23"/>
                      <a:pt x="815" y="23"/>
                      <a:pt x="735" y="15"/>
                    </a:cubicBezTo>
                    <a:cubicBezTo>
                      <a:pt x="655" y="1"/>
                      <a:pt x="546" y="1"/>
                      <a:pt x="4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1" name="Google Shape;201;p29"/>
              <p:cNvGrpSpPr/>
              <p:nvPr/>
            </p:nvGrpSpPr>
            <p:grpSpPr>
              <a:xfrm>
                <a:off x="1398430" y="1052465"/>
                <a:ext cx="1674126" cy="2100719"/>
                <a:chOff x="1398430" y="1052465"/>
                <a:chExt cx="1674126" cy="2100719"/>
              </a:xfrm>
            </p:grpSpPr>
            <p:sp>
              <p:nvSpPr>
                <p:cNvPr id="202" name="Google Shape;202;p29"/>
                <p:cNvSpPr/>
                <p:nvPr/>
              </p:nvSpPr>
              <p:spPr>
                <a:xfrm>
                  <a:off x="1398430" y="1052465"/>
                  <a:ext cx="1674126" cy="2100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59" h="27429" extrusionOk="0">
                      <a:moveTo>
                        <a:pt x="0" y="1"/>
                      </a:moveTo>
                      <a:lnTo>
                        <a:pt x="0" y="27429"/>
                      </a:lnTo>
                      <a:lnTo>
                        <a:pt x="21858" y="27429"/>
                      </a:lnTo>
                      <a:lnTo>
                        <a:pt x="21858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2"/>
                    </a:solidFill>
                  </a:endParaRPr>
                </a:p>
              </p:txBody>
            </p:sp>
            <p:sp>
              <p:nvSpPr>
                <p:cNvPr id="203" name="Google Shape;203;p29"/>
                <p:cNvSpPr/>
                <p:nvPr/>
              </p:nvSpPr>
              <p:spPr>
                <a:xfrm>
                  <a:off x="1398430" y="1052465"/>
                  <a:ext cx="539712" cy="2100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7" h="27429" extrusionOk="0">
                      <a:moveTo>
                        <a:pt x="0" y="1"/>
                      </a:moveTo>
                      <a:lnTo>
                        <a:pt x="0" y="27429"/>
                      </a:lnTo>
                      <a:lnTo>
                        <a:pt x="7046" y="27429"/>
                      </a:lnTo>
                      <a:lnTo>
                        <a:pt x="704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29"/>
                <p:cNvSpPr/>
                <p:nvPr/>
              </p:nvSpPr>
              <p:spPr>
                <a:xfrm>
                  <a:off x="1459089" y="1567684"/>
                  <a:ext cx="418321" cy="479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62" h="626" extrusionOk="0">
                      <a:moveTo>
                        <a:pt x="1" y="0"/>
                      </a:moveTo>
                      <a:lnTo>
                        <a:pt x="1" y="625"/>
                      </a:lnTo>
                      <a:lnTo>
                        <a:pt x="5462" y="625"/>
                      </a:lnTo>
                      <a:lnTo>
                        <a:pt x="546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29"/>
                <p:cNvSpPr/>
                <p:nvPr/>
              </p:nvSpPr>
              <p:spPr>
                <a:xfrm>
                  <a:off x="1455183" y="2292222"/>
                  <a:ext cx="418321" cy="479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62" h="626" extrusionOk="0">
                      <a:moveTo>
                        <a:pt x="1" y="0"/>
                      </a:moveTo>
                      <a:lnTo>
                        <a:pt x="1" y="626"/>
                      </a:lnTo>
                      <a:lnTo>
                        <a:pt x="5462" y="626"/>
                      </a:lnTo>
                      <a:lnTo>
                        <a:pt x="546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29"/>
                <p:cNvSpPr/>
                <p:nvPr/>
              </p:nvSpPr>
              <p:spPr>
                <a:xfrm>
                  <a:off x="1503127" y="1696278"/>
                  <a:ext cx="314162" cy="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1" fill="none" extrusionOk="0">
                      <a:moveTo>
                        <a:pt x="0" y="1"/>
                      </a:moveTo>
                      <a:lnTo>
                        <a:pt x="4101" y="1"/>
                      </a:lnTo>
                    </a:path>
                  </a:pathLst>
                </a:custGeom>
                <a:noFill/>
                <a:ln w="9525" cap="flat" cmpd="sng">
                  <a:solidFill>
                    <a:srgbClr val="300067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29"/>
                <p:cNvSpPr/>
                <p:nvPr/>
              </p:nvSpPr>
              <p:spPr>
                <a:xfrm>
                  <a:off x="1503127" y="1724693"/>
                  <a:ext cx="314162" cy="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1" fill="none" extrusionOk="0">
                      <a:moveTo>
                        <a:pt x="0" y="1"/>
                      </a:moveTo>
                      <a:lnTo>
                        <a:pt x="4101" y="1"/>
                      </a:lnTo>
                    </a:path>
                  </a:pathLst>
                </a:custGeom>
                <a:noFill/>
                <a:ln w="9525" cap="flat" cmpd="sng">
                  <a:solidFill>
                    <a:srgbClr val="300067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08;p29"/>
                <p:cNvSpPr/>
                <p:nvPr/>
              </p:nvSpPr>
              <p:spPr>
                <a:xfrm>
                  <a:off x="1503127" y="1752571"/>
                  <a:ext cx="314162" cy="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1" fill="none" extrusionOk="0">
                      <a:moveTo>
                        <a:pt x="0" y="0"/>
                      </a:moveTo>
                      <a:lnTo>
                        <a:pt x="4101" y="0"/>
                      </a:lnTo>
                    </a:path>
                  </a:pathLst>
                </a:custGeom>
                <a:noFill/>
                <a:ln w="9525" cap="flat" cmpd="sng">
                  <a:solidFill>
                    <a:srgbClr val="300067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29"/>
                <p:cNvSpPr/>
                <p:nvPr/>
              </p:nvSpPr>
              <p:spPr>
                <a:xfrm>
                  <a:off x="1503127" y="1780986"/>
                  <a:ext cx="314162" cy="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1" fill="none" extrusionOk="0">
                      <a:moveTo>
                        <a:pt x="0" y="0"/>
                      </a:moveTo>
                      <a:lnTo>
                        <a:pt x="4101" y="0"/>
                      </a:lnTo>
                    </a:path>
                  </a:pathLst>
                </a:custGeom>
                <a:noFill/>
                <a:ln w="9525" cap="flat" cmpd="sng">
                  <a:solidFill>
                    <a:srgbClr val="300067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10;p29"/>
                <p:cNvSpPr/>
                <p:nvPr/>
              </p:nvSpPr>
              <p:spPr>
                <a:xfrm>
                  <a:off x="1503127" y="1889514"/>
                  <a:ext cx="314162" cy="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1" fill="none" extrusionOk="0">
                      <a:moveTo>
                        <a:pt x="0" y="1"/>
                      </a:moveTo>
                      <a:lnTo>
                        <a:pt x="4101" y="1"/>
                      </a:lnTo>
                    </a:path>
                  </a:pathLst>
                </a:custGeom>
                <a:noFill/>
                <a:ln w="9525" cap="flat" cmpd="sng">
                  <a:solidFill>
                    <a:srgbClr val="300067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29"/>
                <p:cNvSpPr/>
                <p:nvPr/>
              </p:nvSpPr>
              <p:spPr>
                <a:xfrm>
                  <a:off x="1503127" y="1917392"/>
                  <a:ext cx="314162" cy="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1" fill="none" extrusionOk="0">
                      <a:moveTo>
                        <a:pt x="0" y="1"/>
                      </a:moveTo>
                      <a:lnTo>
                        <a:pt x="4101" y="1"/>
                      </a:lnTo>
                    </a:path>
                  </a:pathLst>
                </a:custGeom>
                <a:noFill/>
                <a:ln w="9525" cap="flat" cmpd="sng">
                  <a:solidFill>
                    <a:srgbClr val="300067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29"/>
                <p:cNvSpPr/>
                <p:nvPr/>
              </p:nvSpPr>
              <p:spPr>
                <a:xfrm>
                  <a:off x="1503127" y="1945807"/>
                  <a:ext cx="314162" cy="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1" fill="none" extrusionOk="0">
                      <a:moveTo>
                        <a:pt x="0" y="0"/>
                      </a:moveTo>
                      <a:lnTo>
                        <a:pt x="4101" y="0"/>
                      </a:lnTo>
                    </a:path>
                  </a:pathLst>
                </a:custGeom>
                <a:noFill/>
                <a:ln w="9525" cap="flat" cmpd="sng">
                  <a:solidFill>
                    <a:srgbClr val="300067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213;p29"/>
                <p:cNvSpPr/>
                <p:nvPr/>
              </p:nvSpPr>
              <p:spPr>
                <a:xfrm>
                  <a:off x="1503127" y="1973609"/>
                  <a:ext cx="314162" cy="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1" fill="none" extrusionOk="0">
                      <a:moveTo>
                        <a:pt x="0" y="1"/>
                      </a:moveTo>
                      <a:lnTo>
                        <a:pt x="4101" y="1"/>
                      </a:lnTo>
                    </a:path>
                  </a:pathLst>
                </a:custGeom>
                <a:noFill/>
                <a:ln w="9525" cap="flat" cmpd="sng">
                  <a:solidFill>
                    <a:srgbClr val="300067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29"/>
                <p:cNvSpPr/>
                <p:nvPr/>
              </p:nvSpPr>
              <p:spPr>
                <a:xfrm>
                  <a:off x="1503127" y="2082826"/>
                  <a:ext cx="314162" cy="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1" fill="none" extrusionOk="0">
                      <a:moveTo>
                        <a:pt x="0" y="0"/>
                      </a:moveTo>
                      <a:lnTo>
                        <a:pt x="4101" y="0"/>
                      </a:lnTo>
                    </a:path>
                  </a:pathLst>
                </a:custGeom>
                <a:noFill/>
                <a:ln w="9525" cap="flat" cmpd="sng">
                  <a:solidFill>
                    <a:srgbClr val="300067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29"/>
                <p:cNvSpPr/>
                <p:nvPr/>
              </p:nvSpPr>
              <p:spPr>
                <a:xfrm>
                  <a:off x="1503127" y="2111241"/>
                  <a:ext cx="314162" cy="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1" fill="none" extrusionOk="0">
                      <a:moveTo>
                        <a:pt x="0" y="0"/>
                      </a:moveTo>
                      <a:lnTo>
                        <a:pt x="4101" y="0"/>
                      </a:lnTo>
                    </a:path>
                  </a:pathLst>
                </a:custGeom>
                <a:noFill/>
                <a:ln w="9525" cap="flat" cmpd="sng">
                  <a:solidFill>
                    <a:srgbClr val="300067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29"/>
                <p:cNvSpPr/>
                <p:nvPr/>
              </p:nvSpPr>
              <p:spPr>
                <a:xfrm>
                  <a:off x="1503127" y="2139043"/>
                  <a:ext cx="314162" cy="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1" fill="none" extrusionOk="0">
                      <a:moveTo>
                        <a:pt x="0" y="1"/>
                      </a:moveTo>
                      <a:lnTo>
                        <a:pt x="4101" y="1"/>
                      </a:lnTo>
                    </a:path>
                  </a:pathLst>
                </a:custGeom>
                <a:noFill/>
                <a:ln w="9525" cap="flat" cmpd="sng">
                  <a:solidFill>
                    <a:srgbClr val="300067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29"/>
                <p:cNvSpPr/>
                <p:nvPr/>
              </p:nvSpPr>
              <p:spPr>
                <a:xfrm>
                  <a:off x="1503127" y="2167457"/>
                  <a:ext cx="314162" cy="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1" fill="none" extrusionOk="0">
                      <a:moveTo>
                        <a:pt x="0" y="0"/>
                      </a:moveTo>
                      <a:lnTo>
                        <a:pt x="4101" y="0"/>
                      </a:lnTo>
                    </a:path>
                  </a:pathLst>
                </a:custGeom>
                <a:noFill/>
                <a:ln w="9525" cap="flat" cmpd="sng">
                  <a:solidFill>
                    <a:srgbClr val="300067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29"/>
                <p:cNvSpPr/>
                <p:nvPr/>
              </p:nvSpPr>
              <p:spPr>
                <a:xfrm>
                  <a:off x="1511476" y="2436977"/>
                  <a:ext cx="314162" cy="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1" fill="none" extrusionOk="0">
                      <a:moveTo>
                        <a:pt x="0" y="1"/>
                      </a:moveTo>
                      <a:lnTo>
                        <a:pt x="4101" y="1"/>
                      </a:lnTo>
                    </a:path>
                  </a:pathLst>
                </a:custGeom>
                <a:noFill/>
                <a:ln w="9525" cap="flat" cmpd="sng">
                  <a:solidFill>
                    <a:srgbClr val="300067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29"/>
                <p:cNvSpPr/>
                <p:nvPr/>
              </p:nvSpPr>
              <p:spPr>
                <a:xfrm>
                  <a:off x="1511476" y="2464855"/>
                  <a:ext cx="314162" cy="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1" fill="none" extrusionOk="0">
                      <a:moveTo>
                        <a:pt x="0" y="0"/>
                      </a:moveTo>
                      <a:lnTo>
                        <a:pt x="4101" y="0"/>
                      </a:lnTo>
                    </a:path>
                  </a:pathLst>
                </a:custGeom>
                <a:noFill/>
                <a:ln w="9525" cap="flat" cmpd="sng">
                  <a:solidFill>
                    <a:srgbClr val="300067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29"/>
                <p:cNvSpPr/>
                <p:nvPr/>
              </p:nvSpPr>
              <p:spPr>
                <a:xfrm>
                  <a:off x="1511476" y="2493270"/>
                  <a:ext cx="314162" cy="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1" fill="none" extrusionOk="0">
                      <a:moveTo>
                        <a:pt x="0" y="0"/>
                      </a:moveTo>
                      <a:lnTo>
                        <a:pt x="4101" y="0"/>
                      </a:lnTo>
                    </a:path>
                  </a:pathLst>
                </a:custGeom>
                <a:noFill/>
                <a:ln w="9525" cap="flat" cmpd="sng">
                  <a:solidFill>
                    <a:srgbClr val="300067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29"/>
                <p:cNvSpPr/>
                <p:nvPr/>
              </p:nvSpPr>
              <p:spPr>
                <a:xfrm>
                  <a:off x="1511476" y="2521072"/>
                  <a:ext cx="314162" cy="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1" fill="none" extrusionOk="0">
                      <a:moveTo>
                        <a:pt x="0" y="1"/>
                      </a:moveTo>
                      <a:lnTo>
                        <a:pt x="4101" y="1"/>
                      </a:lnTo>
                    </a:path>
                  </a:pathLst>
                </a:custGeom>
                <a:noFill/>
                <a:ln w="9525" cap="flat" cmpd="sng">
                  <a:solidFill>
                    <a:srgbClr val="300067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29"/>
                <p:cNvSpPr/>
                <p:nvPr/>
              </p:nvSpPr>
              <p:spPr>
                <a:xfrm>
                  <a:off x="1511476" y="2629676"/>
                  <a:ext cx="314162" cy="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1" fill="none" extrusionOk="0">
                      <a:moveTo>
                        <a:pt x="0" y="1"/>
                      </a:moveTo>
                      <a:lnTo>
                        <a:pt x="4101" y="1"/>
                      </a:lnTo>
                    </a:path>
                  </a:pathLst>
                </a:custGeom>
                <a:noFill/>
                <a:ln w="9525" cap="flat" cmpd="sng">
                  <a:solidFill>
                    <a:srgbClr val="300067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29"/>
                <p:cNvSpPr/>
                <p:nvPr/>
              </p:nvSpPr>
              <p:spPr>
                <a:xfrm>
                  <a:off x="1511476" y="2658091"/>
                  <a:ext cx="314162" cy="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1" fill="none" extrusionOk="0">
                      <a:moveTo>
                        <a:pt x="0" y="1"/>
                      </a:moveTo>
                      <a:lnTo>
                        <a:pt x="4101" y="1"/>
                      </a:lnTo>
                    </a:path>
                  </a:pathLst>
                </a:custGeom>
                <a:noFill/>
                <a:ln w="9525" cap="flat" cmpd="sng">
                  <a:solidFill>
                    <a:srgbClr val="300067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29"/>
                <p:cNvSpPr/>
                <p:nvPr/>
              </p:nvSpPr>
              <p:spPr>
                <a:xfrm>
                  <a:off x="1511476" y="2685969"/>
                  <a:ext cx="314162" cy="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1" fill="none" extrusionOk="0">
                      <a:moveTo>
                        <a:pt x="0" y="0"/>
                      </a:moveTo>
                      <a:lnTo>
                        <a:pt x="4101" y="0"/>
                      </a:lnTo>
                    </a:path>
                  </a:pathLst>
                </a:custGeom>
                <a:noFill/>
                <a:ln w="9525" cap="flat" cmpd="sng">
                  <a:solidFill>
                    <a:srgbClr val="300067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29"/>
                <p:cNvSpPr/>
                <p:nvPr/>
              </p:nvSpPr>
              <p:spPr>
                <a:xfrm>
                  <a:off x="1511476" y="2714920"/>
                  <a:ext cx="314162" cy="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1" fill="none" extrusionOk="0">
                      <a:moveTo>
                        <a:pt x="0" y="0"/>
                      </a:moveTo>
                      <a:lnTo>
                        <a:pt x="4101" y="0"/>
                      </a:lnTo>
                    </a:path>
                  </a:pathLst>
                </a:custGeom>
                <a:noFill/>
                <a:ln w="9525" cap="flat" cmpd="sng">
                  <a:solidFill>
                    <a:srgbClr val="300067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29"/>
                <p:cNvSpPr/>
                <p:nvPr/>
              </p:nvSpPr>
              <p:spPr>
                <a:xfrm>
                  <a:off x="1511476" y="2822912"/>
                  <a:ext cx="314162" cy="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1" fill="none" extrusionOk="0">
                      <a:moveTo>
                        <a:pt x="0" y="1"/>
                      </a:moveTo>
                      <a:lnTo>
                        <a:pt x="4101" y="1"/>
                      </a:lnTo>
                    </a:path>
                  </a:pathLst>
                </a:custGeom>
                <a:noFill/>
                <a:ln w="9525" cap="flat" cmpd="sng">
                  <a:solidFill>
                    <a:srgbClr val="300067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29"/>
                <p:cNvSpPr/>
                <p:nvPr/>
              </p:nvSpPr>
              <p:spPr>
                <a:xfrm>
                  <a:off x="1511476" y="2850790"/>
                  <a:ext cx="314162" cy="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1" fill="none" extrusionOk="0">
                      <a:moveTo>
                        <a:pt x="0" y="1"/>
                      </a:moveTo>
                      <a:lnTo>
                        <a:pt x="4101" y="1"/>
                      </a:lnTo>
                    </a:path>
                  </a:pathLst>
                </a:custGeom>
                <a:noFill/>
                <a:ln w="9525" cap="flat" cmpd="sng">
                  <a:solidFill>
                    <a:srgbClr val="300067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29"/>
                <p:cNvSpPr/>
                <p:nvPr/>
              </p:nvSpPr>
              <p:spPr>
                <a:xfrm>
                  <a:off x="1511476" y="2879741"/>
                  <a:ext cx="314162" cy="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1" fill="none" extrusionOk="0">
                      <a:moveTo>
                        <a:pt x="0" y="1"/>
                      </a:moveTo>
                      <a:lnTo>
                        <a:pt x="4101" y="1"/>
                      </a:lnTo>
                    </a:path>
                  </a:pathLst>
                </a:custGeom>
                <a:noFill/>
                <a:ln w="9525" cap="flat" cmpd="sng">
                  <a:solidFill>
                    <a:srgbClr val="300067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29"/>
                <p:cNvSpPr/>
                <p:nvPr/>
              </p:nvSpPr>
              <p:spPr>
                <a:xfrm>
                  <a:off x="1511476" y="2907620"/>
                  <a:ext cx="314162" cy="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1" fill="none" extrusionOk="0">
                      <a:moveTo>
                        <a:pt x="0" y="0"/>
                      </a:moveTo>
                      <a:lnTo>
                        <a:pt x="4101" y="0"/>
                      </a:lnTo>
                    </a:path>
                  </a:pathLst>
                </a:custGeom>
                <a:noFill/>
                <a:ln w="9525" cap="flat" cmpd="sng">
                  <a:solidFill>
                    <a:srgbClr val="300067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30;p29"/>
                <p:cNvSpPr/>
                <p:nvPr/>
              </p:nvSpPr>
              <p:spPr>
                <a:xfrm>
                  <a:off x="2030522" y="1096504"/>
                  <a:ext cx="103623" cy="414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3" h="5411" extrusionOk="0">
                      <a:moveTo>
                        <a:pt x="0" y="0"/>
                      </a:moveTo>
                      <a:lnTo>
                        <a:pt x="0" y="5410"/>
                      </a:lnTo>
                      <a:lnTo>
                        <a:pt x="1353" y="5410"/>
                      </a:lnTo>
                      <a:lnTo>
                        <a:pt x="135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29"/>
                <p:cNvSpPr/>
                <p:nvPr/>
              </p:nvSpPr>
              <p:spPr>
                <a:xfrm>
                  <a:off x="2030522" y="1629492"/>
                  <a:ext cx="103623" cy="413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3" h="5403" extrusionOk="0">
                      <a:moveTo>
                        <a:pt x="0" y="0"/>
                      </a:moveTo>
                      <a:lnTo>
                        <a:pt x="0" y="5403"/>
                      </a:lnTo>
                      <a:lnTo>
                        <a:pt x="1353" y="5403"/>
                      </a:lnTo>
                      <a:lnTo>
                        <a:pt x="135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29"/>
                <p:cNvSpPr/>
                <p:nvPr/>
              </p:nvSpPr>
              <p:spPr>
                <a:xfrm>
                  <a:off x="2030522" y="2161866"/>
                  <a:ext cx="103623" cy="414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3" h="5411" extrusionOk="0">
                      <a:moveTo>
                        <a:pt x="0" y="1"/>
                      </a:moveTo>
                      <a:lnTo>
                        <a:pt x="0" y="5411"/>
                      </a:lnTo>
                      <a:lnTo>
                        <a:pt x="1353" y="5411"/>
                      </a:lnTo>
                      <a:lnTo>
                        <a:pt x="135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29"/>
                <p:cNvSpPr/>
                <p:nvPr/>
              </p:nvSpPr>
              <p:spPr>
                <a:xfrm>
                  <a:off x="2030522" y="2694318"/>
                  <a:ext cx="103623" cy="414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3" h="5411" extrusionOk="0">
                      <a:moveTo>
                        <a:pt x="0" y="0"/>
                      </a:moveTo>
                      <a:lnTo>
                        <a:pt x="0" y="5410"/>
                      </a:lnTo>
                      <a:lnTo>
                        <a:pt x="1353" y="5410"/>
                      </a:lnTo>
                      <a:lnTo>
                        <a:pt x="135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29"/>
                <p:cNvSpPr/>
                <p:nvPr/>
              </p:nvSpPr>
              <p:spPr>
                <a:xfrm>
                  <a:off x="2203154" y="1092598"/>
                  <a:ext cx="77" cy="2012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6280" fill="none" extrusionOk="0">
                      <a:moveTo>
                        <a:pt x="0" y="0"/>
                      </a:moveTo>
                      <a:lnTo>
                        <a:pt x="0" y="26280"/>
                      </a:lnTo>
                    </a:path>
                  </a:pathLst>
                </a:custGeom>
                <a:noFill/>
                <a:ln w="9525" cap="flat" cmpd="sng">
                  <a:solidFill>
                    <a:srgbClr val="300067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235;p29"/>
                <p:cNvSpPr/>
                <p:nvPr/>
              </p:nvSpPr>
              <p:spPr>
                <a:xfrm>
                  <a:off x="2275531" y="1193390"/>
                  <a:ext cx="732406" cy="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3" h="1" fill="none" extrusionOk="0">
                      <a:moveTo>
                        <a:pt x="1" y="1"/>
                      </a:moveTo>
                      <a:lnTo>
                        <a:pt x="9563" y="1"/>
                      </a:lnTo>
                    </a:path>
                  </a:pathLst>
                </a:custGeom>
                <a:noFill/>
                <a:ln w="9525" cap="flat" cmpd="sng">
                  <a:solidFill>
                    <a:srgbClr val="300067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236;p29"/>
                <p:cNvSpPr/>
                <p:nvPr/>
              </p:nvSpPr>
              <p:spPr>
                <a:xfrm>
                  <a:off x="2275531" y="1241871"/>
                  <a:ext cx="732406" cy="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3" h="1" fill="none" extrusionOk="0">
                      <a:moveTo>
                        <a:pt x="1" y="0"/>
                      </a:moveTo>
                      <a:lnTo>
                        <a:pt x="9563" y="0"/>
                      </a:lnTo>
                    </a:path>
                  </a:pathLst>
                </a:custGeom>
                <a:noFill/>
                <a:ln w="9525" cap="flat" cmpd="sng">
                  <a:solidFill>
                    <a:srgbClr val="300067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29"/>
                <p:cNvSpPr/>
                <p:nvPr/>
              </p:nvSpPr>
              <p:spPr>
                <a:xfrm>
                  <a:off x="2275531" y="1289740"/>
                  <a:ext cx="732406" cy="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3" h="1" fill="none" extrusionOk="0">
                      <a:moveTo>
                        <a:pt x="1" y="1"/>
                      </a:moveTo>
                      <a:lnTo>
                        <a:pt x="9563" y="1"/>
                      </a:lnTo>
                    </a:path>
                  </a:pathLst>
                </a:custGeom>
                <a:noFill/>
                <a:ln w="9525" cap="flat" cmpd="sng">
                  <a:solidFill>
                    <a:srgbClr val="300067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29"/>
                <p:cNvSpPr/>
                <p:nvPr/>
              </p:nvSpPr>
              <p:spPr>
                <a:xfrm>
                  <a:off x="2275531" y="1338221"/>
                  <a:ext cx="732406" cy="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3" h="1" fill="none" extrusionOk="0">
                      <a:moveTo>
                        <a:pt x="1" y="0"/>
                      </a:moveTo>
                      <a:lnTo>
                        <a:pt x="9563" y="0"/>
                      </a:lnTo>
                    </a:path>
                  </a:pathLst>
                </a:custGeom>
                <a:noFill/>
                <a:ln w="9525" cap="flat" cmpd="sng">
                  <a:solidFill>
                    <a:srgbClr val="300067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29"/>
                <p:cNvSpPr/>
                <p:nvPr/>
              </p:nvSpPr>
              <p:spPr>
                <a:xfrm>
                  <a:off x="2275531" y="1386626"/>
                  <a:ext cx="732406" cy="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3" h="1" fill="none" extrusionOk="0">
                      <a:moveTo>
                        <a:pt x="1" y="1"/>
                      </a:moveTo>
                      <a:lnTo>
                        <a:pt x="9563" y="1"/>
                      </a:lnTo>
                    </a:path>
                  </a:pathLst>
                </a:custGeom>
                <a:noFill/>
                <a:ln w="9525" cap="flat" cmpd="sng">
                  <a:solidFill>
                    <a:srgbClr val="300067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29"/>
                <p:cNvSpPr/>
                <p:nvPr/>
              </p:nvSpPr>
              <p:spPr>
                <a:xfrm>
                  <a:off x="2275531" y="1434571"/>
                  <a:ext cx="732406" cy="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3" h="1" fill="none" extrusionOk="0">
                      <a:moveTo>
                        <a:pt x="1" y="0"/>
                      </a:moveTo>
                      <a:lnTo>
                        <a:pt x="9563" y="0"/>
                      </a:lnTo>
                    </a:path>
                  </a:pathLst>
                </a:custGeom>
                <a:noFill/>
                <a:ln w="9525" cap="flat" cmpd="sng">
                  <a:solidFill>
                    <a:srgbClr val="300067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29"/>
                <p:cNvSpPr/>
                <p:nvPr/>
              </p:nvSpPr>
              <p:spPr>
                <a:xfrm>
                  <a:off x="2275531" y="1716344"/>
                  <a:ext cx="732406" cy="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3" h="1" fill="none" extrusionOk="0">
                      <a:moveTo>
                        <a:pt x="1" y="1"/>
                      </a:moveTo>
                      <a:lnTo>
                        <a:pt x="9563" y="1"/>
                      </a:lnTo>
                    </a:path>
                  </a:pathLst>
                </a:custGeom>
                <a:noFill/>
                <a:ln w="9525" cap="flat" cmpd="sng">
                  <a:solidFill>
                    <a:srgbClr val="300067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29"/>
                <p:cNvSpPr/>
                <p:nvPr/>
              </p:nvSpPr>
              <p:spPr>
                <a:xfrm>
                  <a:off x="2275531" y="1764826"/>
                  <a:ext cx="732406" cy="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3" h="1" fill="none" extrusionOk="0">
                      <a:moveTo>
                        <a:pt x="1" y="0"/>
                      </a:moveTo>
                      <a:lnTo>
                        <a:pt x="9563" y="0"/>
                      </a:lnTo>
                    </a:path>
                  </a:pathLst>
                </a:custGeom>
                <a:noFill/>
                <a:ln w="9525" cap="flat" cmpd="sng">
                  <a:solidFill>
                    <a:srgbClr val="300067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29"/>
                <p:cNvSpPr/>
                <p:nvPr/>
              </p:nvSpPr>
              <p:spPr>
                <a:xfrm>
                  <a:off x="2275531" y="1813230"/>
                  <a:ext cx="732406" cy="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3" h="1" fill="none" extrusionOk="0">
                      <a:moveTo>
                        <a:pt x="1" y="1"/>
                      </a:moveTo>
                      <a:lnTo>
                        <a:pt x="9563" y="1"/>
                      </a:lnTo>
                    </a:path>
                  </a:pathLst>
                </a:custGeom>
                <a:noFill/>
                <a:ln w="9525" cap="flat" cmpd="sng">
                  <a:solidFill>
                    <a:srgbClr val="300067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29"/>
                <p:cNvSpPr/>
                <p:nvPr/>
              </p:nvSpPr>
              <p:spPr>
                <a:xfrm>
                  <a:off x="2275531" y="1861175"/>
                  <a:ext cx="732406" cy="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3" h="1" fill="none" extrusionOk="0">
                      <a:moveTo>
                        <a:pt x="1" y="0"/>
                      </a:moveTo>
                      <a:lnTo>
                        <a:pt x="9563" y="0"/>
                      </a:lnTo>
                    </a:path>
                  </a:pathLst>
                </a:custGeom>
                <a:noFill/>
                <a:ln w="9525" cap="flat" cmpd="sng">
                  <a:solidFill>
                    <a:srgbClr val="300067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29"/>
                <p:cNvSpPr/>
                <p:nvPr/>
              </p:nvSpPr>
              <p:spPr>
                <a:xfrm>
                  <a:off x="2275531" y="1910193"/>
                  <a:ext cx="732406" cy="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3" h="1" fill="none" extrusionOk="0">
                      <a:moveTo>
                        <a:pt x="1" y="0"/>
                      </a:moveTo>
                      <a:lnTo>
                        <a:pt x="9563" y="0"/>
                      </a:lnTo>
                    </a:path>
                  </a:pathLst>
                </a:custGeom>
                <a:noFill/>
                <a:ln w="9525" cap="flat" cmpd="sng">
                  <a:solidFill>
                    <a:srgbClr val="300067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29"/>
                <p:cNvSpPr/>
                <p:nvPr/>
              </p:nvSpPr>
              <p:spPr>
                <a:xfrm>
                  <a:off x="2275531" y="1958061"/>
                  <a:ext cx="732406" cy="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3" h="1" fill="none" extrusionOk="0">
                      <a:moveTo>
                        <a:pt x="1" y="0"/>
                      </a:moveTo>
                      <a:lnTo>
                        <a:pt x="9563" y="0"/>
                      </a:lnTo>
                    </a:path>
                  </a:pathLst>
                </a:custGeom>
                <a:noFill/>
                <a:ln w="9525" cap="flat" cmpd="sng">
                  <a:solidFill>
                    <a:srgbClr val="300067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29"/>
                <p:cNvSpPr/>
                <p:nvPr/>
              </p:nvSpPr>
              <p:spPr>
                <a:xfrm>
                  <a:off x="2275531" y="2239835"/>
                  <a:ext cx="732406" cy="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3" h="1" fill="none" extrusionOk="0">
                      <a:moveTo>
                        <a:pt x="1" y="1"/>
                      </a:moveTo>
                      <a:lnTo>
                        <a:pt x="9563" y="1"/>
                      </a:lnTo>
                    </a:path>
                  </a:pathLst>
                </a:custGeom>
                <a:noFill/>
                <a:ln w="9525" cap="flat" cmpd="sng">
                  <a:solidFill>
                    <a:srgbClr val="300067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48;p29"/>
                <p:cNvSpPr/>
                <p:nvPr/>
              </p:nvSpPr>
              <p:spPr>
                <a:xfrm>
                  <a:off x="2275531" y="2287780"/>
                  <a:ext cx="732406" cy="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3" h="1" fill="none" extrusionOk="0">
                      <a:moveTo>
                        <a:pt x="1" y="0"/>
                      </a:moveTo>
                      <a:lnTo>
                        <a:pt x="9563" y="0"/>
                      </a:lnTo>
                    </a:path>
                  </a:pathLst>
                </a:custGeom>
                <a:noFill/>
                <a:ln w="9525" cap="flat" cmpd="sng">
                  <a:solidFill>
                    <a:srgbClr val="300067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29"/>
                <p:cNvSpPr/>
                <p:nvPr/>
              </p:nvSpPr>
              <p:spPr>
                <a:xfrm>
                  <a:off x="2275531" y="2335648"/>
                  <a:ext cx="732406" cy="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3" h="1" fill="none" extrusionOk="0">
                      <a:moveTo>
                        <a:pt x="1" y="0"/>
                      </a:moveTo>
                      <a:lnTo>
                        <a:pt x="9563" y="0"/>
                      </a:lnTo>
                    </a:path>
                  </a:pathLst>
                </a:custGeom>
                <a:noFill/>
                <a:ln w="9525" cap="flat" cmpd="sng">
                  <a:solidFill>
                    <a:srgbClr val="300067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29"/>
                <p:cNvSpPr/>
                <p:nvPr/>
              </p:nvSpPr>
              <p:spPr>
                <a:xfrm>
                  <a:off x="2275531" y="2384666"/>
                  <a:ext cx="732406" cy="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3" h="1" fill="none" extrusionOk="0">
                      <a:moveTo>
                        <a:pt x="1" y="0"/>
                      </a:moveTo>
                      <a:lnTo>
                        <a:pt x="9563" y="0"/>
                      </a:lnTo>
                    </a:path>
                  </a:pathLst>
                </a:custGeom>
                <a:noFill/>
                <a:ln w="9525" cap="flat" cmpd="sng">
                  <a:solidFill>
                    <a:srgbClr val="300067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29"/>
                <p:cNvSpPr/>
                <p:nvPr/>
              </p:nvSpPr>
              <p:spPr>
                <a:xfrm>
                  <a:off x="2275531" y="2432534"/>
                  <a:ext cx="732406" cy="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3" h="1" fill="none" extrusionOk="0">
                      <a:moveTo>
                        <a:pt x="1" y="1"/>
                      </a:moveTo>
                      <a:lnTo>
                        <a:pt x="9563" y="1"/>
                      </a:lnTo>
                    </a:path>
                  </a:pathLst>
                </a:custGeom>
                <a:noFill/>
                <a:ln w="9525" cap="flat" cmpd="sng">
                  <a:solidFill>
                    <a:srgbClr val="300067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29"/>
                <p:cNvSpPr/>
                <p:nvPr/>
              </p:nvSpPr>
              <p:spPr>
                <a:xfrm>
                  <a:off x="2275531" y="2481552"/>
                  <a:ext cx="732406" cy="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3" h="1" fill="none" extrusionOk="0">
                      <a:moveTo>
                        <a:pt x="1" y="1"/>
                      </a:moveTo>
                      <a:lnTo>
                        <a:pt x="9563" y="1"/>
                      </a:lnTo>
                    </a:path>
                  </a:pathLst>
                </a:custGeom>
                <a:noFill/>
                <a:ln w="9525" cap="flat" cmpd="sng">
                  <a:solidFill>
                    <a:srgbClr val="300067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29"/>
                <p:cNvSpPr/>
                <p:nvPr/>
              </p:nvSpPr>
              <p:spPr>
                <a:xfrm>
                  <a:off x="2275531" y="2762789"/>
                  <a:ext cx="732406" cy="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3" h="1" fill="none" extrusionOk="0">
                      <a:moveTo>
                        <a:pt x="1" y="1"/>
                      </a:moveTo>
                      <a:lnTo>
                        <a:pt x="9563" y="1"/>
                      </a:lnTo>
                    </a:path>
                  </a:pathLst>
                </a:custGeom>
                <a:noFill/>
                <a:ln w="9525" cap="flat" cmpd="sng">
                  <a:solidFill>
                    <a:srgbClr val="300067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29"/>
                <p:cNvSpPr/>
                <p:nvPr/>
              </p:nvSpPr>
              <p:spPr>
                <a:xfrm>
                  <a:off x="2275531" y="2811270"/>
                  <a:ext cx="732406" cy="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3" h="1" fill="none" extrusionOk="0">
                      <a:moveTo>
                        <a:pt x="1" y="0"/>
                      </a:moveTo>
                      <a:lnTo>
                        <a:pt x="9563" y="0"/>
                      </a:lnTo>
                    </a:path>
                  </a:pathLst>
                </a:custGeom>
                <a:noFill/>
                <a:ln w="9525" cap="flat" cmpd="sng">
                  <a:solidFill>
                    <a:srgbClr val="300067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29"/>
                <p:cNvSpPr/>
                <p:nvPr/>
              </p:nvSpPr>
              <p:spPr>
                <a:xfrm>
                  <a:off x="2275531" y="2859139"/>
                  <a:ext cx="732406" cy="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3" h="1" fill="none" extrusionOk="0">
                      <a:moveTo>
                        <a:pt x="1" y="1"/>
                      </a:moveTo>
                      <a:lnTo>
                        <a:pt x="9563" y="1"/>
                      </a:lnTo>
                    </a:path>
                  </a:pathLst>
                </a:custGeom>
                <a:noFill/>
                <a:ln w="9525" cap="flat" cmpd="sng">
                  <a:solidFill>
                    <a:srgbClr val="300067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29"/>
                <p:cNvSpPr/>
                <p:nvPr/>
              </p:nvSpPr>
              <p:spPr>
                <a:xfrm>
                  <a:off x="2275531" y="2907620"/>
                  <a:ext cx="732406" cy="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3" h="1" fill="none" extrusionOk="0">
                      <a:moveTo>
                        <a:pt x="1" y="0"/>
                      </a:moveTo>
                      <a:lnTo>
                        <a:pt x="9563" y="0"/>
                      </a:lnTo>
                    </a:path>
                  </a:pathLst>
                </a:custGeom>
                <a:noFill/>
                <a:ln w="9525" cap="flat" cmpd="sng">
                  <a:solidFill>
                    <a:srgbClr val="300067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29"/>
                <p:cNvSpPr/>
                <p:nvPr/>
              </p:nvSpPr>
              <p:spPr>
                <a:xfrm>
                  <a:off x="2275531" y="2956025"/>
                  <a:ext cx="732406" cy="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3" h="1" fill="none" extrusionOk="0">
                      <a:moveTo>
                        <a:pt x="1" y="1"/>
                      </a:moveTo>
                      <a:lnTo>
                        <a:pt x="9563" y="1"/>
                      </a:lnTo>
                    </a:path>
                  </a:pathLst>
                </a:custGeom>
                <a:noFill/>
                <a:ln w="9525" cap="flat" cmpd="sng">
                  <a:solidFill>
                    <a:srgbClr val="300067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29"/>
                <p:cNvSpPr/>
                <p:nvPr/>
              </p:nvSpPr>
              <p:spPr>
                <a:xfrm>
                  <a:off x="2275531" y="3003970"/>
                  <a:ext cx="732406" cy="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3" h="1" fill="none" extrusionOk="0">
                      <a:moveTo>
                        <a:pt x="1" y="0"/>
                      </a:moveTo>
                      <a:lnTo>
                        <a:pt x="9563" y="0"/>
                      </a:lnTo>
                    </a:path>
                  </a:pathLst>
                </a:custGeom>
                <a:noFill/>
                <a:ln w="9525" cap="flat" cmpd="sng">
                  <a:solidFill>
                    <a:srgbClr val="300067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59" name="Google Shape;259;p29"/>
                <p:cNvGrpSpPr/>
                <p:nvPr/>
              </p:nvGrpSpPr>
              <p:grpSpPr>
                <a:xfrm>
                  <a:off x="1423161" y="1116631"/>
                  <a:ext cx="490396" cy="386471"/>
                  <a:chOff x="3681200" y="2618225"/>
                  <a:chExt cx="716744" cy="564851"/>
                </a:xfrm>
              </p:grpSpPr>
              <p:sp>
                <p:nvSpPr>
                  <p:cNvPr id="260" name="Google Shape;260;p29"/>
                  <p:cNvSpPr/>
                  <p:nvPr/>
                </p:nvSpPr>
                <p:spPr>
                  <a:xfrm>
                    <a:off x="3681200" y="2618225"/>
                    <a:ext cx="716744" cy="5634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62" h="4058" extrusionOk="0">
                        <a:moveTo>
                          <a:pt x="2580" y="0"/>
                        </a:moveTo>
                        <a:cubicBezTo>
                          <a:pt x="1103" y="0"/>
                          <a:pt x="0" y="1571"/>
                          <a:pt x="851" y="3137"/>
                        </a:cubicBezTo>
                        <a:cubicBezTo>
                          <a:pt x="996" y="3398"/>
                          <a:pt x="1214" y="3617"/>
                          <a:pt x="1476" y="3762"/>
                        </a:cubicBezTo>
                        <a:cubicBezTo>
                          <a:pt x="1852" y="3967"/>
                          <a:pt x="2228" y="4058"/>
                          <a:pt x="2583" y="4058"/>
                        </a:cubicBezTo>
                        <a:cubicBezTo>
                          <a:pt x="4056" y="4058"/>
                          <a:pt x="5162" y="2485"/>
                          <a:pt x="4312" y="926"/>
                        </a:cubicBezTo>
                        <a:cubicBezTo>
                          <a:pt x="4167" y="657"/>
                          <a:pt x="3948" y="446"/>
                          <a:pt x="3687" y="293"/>
                        </a:cubicBezTo>
                        <a:cubicBezTo>
                          <a:pt x="3311" y="91"/>
                          <a:pt x="2935" y="0"/>
                          <a:pt x="2580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1" name="Google Shape;261;p29"/>
                  <p:cNvSpPr/>
                  <p:nvPr/>
                </p:nvSpPr>
                <p:spPr>
                  <a:xfrm>
                    <a:off x="3871010" y="2925505"/>
                    <a:ext cx="333240" cy="2565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0" h="1848" extrusionOk="0">
                        <a:moveTo>
                          <a:pt x="1454" y="0"/>
                        </a:moveTo>
                        <a:lnTo>
                          <a:pt x="1207" y="66"/>
                        </a:lnTo>
                        <a:lnTo>
                          <a:pt x="982" y="15"/>
                        </a:lnTo>
                        <a:cubicBezTo>
                          <a:pt x="982" y="15"/>
                          <a:pt x="945" y="291"/>
                          <a:pt x="851" y="364"/>
                        </a:cubicBezTo>
                        <a:cubicBezTo>
                          <a:pt x="807" y="400"/>
                          <a:pt x="662" y="451"/>
                          <a:pt x="451" y="473"/>
                        </a:cubicBezTo>
                        <a:cubicBezTo>
                          <a:pt x="269" y="502"/>
                          <a:pt x="124" y="647"/>
                          <a:pt x="95" y="829"/>
                        </a:cubicBezTo>
                        <a:lnTo>
                          <a:pt x="0" y="1505"/>
                        </a:lnTo>
                        <a:cubicBezTo>
                          <a:pt x="0" y="1505"/>
                          <a:pt x="524" y="1847"/>
                          <a:pt x="1207" y="1847"/>
                        </a:cubicBezTo>
                        <a:cubicBezTo>
                          <a:pt x="1876" y="1847"/>
                          <a:pt x="2400" y="1469"/>
                          <a:pt x="2400" y="1469"/>
                        </a:cubicBezTo>
                        <a:lnTo>
                          <a:pt x="2320" y="829"/>
                        </a:lnTo>
                        <a:cubicBezTo>
                          <a:pt x="2291" y="647"/>
                          <a:pt x="2145" y="502"/>
                          <a:pt x="1963" y="473"/>
                        </a:cubicBezTo>
                        <a:cubicBezTo>
                          <a:pt x="1752" y="444"/>
                          <a:pt x="1600" y="400"/>
                          <a:pt x="1556" y="364"/>
                        </a:cubicBezTo>
                        <a:cubicBezTo>
                          <a:pt x="1462" y="291"/>
                          <a:pt x="1454" y="0"/>
                          <a:pt x="1454" y="0"/>
                        </a:cubicBezTo>
                        <a:close/>
                      </a:path>
                    </a:pathLst>
                  </a:custGeom>
                  <a:solidFill>
                    <a:srgbClr val="DFA18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2" name="Google Shape;262;p29"/>
                  <p:cNvSpPr/>
                  <p:nvPr/>
                </p:nvSpPr>
                <p:spPr>
                  <a:xfrm>
                    <a:off x="3871010" y="2975908"/>
                    <a:ext cx="334212" cy="2071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7" h="1492" extrusionOk="0">
                        <a:moveTo>
                          <a:pt x="851" y="1"/>
                        </a:moveTo>
                        <a:cubicBezTo>
                          <a:pt x="851" y="1"/>
                          <a:pt x="756" y="73"/>
                          <a:pt x="451" y="110"/>
                        </a:cubicBezTo>
                        <a:cubicBezTo>
                          <a:pt x="153" y="153"/>
                          <a:pt x="109" y="408"/>
                          <a:pt x="109" y="408"/>
                        </a:cubicBezTo>
                        <a:lnTo>
                          <a:pt x="0" y="1135"/>
                        </a:lnTo>
                        <a:cubicBezTo>
                          <a:pt x="0" y="1135"/>
                          <a:pt x="575" y="1491"/>
                          <a:pt x="1171" y="1491"/>
                        </a:cubicBezTo>
                        <a:cubicBezTo>
                          <a:pt x="1891" y="1477"/>
                          <a:pt x="2407" y="1113"/>
                          <a:pt x="2407" y="1113"/>
                        </a:cubicBezTo>
                        <a:lnTo>
                          <a:pt x="2341" y="648"/>
                        </a:lnTo>
                        <a:cubicBezTo>
                          <a:pt x="2327" y="524"/>
                          <a:pt x="2291" y="146"/>
                          <a:pt x="2043" y="124"/>
                        </a:cubicBezTo>
                        <a:cubicBezTo>
                          <a:pt x="1789" y="95"/>
                          <a:pt x="1556" y="1"/>
                          <a:pt x="1556" y="1"/>
                        </a:cubicBezTo>
                        <a:cubicBezTo>
                          <a:pt x="1437" y="93"/>
                          <a:pt x="1319" y="124"/>
                          <a:pt x="1215" y="124"/>
                        </a:cubicBezTo>
                        <a:cubicBezTo>
                          <a:pt x="1006" y="124"/>
                          <a:pt x="851" y="1"/>
                          <a:pt x="851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3" name="Google Shape;263;p29"/>
                  <p:cNvSpPr/>
                  <p:nvPr/>
                </p:nvSpPr>
                <p:spPr>
                  <a:xfrm>
                    <a:off x="3963901" y="2731667"/>
                    <a:ext cx="151485" cy="2131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1" h="1535" extrusionOk="0">
                        <a:moveTo>
                          <a:pt x="545" y="0"/>
                        </a:moveTo>
                        <a:cubicBezTo>
                          <a:pt x="247" y="0"/>
                          <a:pt x="0" y="327"/>
                          <a:pt x="0" y="734"/>
                        </a:cubicBezTo>
                        <a:cubicBezTo>
                          <a:pt x="0" y="880"/>
                          <a:pt x="29" y="1025"/>
                          <a:pt x="102" y="1156"/>
                        </a:cubicBezTo>
                        <a:cubicBezTo>
                          <a:pt x="131" y="1207"/>
                          <a:pt x="167" y="1265"/>
                          <a:pt x="211" y="1309"/>
                        </a:cubicBezTo>
                        <a:cubicBezTo>
                          <a:pt x="255" y="1353"/>
                          <a:pt x="313" y="1396"/>
                          <a:pt x="356" y="1447"/>
                        </a:cubicBezTo>
                        <a:cubicBezTo>
                          <a:pt x="400" y="1491"/>
                          <a:pt x="429" y="1527"/>
                          <a:pt x="494" y="1534"/>
                        </a:cubicBezTo>
                        <a:lnTo>
                          <a:pt x="604" y="1534"/>
                        </a:lnTo>
                        <a:cubicBezTo>
                          <a:pt x="676" y="1534"/>
                          <a:pt x="720" y="1469"/>
                          <a:pt x="764" y="1425"/>
                        </a:cubicBezTo>
                        <a:cubicBezTo>
                          <a:pt x="814" y="1374"/>
                          <a:pt x="873" y="1323"/>
                          <a:pt x="924" y="1265"/>
                        </a:cubicBezTo>
                        <a:cubicBezTo>
                          <a:pt x="1040" y="1113"/>
                          <a:pt x="1091" y="923"/>
                          <a:pt x="1091" y="734"/>
                        </a:cubicBezTo>
                        <a:cubicBezTo>
                          <a:pt x="1091" y="327"/>
                          <a:pt x="851" y="0"/>
                          <a:pt x="545" y="0"/>
                        </a:cubicBezTo>
                        <a:close/>
                      </a:path>
                    </a:pathLst>
                  </a:custGeom>
                  <a:solidFill>
                    <a:srgbClr val="DFA18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4" name="Google Shape;264;p29"/>
                  <p:cNvSpPr/>
                  <p:nvPr/>
                </p:nvSpPr>
                <p:spPr>
                  <a:xfrm>
                    <a:off x="4009305" y="2714449"/>
                    <a:ext cx="207025" cy="3676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1" h="2648" extrusionOk="0">
                        <a:moveTo>
                          <a:pt x="373" y="1"/>
                        </a:moveTo>
                        <a:cubicBezTo>
                          <a:pt x="16" y="1"/>
                          <a:pt x="0" y="386"/>
                          <a:pt x="0" y="386"/>
                        </a:cubicBezTo>
                        <a:cubicBezTo>
                          <a:pt x="58" y="648"/>
                          <a:pt x="677" y="778"/>
                          <a:pt x="684" y="786"/>
                        </a:cubicBezTo>
                        <a:cubicBezTo>
                          <a:pt x="953" y="1069"/>
                          <a:pt x="473" y="1535"/>
                          <a:pt x="473" y="1535"/>
                        </a:cubicBezTo>
                        <a:cubicBezTo>
                          <a:pt x="480" y="1687"/>
                          <a:pt x="458" y="1840"/>
                          <a:pt x="611" y="1942"/>
                        </a:cubicBezTo>
                        <a:cubicBezTo>
                          <a:pt x="699" y="1997"/>
                          <a:pt x="807" y="2023"/>
                          <a:pt x="915" y="2023"/>
                        </a:cubicBezTo>
                        <a:cubicBezTo>
                          <a:pt x="950" y="2023"/>
                          <a:pt x="984" y="2020"/>
                          <a:pt x="1018" y="2015"/>
                        </a:cubicBezTo>
                        <a:cubicBezTo>
                          <a:pt x="1024" y="2014"/>
                          <a:pt x="1029" y="2013"/>
                          <a:pt x="1035" y="2013"/>
                        </a:cubicBezTo>
                        <a:cubicBezTo>
                          <a:pt x="1237" y="2013"/>
                          <a:pt x="1375" y="2647"/>
                          <a:pt x="1375" y="2647"/>
                        </a:cubicBezTo>
                        <a:cubicBezTo>
                          <a:pt x="1382" y="2509"/>
                          <a:pt x="1389" y="2385"/>
                          <a:pt x="1411" y="2262"/>
                        </a:cubicBezTo>
                        <a:cubicBezTo>
                          <a:pt x="1425" y="2124"/>
                          <a:pt x="1491" y="1935"/>
                          <a:pt x="1440" y="1796"/>
                        </a:cubicBezTo>
                        <a:cubicBezTo>
                          <a:pt x="1404" y="1716"/>
                          <a:pt x="1331" y="1644"/>
                          <a:pt x="1273" y="1578"/>
                        </a:cubicBezTo>
                        <a:cubicBezTo>
                          <a:pt x="1200" y="1491"/>
                          <a:pt x="1207" y="1287"/>
                          <a:pt x="1229" y="1178"/>
                        </a:cubicBezTo>
                        <a:cubicBezTo>
                          <a:pt x="1273" y="873"/>
                          <a:pt x="1062" y="931"/>
                          <a:pt x="1004" y="691"/>
                        </a:cubicBezTo>
                        <a:cubicBezTo>
                          <a:pt x="975" y="604"/>
                          <a:pt x="982" y="502"/>
                          <a:pt x="975" y="415"/>
                        </a:cubicBezTo>
                        <a:cubicBezTo>
                          <a:pt x="946" y="211"/>
                          <a:pt x="786" y="102"/>
                          <a:pt x="604" y="44"/>
                        </a:cubicBezTo>
                        <a:cubicBezTo>
                          <a:pt x="514" y="14"/>
                          <a:pt x="438" y="1"/>
                          <a:pt x="37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5" name="Google Shape;265;p29"/>
                  <p:cNvSpPr/>
                  <p:nvPr/>
                </p:nvSpPr>
                <p:spPr>
                  <a:xfrm>
                    <a:off x="3871982" y="2731667"/>
                    <a:ext cx="150513" cy="3231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4" h="2327" extrusionOk="0">
                        <a:moveTo>
                          <a:pt x="1084" y="0"/>
                        </a:moveTo>
                        <a:cubicBezTo>
                          <a:pt x="1047" y="73"/>
                          <a:pt x="829" y="44"/>
                          <a:pt x="764" y="87"/>
                        </a:cubicBezTo>
                        <a:cubicBezTo>
                          <a:pt x="626" y="175"/>
                          <a:pt x="568" y="327"/>
                          <a:pt x="517" y="473"/>
                        </a:cubicBezTo>
                        <a:cubicBezTo>
                          <a:pt x="495" y="560"/>
                          <a:pt x="480" y="633"/>
                          <a:pt x="502" y="727"/>
                        </a:cubicBezTo>
                        <a:cubicBezTo>
                          <a:pt x="517" y="822"/>
                          <a:pt x="568" y="916"/>
                          <a:pt x="553" y="1018"/>
                        </a:cubicBezTo>
                        <a:cubicBezTo>
                          <a:pt x="546" y="1127"/>
                          <a:pt x="502" y="1236"/>
                          <a:pt x="415" y="1316"/>
                        </a:cubicBezTo>
                        <a:cubicBezTo>
                          <a:pt x="335" y="1396"/>
                          <a:pt x="226" y="1432"/>
                          <a:pt x="146" y="1505"/>
                        </a:cubicBezTo>
                        <a:cubicBezTo>
                          <a:pt x="0" y="1643"/>
                          <a:pt x="211" y="1905"/>
                          <a:pt x="109" y="2051"/>
                        </a:cubicBezTo>
                        <a:cubicBezTo>
                          <a:pt x="73" y="2109"/>
                          <a:pt x="102" y="2291"/>
                          <a:pt x="102" y="2327"/>
                        </a:cubicBezTo>
                        <a:cubicBezTo>
                          <a:pt x="160" y="2240"/>
                          <a:pt x="233" y="2167"/>
                          <a:pt x="306" y="2094"/>
                        </a:cubicBezTo>
                        <a:cubicBezTo>
                          <a:pt x="415" y="1985"/>
                          <a:pt x="575" y="1832"/>
                          <a:pt x="735" y="1818"/>
                        </a:cubicBezTo>
                        <a:cubicBezTo>
                          <a:pt x="837" y="1811"/>
                          <a:pt x="909" y="1796"/>
                          <a:pt x="946" y="1702"/>
                        </a:cubicBezTo>
                        <a:cubicBezTo>
                          <a:pt x="982" y="1607"/>
                          <a:pt x="982" y="1505"/>
                          <a:pt x="997" y="1418"/>
                        </a:cubicBezTo>
                        <a:cubicBezTo>
                          <a:pt x="997" y="1418"/>
                          <a:pt x="466" y="669"/>
                          <a:pt x="1011" y="262"/>
                        </a:cubicBezTo>
                        <a:lnTo>
                          <a:pt x="1026" y="160"/>
                        </a:lnTo>
                        <a:cubicBezTo>
                          <a:pt x="1011" y="153"/>
                          <a:pt x="1084" y="0"/>
                          <a:pt x="1084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6" name="Google Shape;266;p29"/>
                  <p:cNvSpPr/>
                  <p:nvPr/>
                </p:nvSpPr>
                <p:spPr>
                  <a:xfrm>
                    <a:off x="3933475" y="3052175"/>
                    <a:ext cx="15274" cy="1110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" h="918" extrusionOk="0">
                        <a:moveTo>
                          <a:pt x="1" y="1"/>
                        </a:moveTo>
                        <a:lnTo>
                          <a:pt x="1" y="917"/>
                        </a:lnTo>
                        <a:lnTo>
                          <a:pt x="110" y="917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rgbClr val="1F1C20">
                      <a:alpha val="461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7" name="Google Shape;267;p29"/>
                  <p:cNvSpPr/>
                  <p:nvPr/>
                </p:nvSpPr>
                <p:spPr>
                  <a:xfrm>
                    <a:off x="4128425" y="3047249"/>
                    <a:ext cx="16246" cy="1110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" h="918" extrusionOk="0">
                        <a:moveTo>
                          <a:pt x="117" y="1"/>
                        </a:moveTo>
                        <a:lnTo>
                          <a:pt x="0" y="917"/>
                        </a:lnTo>
                        <a:lnTo>
                          <a:pt x="117" y="917"/>
                        </a:lnTo>
                        <a:lnTo>
                          <a:pt x="117" y="1"/>
                        </a:lnTo>
                        <a:close/>
                      </a:path>
                    </a:pathLst>
                  </a:custGeom>
                  <a:solidFill>
                    <a:srgbClr val="1F1C20">
                      <a:alpha val="461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68" name="Google Shape;268;p29"/>
              <p:cNvGrpSpPr/>
              <p:nvPr/>
            </p:nvGrpSpPr>
            <p:grpSpPr>
              <a:xfrm flipH="1">
                <a:off x="344149" y="3230149"/>
                <a:ext cx="1499042" cy="756252"/>
                <a:chOff x="3093725" y="2736975"/>
                <a:chExt cx="258875" cy="130600"/>
              </a:xfrm>
            </p:grpSpPr>
            <p:sp>
              <p:nvSpPr>
                <p:cNvPr id="269" name="Google Shape;269;p29"/>
                <p:cNvSpPr/>
                <p:nvPr/>
              </p:nvSpPr>
              <p:spPr>
                <a:xfrm>
                  <a:off x="3205800" y="2736975"/>
                  <a:ext cx="146800" cy="13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2" h="5224" extrusionOk="0">
                      <a:moveTo>
                        <a:pt x="2935" y="1"/>
                      </a:moveTo>
                      <a:cubicBezTo>
                        <a:pt x="2229" y="1"/>
                        <a:pt x="1492" y="289"/>
                        <a:pt x="877" y="945"/>
                      </a:cubicBezTo>
                      <a:cubicBezTo>
                        <a:pt x="630" y="1214"/>
                        <a:pt x="462" y="1549"/>
                        <a:pt x="390" y="1905"/>
                      </a:cubicBezTo>
                      <a:cubicBezTo>
                        <a:pt x="0" y="3837"/>
                        <a:pt x="1389" y="5224"/>
                        <a:pt x="2934" y="5224"/>
                      </a:cubicBezTo>
                      <a:cubicBezTo>
                        <a:pt x="3639" y="5224"/>
                        <a:pt x="4377" y="4935"/>
                        <a:pt x="4993" y="4276"/>
                      </a:cubicBezTo>
                      <a:cubicBezTo>
                        <a:pt x="5240" y="3999"/>
                        <a:pt x="5414" y="3672"/>
                        <a:pt x="5487" y="3323"/>
                      </a:cubicBezTo>
                      <a:cubicBezTo>
                        <a:pt x="5872" y="1386"/>
                        <a:pt x="4480" y="1"/>
                        <a:pt x="293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29"/>
                <p:cNvSpPr/>
                <p:nvPr/>
              </p:nvSpPr>
              <p:spPr>
                <a:xfrm>
                  <a:off x="3223350" y="2746600"/>
                  <a:ext cx="111450" cy="11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8" h="4451" extrusionOk="0">
                      <a:moveTo>
                        <a:pt x="2233" y="0"/>
                      </a:moveTo>
                      <a:cubicBezTo>
                        <a:pt x="997" y="0"/>
                        <a:pt x="0" y="997"/>
                        <a:pt x="0" y="2225"/>
                      </a:cubicBezTo>
                      <a:cubicBezTo>
                        <a:pt x="0" y="3454"/>
                        <a:pt x="997" y="4451"/>
                        <a:pt x="2233" y="4451"/>
                      </a:cubicBezTo>
                      <a:cubicBezTo>
                        <a:pt x="3462" y="4451"/>
                        <a:pt x="4458" y="3454"/>
                        <a:pt x="4458" y="2225"/>
                      </a:cubicBezTo>
                      <a:cubicBezTo>
                        <a:pt x="4458" y="997"/>
                        <a:pt x="3462" y="0"/>
                        <a:pt x="223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29"/>
                <p:cNvSpPr/>
                <p:nvPr/>
              </p:nvSpPr>
              <p:spPr>
                <a:xfrm>
                  <a:off x="3231525" y="2749900"/>
                  <a:ext cx="79475" cy="5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9" h="2188" extrusionOk="0">
                      <a:moveTo>
                        <a:pt x="1883" y="1"/>
                      </a:moveTo>
                      <a:cubicBezTo>
                        <a:pt x="1686" y="1"/>
                        <a:pt x="1477" y="33"/>
                        <a:pt x="1266" y="101"/>
                      </a:cubicBezTo>
                      <a:cubicBezTo>
                        <a:pt x="488" y="348"/>
                        <a:pt x="1" y="995"/>
                        <a:pt x="175" y="1548"/>
                      </a:cubicBezTo>
                      <a:cubicBezTo>
                        <a:pt x="308" y="1951"/>
                        <a:pt x="753" y="2188"/>
                        <a:pt x="1287" y="2188"/>
                      </a:cubicBezTo>
                      <a:cubicBezTo>
                        <a:pt x="1485" y="2188"/>
                        <a:pt x="1695" y="2155"/>
                        <a:pt x="1906" y="2086"/>
                      </a:cubicBezTo>
                      <a:cubicBezTo>
                        <a:pt x="2684" y="1839"/>
                        <a:pt x="3178" y="1192"/>
                        <a:pt x="2996" y="639"/>
                      </a:cubicBezTo>
                      <a:cubicBezTo>
                        <a:pt x="2869" y="240"/>
                        <a:pt x="2422" y="1"/>
                        <a:pt x="188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29"/>
                <p:cNvSpPr/>
                <p:nvPr/>
              </p:nvSpPr>
              <p:spPr>
                <a:xfrm>
                  <a:off x="3093725" y="2814775"/>
                  <a:ext cx="127275" cy="5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1" h="2105" extrusionOk="0">
                      <a:moveTo>
                        <a:pt x="4909" y="0"/>
                      </a:moveTo>
                      <a:lnTo>
                        <a:pt x="117" y="1534"/>
                      </a:lnTo>
                      <a:cubicBezTo>
                        <a:pt x="44" y="1564"/>
                        <a:pt x="1" y="1644"/>
                        <a:pt x="23" y="1716"/>
                      </a:cubicBezTo>
                      <a:lnTo>
                        <a:pt x="117" y="2000"/>
                      </a:lnTo>
                      <a:cubicBezTo>
                        <a:pt x="142" y="2068"/>
                        <a:pt x="204" y="2105"/>
                        <a:pt x="267" y="2105"/>
                      </a:cubicBezTo>
                      <a:cubicBezTo>
                        <a:pt x="278" y="2105"/>
                        <a:pt x="288" y="2104"/>
                        <a:pt x="299" y="2102"/>
                      </a:cubicBezTo>
                      <a:lnTo>
                        <a:pt x="5091" y="560"/>
                      </a:lnTo>
                      <a:lnTo>
                        <a:pt x="490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29"/>
                <p:cNvSpPr/>
                <p:nvPr/>
              </p:nvSpPr>
              <p:spPr>
                <a:xfrm>
                  <a:off x="3101375" y="2819300"/>
                  <a:ext cx="110900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6" h="1419" extrusionOk="0">
                      <a:moveTo>
                        <a:pt x="4436" y="1"/>
                      </a:moveTo>
                      <a:cubicBezTo>
                        <a:pt x="4436" y="1"/>
                        <a:pt x="4159" y="81"/>
                        <a:pt x="3738" y="212"/>
                      </a:cubicBezTo>
                      <a:cubicBezTo>
                        <a:pt x="3527" y="270"/>
                        <a:pt x="3294" y="343"/>
                        <a:pt x="3025" y="430"/>
                      </a:cubicBezTo>
                      <a:cubicBezTo>
                        <a:pt x="2763" y="510"/>
                        <a:pt x="2487" y="590"/>
                        <a:pt x="2211" y="685"/>
                      </a:cubicBezTo>
                      <a:cubicBezTo>
                        <a:pt x="1934" y="772"/>
                        <a:pt x="1665" y="866"/>
                        <a:pt x="1396" y="946"/>
                      </a:cubicBezTo>
                      <a:cubicBezTo>
                        <a:pt x="1135" y="1034"/>
                        <a:pt x="902" y="1106"/>
                        <a:pt x="691" y="1179"/>
                      </a:cubicBezTo>
                      <a:cubicBezTo>
                        <a:pt x="277" y="1324"/>
                        <a:pt x="0" y="1419"/>
                        <a:pt x="0" y="1419"/>
                      </a:cubicBezTo>
                      <a:cubicBezTo>
                        <a:pt x="0" y="1419"/>
                        <a:pt x="284" y="1339"/>
                        <a:pt x="698" y="1208"/>
                      </a:cubicBezTo>
                      <a:cubicBezTo>
                        <a:pt x="909" y="1143"/>
                        <a:pt x="1142" y="1070"/>
                        <a:pt x="1411" y="990"/>
                      </a:cubicBezTo>
                      <a:cubicBezTo>
                        <a:pt x="1673" y="910"/>
                        <a:pt x="1949" y="830"/>
                        <a:pt x="2225" y="735"/>
                      </a:cubicBezTo>
                      <a:cubicBezTo>
                        <a:pt x="2502" y="648"/>
                        <a:pt x="2771" y="554"/>
                        <a:pt x="3040" y="474"/>
                      </a:cubicBezTo>
                      <a:cubicBezTo>
                        <a:pt x="3301" y="379"/>
                        <a:pt x="3534" y="306"/>
                        <a:pt x="3745" y="234"/>
                      </a:cubicBezTo>
                      <a:cubicBezTo>
                        <a:pt x="4159" y="88"/>
                        <a:pt x="4436" y="1"/>
                        <a:pt x="443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29"/>
                <p:cNvSpPr/>
                <p:nvPr/>
              </p:nvSpPr>
              <p:spPr>
                <a:xfrm>
                  <a:off x="3218800" y="2740800"/>
                  <a:ext cx="92550" cy="4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2" h="1731" extrusionOk="0">
                      <a:moveTo>
                        <a:pt x="2355" y="1"/>
                      </a:moveTo>
                      <a:cubicBezTo>
                        <a:pt x="2257" y="1"/>
                        <a:pt x="2161" y="11"/>
                        <a:pt x="2058" y="22"/>
                      </a:cubicBezTo>
                      <a:cubicBezTo>
                        <a:pt x="1913" y="51"/>
                        <a:pt x="1768" y="87"/>
                        <a:pt x="1629" y="131"/>
                      </a:cubicBezTo>
                      <a:cubicBezTo>
                        <a:pt x="1564" y="152"/>
                        <a:pt x="1491" y="189"/>
                        <a:pt x="1426" y="211"/>
                      </a:cubicBezTo>
                      <a:lnTo>
                        <a:pt x="1237" y="320"/>
                      </a:lnTo>
                      <a:cubicBezTo>
                        <a:pt x="1113" y="392"/>
                        <a:pt x="990" y="480"/>
                        <a:pt x="895" y="567"/>
                      </a:cubicBezTo>
                      <a:cubicBezTo>
                        <a:pt x="793" y="647"/>
                        <a:pt x="699" y="749"/>
                        <a:pt x="611" y="843"/>
                      </a:cubicBezTo>
                      <a:cubicBezTo>
                        <a:pt x="531" y="930"/>
                        <a:pt x="444" y="1025"/>
                        <a:pt x="386" y="1112"/>
                      </a:cubicBezTo>
                      <a:cubicBezTo>
                        <a:pt x="357" y="1156"/>
                        <a:pt x="321" y="1207"/>
                        <a:pt x="291" y="1243"/>
                      </a:cubicBezTo>
                      <a:cubicBezTo>
                        <a:pt x="262" y="1287"/>
                        <a:pt x="248" y="1323"/>
                        <a:pt x="219" y="1359"/>
                      </a:cubicBezTo>
                      <a:cubicBezTo>
                        <a:pt x="175" y="1439"/>
                        <a:pt x="132" y="1505"/>
                        <a:pt x="102" y="1556"/>
                      </a:cubicBezTo>
                      <a:cubicBezTo>
                        <a:pt x="37" y="1665"/>
                        <a:pt x="1" y="1730"/>
                        <a:pt x="1" y="1730"/>
                      </a:cubicBezTo>
                      <a:cubicBezTo>
                        <a:pt x="1" y="1730"/>
                        <a:pt x="52" y="1665"/>
                        <a:pt x="110" y="1556"/>
                      </a:cubicBezTo>
                      <a:cubicBezTo>
                        <a:pt x="146" y="1505"/>
                        <a:pt x="182" y="1439"/>
                        <a:pt x="241" y="1367"/>
                      </a:cubicBezTo>
                      <a:cubicBezTo>
                        <a:pt x="270" y="1330"/>
                        <a:pt x="291" y="1287"/>
                        <a:pt x="321" y="1250"/>
                      </a:cubicBezTo>
                      <a:cubicBezTo>
                        <a:pt x="357" y="1207"/>
                        <a:pt x="386" y="1170"/>
                        <a:pt x="422" y="1120"/>
                      </a:cubicBezTo>
                      <a:cubicBezTo>
                        <a:pt x="488" y="1040"/>
                        <a:pt x="568" y="952"/>
                        <a:pt x="648" y="858"/>
                      </a:cubicBezTo>
                      <a:cubicBezTo>
                        <a:pt x="728" y="778"/>
                        <a:pt x="822" y="676"/>
                        <a:pt x="931" y="596"/>
                      </a:cubicBezTo>
                      <a:cubicBezTo>
                        <a:pt x="1033" y="501"/>
                        <a:pt x="1150" y="421"/>
                        <a:pt x="1266" y="349"/>
                      </a:cubicBezTo>
                      <a:cubicBezTo>
                        <a:pt x="1331" y="312"/>
                        <a:pt x="1397" y="283"/>
                        <a:pt x="1455" y="247"/>
                      </a:cubicBezTo>
                      <a:cubicBezTo>
                        <a:pt x="1520" y="225"/>
                        <a:pt x="1586" y="196"/>
                        <a:pt x="1659" y="167"/>
                      </a:cubicBezTo>
                      <a:cubicBezTo>
                        <a:pt x="1797" y="116"/>
                        <a:pt x="1942" y="80"/>
                        <a:pt x="2073" y="58"/>
                      </a:cubicBezTo>
                      <a:cubicBezTo>
                        <a:pt x="2176" y="48"/>
                        <a:pt x="2275" y="37"/>
                        <a:pt x="2373" y="37"/>
                      </a:cubicBezTo>
                      <a:cubicBezTo>
                        <a:pt x="2414" y="37"/>
                        <a:pt x="2454" y="39"/>
                        <a:pt x="2495" y="43"/>
                      </a:cubicBezTo>
                      <a:cubicBezTo>
                        <a:pt x="2764" y="51"/>
                        <a:pt x="3011" y="102"/>
                        <a:pt x="3222" y="174"/>
                      </a:cubicBezTo>
                      <a:cubicBezTo>
                        <a:pt x="3425" y="247"/>
                        <a:pt x="3593" y="320"/>
                        <a:pt x="3702" y="385"/>
                      </a:cubicBezTo>
                      <a:cubicBezTo>
                        <a:pt x="3593" y="320"/>
                        <a:pt x="3425" y="232"/>
                        <a:pt x="3222" y="160"/>
                      </a:cubicBezTo>
                      <a:cubicBezTo>
                        <a:pt x="3011" y="87"/>
                        <a:pt x="2757" y="14"/>
                        <a:pt x="2480" y="7"/>
                      </a:cubicBezTo>
                      <a:cubicBezTo>
                        <a:pt x="2438" y="3"/>
                        <a:pt x="2396" y="1"/>
                        <a:pt x="235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5" name="Google Shape;275;p29"/>
              <p:cNvGrpSpPr/>
              <p:nvPr/>
            </p:nvGrpSpPr>
            <p:grpSpPr>
              <a:xfrm>
                <a:off x="672475" y="1232327"/>
                <a:ext cx="464899" cy="308659"/>
                <a:chOff x="672475" y="1232327"/>
                <a:chExt cx="464899" cy="308659"/>
              </a:xfrm>
            </p:grpSpPr>
            <p:sp>
              <p:nvSpPr>
                <p:cNvPr id="276" name="Google Shape;276;p29"/>
                <p:cNvSpPr/>
                <p:nvPr/>
              </p:nvSpPr>
              <p:spPr>
                <a:xfrm>
                  <a:off x="672475" y="1232327"/>
                  <a:ext cx="464899" cy="308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3" h="5818" extrusionOk="0">
                      <a:moveTo>
                        <a:pt x="1" y="1"/>
                      </a:moveTo>
                      <a:lnTo>
                        <a:pt x="1" y="5243"/>
                      </a:lnTo>
                      <a:cubicBezTo>
                        <a:pt x="1" y="5563"/>
                        <a:pt x="255" y="5818"/>
                        <a:pt x="575" y="5818"/>
                      </a:cubicBezTo>
                      <a:lnTo>
                        <a:pt x="8203" y="5818"/>
                      </a:lnTo>
                      <a:cubicBezTo>
                        <a:pt x="8508" y="5818"/>
                        <a:pt x="8763" y="5563"/>
                        <a:pt x="8763" y="5243"/>
                      </a:cubicBezTo>
                      <a:lnTo>
                        <a:pt x="876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29"/>
                <p:cNvSpPr/>
                <p:nvPr/>
              </p:nvSpPr>
              <p:spPr>
                <a:xfrm>
                  <a:off x="672475" y="1232327"/>
                  <a:ext cx="464899" cy="174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3" h="3295" extrusionOk="0">
                      <a:moveTo>
                        <a:pt x="1" y="1"/>
                      </a:moveTo>
                      <a:lnTo>
                        <a:pt x="4385" y="3295"/>
                      </a:lnTo>
                      <a:lnTo>
                        <a:pt x="8763" y="1"/>
                      </a:lnTo>
                      <a:lnTo>
                        <a:pt x="8181" y="386"/>
                      </a:lnTo>
                      <a:lnTo>
                        <a:pt x="4385" y="2909"/>
                      </a:lnTo>
                      <a:lnTo>
                        <a:pt x="582" y="38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1F1C20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78" name="Google Shape;278;p29"/>
              <p:cNvSpPr/>
              <p:nvPr/>
            </p:nvSpPr>
            <p:spPr>
              <a:xfrm>
                <a:off x="730167" y="571649"/>
                <a:ext cx="2759" cy="201440"/>
              </a:xfrm>
              <a:custGeom>
                <a:avLst/>
                <a:gdLst/>
                <a:ahLst/>
                <a:cxnLst/>
                <a:rect l="l" t="t" r="r" b="b"/>
                <a:pathLst>
                  <a:path w="52" h="3797" extrusionOk="0">
                    <a:moveTo>
                      <a:pt x="29" y="0"/>
                    </a:moveTo>
                    <a:cubicBezTo>
                      <a:pt x="29" y="0"/>
                      <a:pt x="22" y="233"/>
                      <a:pt x="7" y="589"/>
                    </a:cubicBezTo>
                    <a:cubicBezTo>
                      <a:pt x="7" y="771"/>
                      <a:pt x="0" y="982"/>
                      <a:pt x="0" y="1200"/>
                    </a:cubicBezTo>
                    <a:lnTo>
                      <a:pt x="0" y="1898"/>
                    </a:lnTo>
                    <a:lnTo>
                      <a:pt x="0" y="2596"/>
                    </a:lnTo>
                    <a:cubicBezTo>
                      <a:pt x="0" y="2822"/>
                      <a:pt x="7" y="3025"/>
                      <a:pt x="7" y="3207"/>
                    </a:cubicBezTo>
                    <a:cubicBezTo>
                      <a:pt x="22" y="3563"/>
                      <a:pt x="29" y="3796"/>
                      <a:pt x="29" y="3796"/>
                    </a:cubicBezTo>
                    <a:cubicBezTo>
                      <a:pt x="29" y="3796"/>
                      <a:pt x="37" y="3563"/>
                      <a:pt x="44" y="3207"/>
                    </a:cubicBezTo>
                    <a:cubicBezTo>
                      <a:pt x="44" y="3025"/>
                      <a:pt x="51" y="2814"/>
                      <a:pt x="51" y="2596"/>
                    </a:cubicBezTo>
                    <a:lnTo>
                      <a:pt x="51" y="1898"/>
                    </a:lnTo>
                    <a:lnTo>
                      <a:pt x="51" y="1200"/>
                    </a:lnTo>
                    <a:cubicBezTo>
                      <a:pt x="51" y="968"/>
                      <a:pt x="44" y="771"/>
                      <a:pt x="44" y="589"/>
                    </a:cubicBezTo>
                    <a:cubicBezTo>
                      <a:pt x="37" y="233"/>
                      <a:pt x="29" y="0"/>
                      <a:pt x="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9" name="Google Shape;279;p29"/>
            <p:cNvGrpSpPr/>
            <p:nvPr/>
          </p:nvGrpSpPr>
          <p:grpSpPr>
            <a:xfrm>
              <a:off x="3345300" y="1191513"/>
              <a:ext cx="464900" cy="390271"/>
              <a:chOff x="3796400" y="3657825"/>
              <a:chExt cx="464900" cy="390271"/>
            </a:xfrm>
          </p:grpSpPr>
          <p:sp>
            <p:nvSpPr>
              <p:cNvPr id="280" name="Google Shape;280;p29"/>
              <p:cNvSpPr/>
              <p:nvPr/>
            </p:nvSpPr>
            <p:spPr>
              <a:xfrm flipH="1">
                <a:off x="3828066" y="3692150"/>
                <a:ext cx="370416" cy="324797"/>
              </a:xfrm>
              <a:custGeom>
                <a:avLst/>
                <a:gdLst/>
                <a:ahLst/>
                <a:cxnLst/>
                <a:rect l="l" t="t" r="r" b="b"/>
                <a:pathLst>
                  <a:path w="5018" h="4400" fill="none" extrusionOk="0">
                    <a:moveTo>
                      <a:pt x="0" y="1"/>
                    </a:moveTo>
                    <a:lnTo>
                      <a:pt x="2778" y="779"/>
                    </a:lnTo>
                    <a:lnTo>
                      <a:pt x="1273" y="3622"/>
                    </a:lnTo>
                    <a:lnTo>
                      <a:pt x="5017" y="4400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727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9"/>
              <p:cNvSpPr/>
              <p:nvPr/>
            </p:nvSpPr>
            <p:spPr>
              <a:xfrm flipH="1">
                <a:off x="4198408" y="3657825"/>
                <a:ext cx="62893" cy="62819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51" extrusionOk="0">
                    <a:moveTo>
                      <a:pt x="422" y="0"/>
                    </a:moveTo>
                    <a:cubicBezTo>
                      <a:pt x="189" y="0"/>
                      <a:pt x="0" y="189"/>
                      <a:pt x="0" y="429"/>
                    </a:cubicBezTo>
                    <a:cubicBezTo>
                      <a:pt x="0" y="662"/>
                      <a:pt x="189" y="851"/>
                      <a:pt x="422" y="851"/>
                    </a:cubicBezTo>
                    <a:cubicBezTo>
                      <a:pt x="662" y="851"/>
                      <a:pt x="851" y="662"/>
                      <a:pt x="851" y="429"/>
                    </a:cubicBezTo>
                    <a:cubicBezTo>
                      <a:pt x="851" y="189"/>
                      <a:pt x="662" y="0"/>
                      <a:pt x="4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9"/>
              <p:cNvSpPr/>
              <p:nvPr/>
            </p:nvSpPr>
            <p:spPr>
              <a:xfrm flipH="1">
                <a:off x="3969206" y="3721677"/>
                <a:ext cx="63409" cy="62893"/>
              </a:xfrm>
              <a:custGeom>
                <a:avLst/>
                <a:gdLst/>
                <a:ahLst/>
                <a:cxnLst/>
                <a:rect l="l" t="t" r="r" b="b"/>
                <a:pathLst>
                  <a:path w="859" h="852" extrusionOk="0">
                    <a:moveTo>
                      <a:pt x="429" y="1"/>
                    </a:moveTo>
                    <a:cubicBezTo>
                      <a:pt x="189" y="1"/>
                      <a:pt x="0" y="190"/>
                      <a:pt x="0" y="422"/>
                    </a:cubicBezTo>
                    <a:cubicBezTo>
                      <a:pt x="0" y="662"/>
                      <a:pt x="189" y="851"/>
                      <a:pt x="429" y="851"/>
                    </a:cubicBezTo>
                    <a:cubicBezTo>
                      <a:pt x="662" y="851"/>
                      <a:pt x="858" y="662"/>
                      <a:pt x="858" y="422"/>
                    </a:cubicBezTo>
                    <a:cubicBezTo>
                      <a:pt x="858" y="190"/>
                      <a:pt x="662" y="1"/>
                      <a:pt x="42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9"/>
              <p:cNvSpPr/>
              <p:nvPr/>
            </p:nvSpPr>
            <p:spPr>
              <a:xfrm flipH="1">
                <a:off x="3796400" y="3985204"/>
                <a:ext cx="63409" cy="62893"/>
              </a:xfrm>
              <a:custGeom>
                <a:avLst/>
                <a:gdLst/>
                <a:ahLst/>
                <a:cxnLst/>
                <a:rect l="l" t="t" r="r" b="b"/>
                <a:pathLst>
                  <a:path w="859" h="852" extrusionOk="0">
                    <a:moveTo>
                      <a:pt x="429" y="1"/>
                    </a:moveTo>
                    <a:cubicBezTo>
                      <a:pt x="197" y="1"/>
                      <a:pt x="0" y="190"/>
                      <a:pt x="0" y="423"/>
                    </a:cubicBezTo>
                    <a:cubicBezTo>
                      <a:pt x="0" y="663"/>
                      <a:pt x="197" y="852"/>
                      <a:pt x="429" y="852"/>
                    </a:cubicBezTo>
                    <a:cubicBezTo>
                      <a:pt x="669" y="852"/>
                      <a:pt x="859" y="663"/>
                      <a:pt x="859" y="423"/>
                    </a:cubicBezTo>
                    <a:cubicBezTo>
                      <a:pt x="859" y="190"/>
                      <a:pt x="669" y="1"/>
                      <a:pt x="4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9"/>
              <p:cNvSpPr/>
              <p:nvPr/>
            </p:nvSpPr>
            <p:spPr>
              <a:xfrm flipH="1">
                <a:off x="4074469" y="3932646"/>
                <a:ext cx="62819" cy="63409"/>
              </a:xfrm>
              <a:custGeom>
                <a:avLst/>
                <a:gdLst/>
                <a:ahLst/>
                <a:cxnLst/>
                <a:rect l="l" t="t" r="r" b="b"/>
                <a:pathLst>
                  <a:path w="851" h="859" extrusionOk="0">
                    <a:moveTo>
                      <a:pt x="429" y="0"/>
                    </a:moveTo>
                    <a:cubicBezTo>
                      <a:pt x="189" y="0"/>
                      <a:pt x="0" y="197"/>
                      <a:pt x="0" y="429"/>
                    </a:cubicBezTo>
                    <a:cubicBezTo>
                      <a:pt x="0" y="662"/>
                      <a:pt x="189" y="858"/>
                      <a:pt x="429" y="858"/>
                    </a:cubicBezTo>
                    <a:cubicBezTo>
                      <a:pt x="662" y="858"/>
                      <a:pt x="851" y="662"/>
                      <a:pt x="851" y="429"/>
                    </a:cubicBezTo>
                    <a:cubicBezTo>
                      <a:pt x="851" y="197"/>
                      <a:pt x="662" y="0"/>
                      <a:pt x="4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0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469"/>
            </a:avLst>
          </a:prstGeom>
          <a:solidFill>
            <a:srgbClr val="1DC2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Google Shape;287;p30"/>
          <p:cNvGrpSpPr/>
          <p:nvPr/>
        </p:nvGrpSpPr>
        <p:grpSpPr>
          <a:xfrm>
            <a:off x="5559175" y="653341"/>
            <a:ext cx="2501836" cy="3862019"/>
            <a:chOff x="5559175" y="653341"/>
            <a:chExt cx="2501836" cy="3862019"/>
          </a:xfrm>
        </p:grpSpPr>
        <p:grpSp>
          <p:nvGrpSpPr>
            <p:cNvPr id="288" name="Google Shape;288;p30"/>
            <p:cNvGrpSpPr/>
            <p:nvPr/>
          </p:nvGrpSpPr>
          <p:grpSpPr>
            <a:xfrm>
              <a:off x="5559175" y="897138"/>
              <a:ext cx="464900" cy="390271"/>
              <a:chOff x="3796400" y="3657825"/>
              <a:chExt cx="464900" cy="390271"/>
            </a:xfrm>
          </p:grpSpPr>
          <p:sp>
            <p:nvSpPr>
              <p:cNvPr id="289" name="Google Shape;289;p30"/>
              <p:cNvSpPr/>
              <p:nvPr/>
            </p:nvSpPr>
            <p:spPr>
              <a:xfrm flipH="1">
                <a:off x="3828066" y="3692150"/>
                <a:ext cx="370416" cy="324797"/>
              </a:xfrm>
              <a:custGeom>
                <a:avLst/>
                <a:gdLst/>
                <a:ahLst/>
                <a:cxnLst/>
                <a:rect l="l" t="t" r="r" b="b"/>
                <a:pathLst>
                  <a:path w="5018" h="4400" fill="none" extrusionOk="0">
                    <a:moveTo>
                      <a:pt x="0" y="1"/>
                    </a:moveTo>
                    <a:lnTo>
                      <a:pt x="2778" y="779"/>
                    </a:lnTo>
                    <a:lnTo>
                      <a:pt x="1273" y="3622"/>
                    </a:lnTo>
                    <a:lnTo>
                      <a:pt x="5017" y="4400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727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30"/>
              <p:cNvSpPr/>
              <p:nvPr/>
            </p:nvSpPr>
            <p:spPr>
              <a:xfrm flipH="1">
                <a:off x="4198408" y="3657825"/>
                <a:ext cx="62893" cy="62819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51" extrusionOk="0">
                    <a:moveTo>
                      <a:pt x="422" y="0"/>
                    </a:moveTo>
                    <a:cubicBezTo>
                      <a:pt x="189" y="0"/>
                      <a:pt x="0" y="189"/>
                      <a:pt x="0" y="429"/>
                    </a:cubicBezTo>
                    <a:cubicBezTo>
                      <a:pt x="0" y="662"/>
                      <a:pt x="189" y="851"/>
                      <a:pt x="422" y="851"/>
                    </a:cubicBezTo>
                    <a:cubicBezTo>
                      <a:pt x="662" y="851"/>
                      <a:pt x="851" y="662"/>
                      <a:pt x="851" y="429"/>
                    </a:cubicBezTo>
                    <a:cubicBezTo>
                      <a:pt x="851" y="189"/>
                      <a:pt x="662" y="0"/>
                      <a:pt x="4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30"/>
              <p:cNvSpPr/>
              <p:nvPr/>
            </p:nvSpPr>
            <p:spPr>
              <a:xfrm flipH="1">
                <a:off x="3969206" y="3721677"/>
                <a:ext cx="63409" cy="62893"/>
              </a:xfrm>
              <a:custGeom>
                <a:avLst/>
                <a:gdLst/>
                <a:ahLst/>
                <a:cxnLst/>
                <a:rect l="l" t="t" r="r" b="b"/>
                <a:pathLst>
                  <a:path w="859" h="852" extrusionOk="0">
                    <a:moveTo>
                      <a:pt x="429" y="1"/>
                    </a:moveTo>
                    <a:cubicBezTo>
                      <a:pt x="189" y="1"/>
                      <a:pt x="0" y="190"/>
                      <a:pt x="0" y="422"/>
                    </a:cubicBezTo>
                    <a:cubicBezTo>
                      <a:pt x="0" y="662"/>
                      <a:pt x="189" y="851"/>
                      <a:pt x="429" y="851"/>
                    </a:cubicBezTo>
                    <a:cubicBezTo>
                      <a:pt x="662" y="851"/>
                      <a:pt x="858" y="662"/>
                      <a:pt x="858" y="422"/>
                    </a:cubicBezTo>
                    <a:cubicBezTo>
                      <a:pt x="858" y="190"/>
                      <a:pt x="662" y="1"/>
                      <a:pt x="42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0"/>
              <p:cNvSpPr/>
              <p:nvPr/>
            </p:nvSpPr>
            <p:spPr>
              <a:xfrm flipH="1">
                <a:off x="3796400" y="3985204"/>
                <a:ext cx="63409" cy="62893"/>
              </a:xfrm>
              <a:custGeom>
                <a:avLst/>
                <a:gdLst/>
                <a:ahLst/>
                <a:cxnLst/>
                <a:rect l="l" t="t" r="r" b="b"/>
                <a:pathLst>
                  <a:path w="859" h="852" extrusionOk="0">
                    <a:moveTo>
                      <a:pt x="429" y="1"/>
                    </a:moveTo>
                    <a:cubicBezTo>
                      <a:pt x="197" y="1"/>
                      <a:pt x="0" y="190"/>
                      <a:pt x="0" y="423"/>
                    </a:cubicBezTo>
                    <a:cubicBezTo>
                      <a:pt x="0" y="663"/>
                      <a:pt x="197" y="852"/>
                      <a:pt x="429" y="852"/>
                    </a:cubicBezTo>
                    <a:cubicBezTo>
                      <a:pt x="669" y="852"/>
                      <a:pt x="859" y="663"/>
                      <a:pt x="859" y="423"/>
                    </a:cubicBezTo>
                    <a:cubicBezTo>
                      <a:pt x="859" y="190"/>
                      <a:pt x="669" y="1"/>
                      <a:pt x="4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0"/>
              <p:cNvSpPr/>
              <p:nvPr/>
            </p:nvSpPr>
            <p:spPr>
              <a:xfrm flipH="1">
                <a:off x="4074469" y="3932646"/>
                <a:ext cx="62819" cy="63409"/>
              </a:xfrm>
              <a:custGeom>
                <a:avLst/>
                <a:gdLst/>
                <a:ahLst/>
                <a:cxnLst/>
                <a:rect l="l" t="t" r="r" b="b"/>
                <a:pathLst>
                  <a:path w="851" h="859" extrusionOk="0">
                    <a:moveTo>
                      <a:pt x="429" y="0"/>
                    </a:moveTo>
                    <a:cubicBezTo>
                      <a:pt x="189" y="0"/>
                      <a:pt x="0" y="197"/>
                      <a:pt x="0" y="429"/>
                    </a:cubicBezTo>
                    <a:cubicBezTo>
                      <a:pt x="0" y="662"/>
                      <a:pt x="189" y="858"/>
                      <a:pt x="429" y="858"/>
                    </a:cubicBezTo>
                    <a:cubicBezTo>
                      <a:pt x="662" y="858"/>
                      <a:pt x="851" y="662"/>
                      <a:pt x="851" y="429"/>
                    </a:cubicBezTo>
                    <a:cubicBezTo>
                      <a:pt x="851" y="197"/>
                      <a:pt x="662" y="0"/>
                      <a:pt x="4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4" name="Google Shape;294;p30"/>
            <p:cNvGrpSpPr/>
            <p:nvPr/>
          </p:nvGrpSpPr>
          <p:grpSpPr>
            <a:xfrm>
              <a:off x="6466681" y="653341"/>
              <a:ext cx="1594330" cy="3862019"/>
              <a:chOff x="6771481" y="653341"/>
              <a:chExt cx="1594330" cy="3862019"/>
            </a:xfrm>
          </p:grpSpPr>
          <p:grpSp>
            <p:nvGrpSpPr>
              <p:cNvPr id="295" name="Google Shape;295;p30"/>
              <p:cNvGrpSpPr/>
              <p:nvPr/>
            </p:nvGrpSpPr>
            <p:grpSpPr>
              <a:xfrm flipH="1">
                <a:off x="6787612" y="653341"/>
                <a:ext cx="1084973" cy="466520"/>
                <a:chOff x="-4245509" y="2468747"/>
                <a:chExt cx="1185892" cy="509914"/>
              </a:xfrm>
            </p:grpSpPr>
            <p:sp>
              <p:nvSpPr>
                <p:cNvPr id="296" name="Google Shape;296;p30"/>
                <p:cNvSpPr/>
                <p:nvPr/>
              </p:nvSpPr>
              <p:spPr>
                <a:xfrm>
                  <a:off x="-4245509" y="2468747"/>
                  <a:ext cx="256686" cy="509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7" h="3252" fill="none" extrusionOk="0">
                      <a:moveTo>
                        <a:pt x="22" y="1"/>
                      </a:moveTo>
                      <a:lnTo>
                        <a:pt x="1637" y="1615"/>
                      </a:lnTo>
                      <a:lnTo>
                        <a:pt x="1" y="3251"/>
                      </a:lnTo>
                    </a:path>
                  </a:pathLst>
                </a:custGeom>
                <a:solidFill>
                  <a:schemeClr val="dk2"/>
                </a:solidFill>
                <a:ln w="19050" cap="flat" cmpd="sng">
                  <a:solidFill>
                    <a:schemeClr val="dk2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" name="Google Shape;297;p30"/>
                <p:cNvSpPr/>
                <p:nvPr/>
              </p:nvSpPr>
              <p:spPr>
                <a:xfrm>
                  <a:off x="-4059699" y="2468747"/>
                  <a:ext cx="257940" cy="509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5" h="3252" fill="none" extrusionOk="0">
                      <a:moveTo>
                        <a:pt x="30" y="1"/>
                      </a:moveTo>
                      <a:lnTo>
                        <a:pt x="1644" y="1615"/>
                      </a:lnTo>
                      <a:lnTo>
                        <a:pt x="1" y="3251"/>
                      </a:lnTo>
                    </a:path>
                  </a:pathLst>
                </a:custGeom>
                <a:solidFill>
                  <a:schemeClr val="dk2"/>
                </a:solidFill>
                <a:ln w="19050" cap="flat" cmpd="sng">
                  <a:solidFill>
                    <a:schemeClr val="dk2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" name="Google Shape;298;p30"/>
                <p:cNvSpPr/>
                <p:nvPr/>
              </p:nvSpPr>
              <p:spPr>
                <a:xfrm>
                  <a:off x="-3872635" y="2468747"/>
                  <a:ext cx="256686" cy="509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7" h="3252" fill="none" extrusionOk="0">
                      <a:moveTo>
                        <a:pt x="15" y="1"/>
                      </a:moveTo>
                      <a:lnTo>
                        <a:pt x="1636" y="1615"/>
                      </a:lnTo>
                      <a:lnTo>
                        <a:pt x="0" y="3251"/>
                      </a:lnTo>
                    </a:path>
                  </a:pathLst>
                </a:custGeom>
                <a:solidFill>
                  <a:schemeClr val="dk2"/>
                </a:solidFill>
                <a:ln w="19050" cap="flat" cmpd="sng">
                  <a:solidFill>
                    <a:schemeClr val="dk2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" name="Google Shape;299;p30"/>
                <p:cNvSpPr/>
                <p:nvPr/>
              </p:nvSpPr>
              <p:spPr>
                <a:xfrm>
                  <a:off x="-3687923" y="2468747"/>
                  <a:ext cx="256686" cy="509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7" h="3252" fill="none" extrusionOk="0">
                      <a:moveTo>
                        <a:pt x="22" y="1"/>
                      </a:moveTo>
                      <a:lnTo>
                        <a:pt x="1636" y="1615"/>
                      </a:lnTo>
                      <a:lnTo>
                        <a:pt x="0" y="3251"/>
                      </a:lnTo>
                    </a:path>
                  </a:pathLst>
                </a:custGeom>
                <a:solidFill>
                  <a:schemeClr val="dk2"/>
                </a:solidFill>
                <a:ln w="19050" cap="flat" cmpd="sng">
                  <a:solidFill>
                    <a:schemeClr val="dk2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300;p30"/>
                <p:cNvSpPr/>
                <p:nvPr/>
              </p:nvSpPr>
              <p:spPr>
                <a:xfrm>
                  <a:off x="-3502113" y="2468747"/>
                  <a:ext cx="257783" cy="509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4" h="3252" fill="none" extrusionOk="0">
                      <a:moveTo>
                        <a:pt x="22" y="1"/>
                      </a:moveTo>
                      <a:lnTo>
                        <a:pt x="1644" y="1615"/>
                      </a:lnTo>
                      <a:lnTo>
                        <a:pt x="1" y="3251"/>
                      </a:lnTo>
                    </a:path>
                  </a:pathLst>
                </a:custGeom>
                <a:solidFill>
                  <a:schemeClr val="dk2"/>
                </a:solidFill>
                <a:ln w="19050" cap="flat" cmpd="sng">
                  <a:solidFill>
                    <a:schemeClr val="dk2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301;p30"/>
                <p:cNvSpPr/>
                <p:nvPr/>
              </p:nvSpPr>
              <p:spPr>
                <a:xfrm>
                  <a:off x="-3316303" y="2468747"/>
                  <a:ext cx="256686" cy="509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7" h="3252" fill="none" extrusionOk="0">
                      <a:moveTo>
                        <a:pt x="23" y="1"/>
                      </a:moveTo>
                      <a:lnTo>
                        <a:pt x="1637" y="1615"/>
                      </a:lnTo>
                      <a:lnTo>
                        <a:pt x="1" y="3251"/>
                      </a:lnTo>
                    </a:path>
                  </a:pathLst>
                </a:custGeom>
                <a:solidFill>
                  <a:schemeClr val="dk2"/>
                </a:solidFill>
                <a:ln w="19050" cap="flat" cmpd="sng">
                  <a:solidFill>
                    <a:schemeClr val="dk2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2" name="Google Shape;302;p30"/>
              <p:cNvGrpSpPr/>
              <p:nvPr/>
            </p:nvGrpSpPr>
            <p:grpSpPr>
              <a:xfrm>
                <a:off x="7777992" y="1210660"/>
                <a:ext cx="587818" cy="390238"/>
                <a:chOff x="672475" y="1232327"/>
                <a:chExt cx="464899" cy="308659"/>
              </a:xfrm>
            </p:grpSpPr>
            <p:sp>
              <p:nvSpPr>
                <p:cNvPr id="303" name="Google Shape;303;p30"/>
                <p:cNvSpPr/>
                <p:nvPr/>
              </p:nvSpPr>
              <p:spPr>
                <a:xfrm>
                  <a:off x="672475" y="1232327"/>
                  <a:ext cx="464899" cy="308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3" h="5818" extrusionOk="0">
                      <a:moveTo>
                        <a:pt x="1" y="1"/>
                      </a:moveTo>
                      <a:lnTo>
                        <a:pt x="1" y="5243"/>
                      </a:lnTo>
                      <a:cubicBezTo>
                        <a:pt x="1" y="5563"/>
                        <a:pt x="255" y="5818"/>
                        <a:pt x="575" y="5818"/>
                      </a:cubicBezTo>
                      <a:lnTo>
                        <a:pt x="8203" y="5818"/>
                      </a:lnTo>
                      <a:cubicBezTo>
                        <a:pt x="8508" y="5818"/>
                        <a:pt x="8763" y="5563"/>
                        <a:pt x="8763" y="5243"/>
                      </a:cubicBezTo>
                      <a:lnTo>
                        <a:pt x="8763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" name="Google Shape;304;p30"/>
                <p:cNvSpPr/>
                <p:nvPr/>
              </p:nvSpPr>
              <p:spPr>
                <a:xfrm>
                  <a:off x="672475" y="1232327"/>
                  <a:ext cx="464899" cy="174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3" h="3295" extrusionOk="0">
                      <a:moveTo>
                        <a:pt x="1" y="1"/>
                      </a:moveTo>
                      <a:lnTo>
                        <a:pt x="4385" y="3295"/>
                      </a:lnTo>
                      <a:lnTo>
                        <a:pt x="8763" y="1"/>
                      </a:lnTo>
                      <a:lnTo>
                        <a:pt x="8181" y="386"/>
                      </a:lnTo>
                      <a:lnTo>
                        <a:pt x="4385" y="2909"/>
                      </a:lnTo>
                      <a:lnTo>
                        <a:pt x="582" y="38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1F1C20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5" name="Google Shape;305;p30"/>
              <p:cNvGrpSpPr/>
              <p:nvPr/>
            </p:nvGrpSpPr>
            <p:grpSpPr>
              <a:xfrm>
                <a:off x="6771481" y="1512027"/>
                <a:ext cx="948703" cy="3003332"/>
                <a:chOff x="7522075" y="1895075"/>
                <a:chExt cx="808922" cy="2560822"/>
              </a:xfrm>
            </p:grpSpPr>
            <p:sp>
              <p:nvSpPr>
                <p:cNvPr id="306" name="Google Shape;306;p30"/>
                <p:cNvSpPr/>
                <p:nvPr/>
              </p:nvSpPr>
              <p:spPr>
                <a:xfrm>
                  <a:off x="7686451" y="2576703"/>
                  <a:ext cx="489194" cy="439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98" h="6379" extrusionOk="0">
                      <a:moveTo>
                        <a:pt x="1912" y="1"/>
                      </a:moveTo>
                      <a:cubicBezTo>
                        <a:pt x="1912" y="1"/>
                        <a:pt x="327" y="139"/>
                        <a:pt x="167" y="474"/>
                      </a:cubicBezTo>
                      <a:cubicBezTo>
                        <a:pt x="0" y="823"/>
                        <a:pt x="189" y="5200"/>
                        <a:pt x="545" y="6276"/>
                      </a:cubicBezTo>
                      <a:cubicBezTo>
                        <a:pt x="545" y="6276"/>
                        <a:pt x="2182" y="6379"/>
                        <a:pt x="3827" y="6379"/>
                      </a:cubicBezTo>
                      <a:cubicBezTo>
                        <a:pt x="4502" y="6379"/>
                        <a:pt x="5179" y="6361"/>
                        <a:pt x="5745" y="6313"/>
                      </a:cubicBezTo>
                      <a:cubicBezTo>
                        <a:pt x="5745" y="6313"/>
                        <a:pt x="7097" y="1019"/>
                        <a:pt x="7003" y="721"/>
                      </a:cubicBezTo>
                      <a:cubicBezTo>
                        <a:pt x="6893" y="408"/>
                        <a:pt x="4697" y="74"/>
                        <a:pt x="4697" y="74"/>
                      </a:cubicBezTo>
                      <a:lnTo>
                        <a:pt x="3185" y="641"/>
                      </a:lnTo>
                      <a:lnTo>
                        <a:pt x="19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" name="Google Shape;307;p30"/>
                <p:cNvSpPr/>
                <p:nvPr/>
              </p:nvSpPr>
              <p:spPr>
                <a:xfrm>
                  <a:off x="7718982" y="1907619"/>
                  <a:ext cx="199523" cy="3964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5" h="5753" extrusionOk="0">
                      <a:moveTo>
                        <a:pt x="1748" y="1"/>
                      </a:moveTo>
                      <a:cubicBezTo>
                        <a:pt x="1450" y="1"/>
                        <a:pt x="1124" y="81"/>
                        <a:pt x="830" y="329"/>
                      </a:cubicBezTo>
                      <a:cubicBezTo>
                        <a:pt x="1" y="1027"/>
                        <a:pt x="88" y="4357"/>
                        <a:pt x="81" y="4735"/>
                      </a:cubicBezTo>
                      <a:cubicBezTo>
                        <a:pt x="190" y="4881"/>
                        <a:pt x="313" y="5012"/>
                        <a:pt x="437" y="5128"/>
                      </a:cubicBezTo>
                      <a:lnTo>
                        <a:pt x="517" y="4670"/>
                      </a:lnTo>
                      <a:lnTo>
                        <a:pt x="502" y="5186"/>
                      </a:lnTo>
                      <a:cubicBezTo>
                        <a:pt x="684" y="5339"/>
                        <a:pt x="881" y="5455"/>
                        <a:pt x="1113" y="5550"/>
                      </a:cubicBezTo>
                      <a:lnTo>
                        <a:pt x="1201" y="5346"/>
                      </a:lnTo>
                      <a:lnTo>
                        <a:pt x="1157" y="5564"/>
                      </a:lnTo>
                      <a:cubicBezTo>
                        <a:pt x="1501" y="5687"/>
                        <a:pt x="1896" y="5753"/>
                        <a:pt x="2370" y="5753"/>
                      </a:cubicBezTo>
                      <a:cubicBezTo>
                        <a:pt x="2457" y="5753"/>
                        <a:pt x="2547" y="5750"/>
                        <a:pt x="2640" y="5746"/>
                      </a:cubicBezTo>
                      <a:cubicBezTo>
                        <a:pt x="2720" y="5390"/>
                        <a:pt x="2749" y="4961"/>
                        <a:pt x="2764" y="4524"/>
                      </a:cubicBezTo>
                      <a:cubicBezTo>
                        <a:pt x="2895" y="1914"/>
                        <a:pt x="2735" y="263"/>
                        <a:pt x="2735" y="263"/>
                      </a:cubicBezTo>
                      <a:cubicBezTo>
                        <a:pt x="2735" y="263"/>
                        <a:pt x="2288" y="1"/>
                        <a:pt x="174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30"/>
                <p:cNvSpPr/>
                <p:nvPr/>
              </p:nvSpPr>
              <p:spPr>
                <a:xfrm>
                  <a:off x="7661847" y="2142363"/>
                  <a:ext cx="503736" cy="406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9" h="5902" extrusionOk="0">
                      <a:moveTo>
                        <a:pt x="4202" y="0"/>
                      </a:moveTo>
                      <a:cubicBezTo>
                        <a:pt x="3720" y="0"/>
                        <a:pt x="3178" y="253"/>
                        <a:pt x="3004" y="1307"/>
                      </a:cubicBezTo>
                      <a:cubicBezTo>
                        <a:pt x="2684" y="3322"/>
                        <a:pt x="2655" y="3256"/>
                        <a:pt x="1331" y="3314"/>
                      </a:cubicBezTo>
                      <a:cubicBezTo>
                        <a:pt x="1" y="3358"/>
                        <a:pt x="568" y="4434"/>
                        <a:pt x="568" y="4434"/>
                      </a:cubicBezTo>
                      <a:cubicBezTo>
                        <a:pt x="568" y="4434"/>
                        <a:pt x="4512" y="5902"/>
                        <a:pt x="6312" y="5902"/>
                      </a:cubicBezTo>
                      <a:cubicBezTo>
                        <a:pt x="6813" y="5902"/>
                        <a:pt x="7149" y="5787"/>
                        <a:pt x="7185" y="5496"/>
                      </a:cubicBezTo>
                      <a:cubicBezTo>
                        <a:pt x="7309" y="4412"/>
                        <a:pt x="6029" y="4201"/>
                        <a:pt x="4916" y="3678"/>
                      </a:cubicBezTo>
                      <a:cubicBezTo>
                        <a:pt x="3818" y="3147"/>
                        <a:pt x="5040" y="217"/>
                        <a:pt x="5040" y="217"/>
                      </a:cubicBezTo>
                      <a:cubicBezTo>
                        <a:pt x="5040" y="217"/>
                        <a:pt x="4647" y="0"/>
                        <a:pt x="4202" y="0"/>
                      </a:cubicBezTo>
                      <a:close/>
                    </a:path>
                  </a:pathLst>
                </a:custGeom>
                <a:solidFill>
                  <a:srgbClr val="EA8A7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30"/>
                <p:cNvSpPr/>
                <p:nvPr/>
              </p:nvSpPr>
              <p:spPr>
                <a:xfrm>
                  <a:off x="7851793" y="2142225"/>
                  <a:ext cx="157413" cy="180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4" h="2626" extrusionOk="0">
                      <a:moveTo>
                        <a:pt x="1442" y="1"/>
                      </a:moveTo>
                      <a:cubicBezTo>
                        <a:pt x="962" y="1"/>
                        <a:pt x="425" y="252"/>
                        <a:pt x="255" y="1295"/>
                      </a:cubicBezTo>
                      <a:cubicBezTo>
                        <a:pt x="190" y="1673"/>
                        <a:pt x="44" y="2386"/>
                        <a:pt x="1" y="2626"/>
                      </a:cubicBezTo>
                      <a:cubicBezTo>
                        <a:pt x="95" y="2626"/>
                        <a:pt x="1237" y="2436"/>
                        <a:pt x="1848" y="1571"/>
                      </a:cubicBezTo>
                      <a:cubicBezTo>
                        <a:pt x="2022" y="844"/>
                        <a:pt x="2284" y="219"/>
                        <a:pt x="2284" y="219"/>
                      </a:cubicBezTo>
                      <a:cubicBezTo>
                        <a:pt x="2284" y="219"/>
                        <a:pt x="1888" y="1"/>
                        <a:pt x="1442" y="1"/>
                      </a:cubicBezTo>
                      <a:close/>
                    </a:path>
                  </a:pathLst>
                </a:custGeom>
                <a:solidFill>
                  <a:srgbClr val="1F1C20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30"/>
                <p:cNvSpPr/>
                <p:nvPr/>
              </p:nvSpPr>
              <p:spPr>
                <a:xfrm>
                  <a:off x="7615256" y="2361739"/>
                  <a:ext cx="556874" cy="3197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80" h="4640" extrusionOk="0">
                      <a:moveTo>
                        <a:pt x="2328" y="0"/>
                      </a:moveTo>
                      <a:cubicBezTo>
                        <a:pt x="1030" y="0"/>
                        <a:pt x="625" y="832"/>
                        <a:pt x="568" y="1033"/>
                      </a:cubicBezTo>
                      <a:cubicBezTo>
                        <a:pt x="299" y="1978"/>
                        <a:pt x="1" y="3476"/>
                        <a:pt x="1" y="3476"/>
                      </a:cubicBezTo>
                      <a:lnTo>
                        <a:pt x="8079" y="4640"/>
                      </a:lnTo>
                      <a:cubicBezTo>
                        <a:pt x="8079" y="4640"/>
                        <a:pt x="8036" y="2865"/>
                        <a:pt x="7868" y="1847"/>
                      </a:cubicBezTo>
                      <a:cubicBezTo>
                        <a:pt x="7708" y="829"/>
                        <a:pt x="6181" y="648"/>
                        <a:pt x="6181" y="648"/>
                      </a:cubicBezTo>
                      <a:cubicBezTo>
                        <a:pt x="6181" y="648"/>
                        <a:pt x="5507" y="1497"/>
                        <a:pt x="4353" y="1497"/>
                      </a:cubicBezTo>
                      <a:cubicBezTo>
                        <a:pt x="4178" y="1497"/>
                        <a:pt x="3992" y="1478"/>
                        <a:pt x="3796" y="1433"/>
                      </a:cubicBezTo>
                      <a:cubicBezTo>
                        <a:pt x="2495" y="1128"/>
                        <a:pt x="2378" y="0"/>
                        <a:pt x="2378" y="0"/>
                      </a:cubicBezTo>
                      <a:cubicBezTo>
                        <a:pt x="2361" y="0"/>
                        <a:pt x="2345" y="0"/>
                        <a:pt x="232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30"/>
                <p:cNvSpPr/>
                <p:nvPr/>
              </p:nvSpPr>
              <p:spPr>
                <a:xfrm>
                  <a:off x="7726494" y="1961101"/>
                  <a:ext cx="363829" cy="324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9" h="4706" extrusionOk="0">
                      <a:moveTo>
                        <a:pt x="2214" y="1"/>
                      </a:moveTo>
                      <a:cubicBezTo>
                        <a:pt x="1941" y="1"/>
                        <a:pt x="1671" y="69"/>
                        <a:pt x="1426" y="243"/>
                      </a:cubicBezTo>
                      <a:cubicBezTo>
                        <a:pt x="1" y="1262"/>
                        <a:pt x="190" y="4592"/>
                        <a:pt x="1877" y="4701"/>
                      </a:cubicBezTo>
                      <a:cubicBezTo>
                        <a:pt x="1917" y="4704"/>
                        <a:pt x="1958" y="4705"/>
                        <a:pt x="1998" y="4705"/>
                      </a:cubicBezTo>
                      <a:cubicBezTo>
                        <a:pt x="3476" y="4705"/>
                        <a:pt x="5279" y="2807"/>
                        <a:pt x="4175" y="854"/>
                      </a:cubicBezTo>
                      <a:cubicBezTo>
                        <a:pt x="4175" y="854"/>
                        <a:pt x="3180" y="1"/>
                        <a:pt x="2214" y="1"/>
                      </a:cubicBezTo>
                      <a:close/>
                    </a:path>
                  </a:pathLst>
                </a:custGeom>
                <a:solidFill>
                  <a:srgbClr val="EA8A7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30"/>
                <p:cNvSpPr/>
                <p:nvPr/>
              </p:nvSpPr>
              <p:spPr>
                <a:xfrm>
                  <a:off x="7843798" y="1895075"/>
                  <a:ext cx="302766" cy="419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3" h="6081" extrusionOk="0">
                      <a:moveTo>
                        <a:pt x="1422" y="1"/>
                      </a:moveTo>
                      <a:cubicBezTo>
                        <a:pt x="846" y="1"/>
                        <a:pt x="358" y="205"/>
                        <a:pt x="255" y="772"/>
                      </a:cubicBezTo>
                      <a:cubicBezTo>
                        <a:pt x="0" y="2067"/>
                        <a:pt x="1862" y="2249"/>
                        <a:pt x="1993" y="3834"/>
                      </a:cubicBezTo>
                      <a:cubicBezTo>
                        <a:pt x="2044" y="4554"/>
                        <a:pt x="1680" y="5434"/>
                        <a:pt x="1498" y="6081"/>
                      </a:cubicBezTo>
                      <a:cubicBezTo>
                        <a:pt x="1775" y="6059"/>
                        <a:pt x="2044" y="6022"/>
                        <a:pt x="2305" y="5957"/>
                      </a:cubicBezTo>
                      <a:cubicBezTo>
                        <a:pt x="2364" y="5681"/>
                        <a:pt x="2400" y="5398"/>
                        <a:pt x="2400" y="5397"/>
                      </a:cubicBezTo>
                      <a:lnTo>
                        <a:pt x="2400" y="5397"/>
                      </a:lnTo>
                      <a:lnTo>
                        <a:pt x="2356" y="5943"/>
                      </a:lnTo>
                      <a:cubicBezTo>
                        <a:pt x="2814" y="5826"/>
                        <a:pt x="3265" y="5615"/>
                        <a:pt x="3680" y="5274"/>
                      </a:cubicBezTo>
                      <a:cubicBezTo>
                        <a:pt x="3771" y="4969"/>
                        <a:pt x="3813" y="4679"/>
                        <a:pt x="3827" y="4552"/>
                      </a:cubicBezTo>
                      <a:lnTo>
                        <a:pt x="3827" y="4552"/>
                      </a:lnTo>
                      <a:lnTo>
                        <a:pt x="3774" y="5194"/>
                      </a:lnTo>
                      <a:cubicBezTo>
                        <a:pt x="3912" y="5063"/>
                        <a:pt x="4043" y="4932"/>
                        <a:pt x="4181" y="4772"/>
                      </a:cubicBezTo>
                      <a:cubicBezTo>
                        <a:pt x="4181" y="4655"/>
                        <a:pt x="4189" y="4539"/>
                        <a:pt x="4211" y="4408"/>
                      </a:cubicBezTo>
                      <a:cubicBezTo>
                        <a:pt x="4378" y="2787"/>
                        <a:pt x="4392" y="1478"/>
                        <a:pt x="3411" y="656"/>
                      </a:cubicBezTo>
                      <a:cubicBezTo>
                        <a:pt x="3006" y="324"/>
                        <a:pt x="2145" y="1"/>
                        <a:pt x="142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30"/>
                <p:cNvSpPr/>
                <p:nvPr/>
              </p:nvSpPr>
              <p:spPr>
                <a:xfrm>
                  <a:off x="7631797" y="4199998"/>
                  <a:ext cx="263137" cy="227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8" h="3302" extrusionOk="0">
                      <a:moveTo>
                        <a:pt x="3549" y="0"/>
                      </a:moveTo>
                      <a:lnTo>
                        <a:pt x="2247" y="88"/>
                      </a:lnTo>
                      <a:lnTo>
                        <a:pt x="2524" y="1789"/>
                      </a:lnTo>
                      <a:cubicBezTo>
                        <a:pt x="2524" y="1789"/>
                        <a:pt x="0" y="3127"/>
                        <a:pt x="95" y="3280"/>
                      </a:cubicBezTo>
                      <a:cubicBezTo>
                        <a:pt x="104" y="3295"/>
                        <a:pt x="149" y="3301"/>
                        <a:pt x="221" y="3301"/>
                      </a:cubicBezTo>
                      <a:cubicBezTo>
                        <a:pt x="857" y="3301"/>
                        <a:pt x="3646" y="2790"/>
                        <a:pt x="3731" y="2763"/>
                      </a:cubicBezTo>
                      <a:cubicBezTo>
                        <a:pt x="3818" y="2727"/>
                        <a:pt x="3549" y="0"/>
                        <a:pt x="354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14;p30"/>
                <p:cNvSpPr/>
                <p:nvPr/>
              </p:nvSpPr>
              <p:spPr>
                <a:xfrm>
                  <a:off x="8088329" y="4153407"/>
                  <a:ext cx="242667" cy="302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1" h="4389" extrusionOk="0">
                      <a:moveTo>
                        <a:pt x="1201" y="0"/>
                      </a:moveTo>
                      <a:lnTo>
                        <a:pt x="1" y="720"/>
                      </a:lnTo>
                      <a:cubicBezTo>
                        <a:pt x="1" y="720"/>
                        <a:pt x="503" y="3214"/>
                        <a:pt x="670" y="3381"/>
                      </a:cubicBezTo>
                      <a:cubicBezTo>
                        <a:pt x="816" y="3540"/>
                        <a:pt x="2780" y="4388"/>
                        <a:pt x="3259" y="4388"/>
                      </a:cubicBezTo>
                      <a:cubicBezTo>
                        <a:pt x="3305" y="4388"/>
                        <a:pt x="3338" y="4380"/>
                        <a:pt x="3353" y="4363"/>
                      </a:cubicBezTo>
                      <a:cubicBezTo>
                        <a:pt x="3520" y="4174"/>
                        <a:pt x="1637" y="2436"/>
                        <a:pt x="1637" y="2436"/>
                      </a:cubicBezTo>
                      <a:lnTo>
                        <a:pt x="1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315;p30"/>
                <p:cNvSpPr/>
                <p:nvPr/>
              </p:nvSpPr>
              <p:spPr>
                <a:xfrm>
                  <a:off x="7606710" y="2925512"/>
                  <a:ext cx="638544" cy="1410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65" h="20467" extrusionOk="0">
                      <a:moveTo>
                        <a:pt x="1550" y="1"/>
                      </a:moveTo>
                      <a:cubicBezTo>
                        <a:pt x="1550" y="1"/>
                        <a:pt x="379" y="2670"/>
                        <a:pt x="277" y="4182"/>
                      </a:cubicBezTo>
                      <a:cubicBezTo>
                        <a:pt x="1" y="8276"/>
                        <a:pt x="764" y="15845"/>
                        <a:pt x="1615" y="20179"/>
                      </a:cubicBezTo>
                      <a:cubicBezTo>
                        <a:pt x="1615" y="20179"/>
                        <a:pt x="2248" y="20255"/>
                        <a:pt x="3030" y="20255"/>
                      </a:cubicBezTo>
                      <a:cubicBezTo>
                        <a:pt x="3677" y="20255"/>
                        <a:pt x="4427" y="20203"/>
                        <a:pt x="5004" y="20012"/>
                      </a:cubicBezTo>
                      <a:lnTo>
                        <a:pt x="4640" y="6211"/>
                      </a:lnTo>
                      <a:lnTo>
                        <a:pt x="6029" y="20361"/>
                      </a:lnTo>
                      <a:cubicBezTo>
                        <a:pt x="6029" y="20361"/>
                        <a:pt x="6636" y="20467"/>
                        <a:pt x="7394" y="20467"/>
                      </a:cubicBezTo>
                      <a:cubicBezTo>
                        <a:pt x="7999" y="20467"/>
                        <a:pt x="8700" y="20400"/>
                        <a:pt x="9265" y="20157"/>
                      </a:cubicBezTo>
                      <a:cubicBezTo>
                        <a:pt x="9265" y="20157"/>
                        <a:pt x="8938" y="5215"/>
                        <a:pt x="8639" y="3760"/>
                      </a:cubicBezTo>
                      <a:cubicBezTo>
                        <a:pt x="8341" y="2306"/>
                        <a:pt x="7069" y="125"/>
                        <a:pt x="7069" y="125"/>
                      </a:cubicBezTo>
                      <a:cubicBezTo>
                        <a:pt x="7069" y="125"/>
                        <a:pt x="4102" y="95"/>
                        <a:pt x="155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30"/>
                <p:cNvSpPr/>
                <p:nvPr/>
              </p:nvSpPr>
              <p:spPr>
                <a:xfrm>
                  <a:off x="7688450" y="2564228"/>
                  <a:ext cx="461626" cy="369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8" h="5365" extrusionOk="0">
                      <a:moveTo>
                        <a:pt x="6152" y="0"/>
                      </a:moveTo>
                      <a:cubicBezTo>
                        <a:pt x="5449" y="463"/>
                        <a:pt x="5486" y="2622"/>
                        <a:pt x="4205" y="2622"/>
                      </a:cubicBezTo>
                      <a:cubicBezTo>
                        <a:pt x="3815" y="2622"/>
                        <a:pt x="3303" y="2422"/>
                        <a:pt x="2611" y="1913"/>
                      </a:cubicBezTo>
                      <a:cubicBezTo>
                        <a:pt x="2052" y="2586"/>
                        <a:pt x="1522" y="2845"/>
                        <a:pt x="948" y="2845"/>
                      </a:cubicBezTo>
                      <a:cubicBezTo>
                        <a:pt x="647" y="2845"/>
                        <a:pt x="335" y="2774"/>
                        <a:pt x="0" y="2654"/>
                      </a:cubicBezTo>
                      <a:lnTo>
                        <a:pt x="0" y="2654"/>
                      </a:lnTo>
                      <a:cubicBezTo>
                        <a:pt x="138" y="3745"/>
                        <a:pt x="291" y="4763"/>
                        <a:pt x="436" y="5243"/>
                      </a:cubicBezTo>
                      <a:cubicBezTo>
                        <a:pt x="436" y="5243"/>
                        <a:pt x="2137" y="5364"/>
                        <a:pt x="3869" y="5364"/>
                      </a:cubicBezTo>
                      <a:cubicBezTo>
                        <a:pt x="4607" y="5364"/>
                        <a:pt x="5350" y="5342"/>
                        <a:pt x="5970" y="5279"/>
                      </a:cubicBezTo>
                      <a:cubicBezTo>
                        <a:pt x="5970" y="5279"/>
                        <a:pt x="6465" y="2007"/>
                        <a:pt x="6697" y="29"/>
                      </a:cubicBezTo>
                      <a:cubicBezTo>
                        <a:pt x="6523" y="22"/>
                        <a:pt x="6334" y="0"/>
                        <a:pt x="6152" y="0"/>
                      </a:cubicBezTo>
                      <a:close/>
                    </a:path>
                  </a:pathLst>
                </a:custGeom>
                <a:solidFill>
                  <a:srgbClr val="1F1C20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30"/>
                <p:cNvSpPr/>
                <p:nvPr/>
              </p:nvSpPr>
              <p:spPr>
                <a:xfrm>
                  <a:off x="7722015" y="2299503"/>
                  <a:ext cx="100279" cy="74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5" h="1078" extrusionOk="0">
                      <a:moveTo>
                        <a:pt x="1353" y="1"/>
                      </a:moveTo>
                      <a:cubicBezTo>
                        <a:pt x="1265" y="1"/>
                        <a:pt x="1047" y="278"/>
                        <a:pt x="1047" y="278"/>
                      </a:cubicBezTo>
                      <a:cubicBezTo>
                        <a:pt x="1040" y="307"/>
                        <a:pt x="0" y="845"/>
                        <a:pt x="131" y="969"/>
                      </a:cubicBezTo>
                      <a:lnTo>
                        <a:pt x="1200" y="533"/>
                      </a:lnTo>
                      <a:cubicBezTo>
                        <a:pt x="1200" y="533"/>
                        <a:pt x="1324" y="1042"/>
                        <a:pt x="1455" y="1078"/>
                      </a:cubicBezTo>
                      <a:cubicBezTo>
                        <a:pt x="1455" y="1078"/>
                        <a:pt x="1447" y="67"/>
                        <a:pt x="1375" y="9"/>
                      </a:cubicBezTo>
                      <a:cubicBezTo>
                        <a:pt x="1369" y="3"/>
                        <a:pt x="1361" y="1"/>
                        <a:pt x="1353" y="1"/>
                      </a:cubicBezTo>
                      <a:close/>
                    </a:path>
                  </a:pathLst>
                </a:custGeom>
                <a:solidFill>
                  <a:srgbClr val="EF8D7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318;p30"/>
                <p:cNvSpPr/>
                <p:nvPr/>
              </p:nvSpPr>
              <p:spPr>
                <a:xfrm>
                  <a:off x="7522557" y="2267524"/>
                  <a:ext cx="297252" cy="5502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3" h="7984" extrusionOk="0">
                      <a:moveTo>
                        <a:pt x="3400" y="1"/>
                      </a:moveTo>
                      <a:cubicBezTo>
                        <a:pt x="3366" y="1"/>
                        <a:pt x="3333" y="3"/>
                        <a:pt x="3302" y="8"/>
                      </a:cubicBezTo>
                      <a:cubicBezTo>
                        <a:pt x="2923" y="59"/>
                        <a:pt x="2407" y="1571"/>
                        <a:pt x="2407" y="1571"/>
                      </a:cubicBezTo>
                      <a:cubicBezTo>
                        <a:pt x="2407" y="1571"/>
                        <a:pt x="342" y="5345"/>
                        <a:pt x="168" y="6414"/>
                      </a:cubicBezTo>
                      <a:cubicBezTo>
                        <a:pt x="0" y="7497"/>
                        <a:pt x="517" y="7868"/>
                        <a:pt x="517" y="7868"/>
                      </a:cubicBezTo>
                      <a:cubicBezTo>
                        <a:pt x="517" y="7868"/>
                        <a:pt x="723" y="7983"/>
                        <a:pt x="1275" y="7983"/>
                      </a:cubicBezTo>
                      <a:cubicBezTo>
                        <a:pt x="1344" y="7983"/>
                        <a:pt x="1418" y="7981"/>
                        <a:pt x="1498" y="7977"/>
                      </a:cubicBezTo>
                      <a:cubicBezTo>
                        <a:pt x="2211" y="7948"/>
                        <a:pt x="3382" y="1927"/>
                        <a:pt x="3382" y="1833"/>
                      </a:cubicBezTo>
                      <a:cubicBezTo>
                        <a:pt x="3382" y="1746"/>
                        <a:pt x="3934" y="931"/>
                        <a:pt x="3934" y="931"/>
                      </a:cubicBezTo>
                      <a:cubicBezTo>
                        <a:pt x="3965" y="1526"/>
                        <a:pt x="4109" y="1573"/>
                        <a:pt x="4154" y="1573"/>
                      </a:cubicBezTo>
                      <a:cubicBezTo>
                        <a:pt x="4162" y="1573"/>
                        <a:pt x="4167" y="1571"/>
                        <a:pt x="4167" y="1571"/>
                      </a:cubicBezTo>
                      <a:cubicBezTo>
                        <a:pt x="4167" y="1571"/>
                        <a:pt x="4312" y="495"/>
                        <a:pt x="4290" y="379"/>
                      </a:cubicBezTo>
                      <a:cubicBezTo>
                        <a:pt x="4264" y="278"/>
                        <a:pt x="3778" y="1"/>
                        <a:pt x="3400" y="1"/>
                      </a:cubicBezTo>
                      <a:close/>
                    </a:path>
                  </a:pathLst>
                </a:custGeom>
                <a:solidFill>
                  <a:srgbClr val="EA8A7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30"/>
                <p:cNvSpPr/>
                <p:nvPr/>
              </p:nvSpPr>
              <p:spPr>
                <a:xfrm>
                  <a:off x="7522075" y="2638870"/>
                  <a:ext cx="153898" cy="179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3" h="2601" extrusionOk="0">
                      <a:moveTo>
                        <a:pt x="524" y="1"/>
                      </a:moveTo>
                      <a:cubicBezTo>
                        <a:pt x="342" y="430"/>
                        <a:pt x="211" y="793"/>
                        <a:pt x="175" y="1026"/>
                      </a:cubicBezTo>
                      <a:cubicBezTo>
                        <a:pt x="0" y="2095"/>
                        <a:pt x="524" y="2480"/>
                        <a:pt x="524" y="2480"/>
                      </a:cubicBezTo>
                      <a:cubicBezTo>
                        <a:pt x="524" y="2480"/>
                        <a:pt x="740" y="2600"/>
                        <a:pt x="1320" y="2600"/>
                      </a:cubicBezTo>
                      <a:cubicBezTo>
                        <a:pt x="1378" y="2600"/>
                        <a:pt x="1440" y="2599"/>
                        <a:pt x="1505" y="2597"/>
                      </a:cubicBezTo>
                      <a:cubicBezTo>
                        <a:pt x="1723" y="2589"/>
                        <a:pt x="1978" y="2044"/>
                        <a:pt x="2232" y="1280"/>
                      </a:cubicBezTo>
                      <a:cubicBezTo>
                        <a:pt x="1542" y="975"/>
                        <a:pt x="894" y="575"/>
                        <a:pt x="524" y="1"/>
                      </a:cubicBezTo>
                      <a:close/>
                    </a:path>
                  </a:pathLst>
                </a:custGeom>
                <a:solidFill>
                  <a:srgbClr val="1F1C20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30"/>
                <p:cNvSpPr/>
                <p:nvPr/>
              </p:nvSpPr>
              <p:spPr>
                <a:xfrm>
                  <a:off x="7526762" y="2758654"/>
                  <a:ext cx="605738" cy="131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89" h="1906" extrusionOk="0">
                      <a:moveTo>
                        <a:pt x="7436" y="0"/>
                      </a:moveTo>
                      <a:cubicBezTo>
                        <a:pt x="7436" y="0"/>
                        <a:pt x="2921" y="678"/>
                        <a:pt x="2589" y="678"/>
                      </a:cubicBezTo>
                      <a:cubicBezTo>
                        <a:pt x="2580" y="678"/>
                        <a:pt x="2574" y="678"/>
                        <a:pt x="2572" y="677"/>
                      </a:cubicBezTo>
                      <a:cubicBezTo>
                        <a:pt x="2455" y="655"/>
                        <a:pt x="2455" y="386"/>
                        <a:pt x="2201" y="306"/>
                      </a:cubicBezTo>
                      <a:cubicBezTo>
                        <a:pt x="2052" y="256"/>
                        <a:pt x="1558" y="49"/>
                        <a:pt x="1408" y="49"/>
                      </a:cubicBezTo>
                      <a:cubicBezTo>
                        <a:pt x="1293" y="49"/>
                        <a:pt x="1377" y="169"/>
                        <a:pt x="1961" y="568"/>
                      </a:cubicBezTo>
                      <a:cubicBezTo>
                        <a:pt x="1961" y="568"/>
                        <a:pt x="1184" y="642"/>
                        <a:pt x="683" y="642"/>
                      </a:cubicBezTo>
                      <a:cubicBezTo>
                        <a:pt x="558" y="642"/>
                        <a:pt x="450" y="637"/>
                        <a:pt x="376" y="626"/>
                      </a:cubicBezTo>
                      <a:cubicBezTo>
                        <a:pt x="327" y="617"/>
                        <a:pt x="285" y="614"/>
                        <a:pt x="248" y="614"/>
                      </a:cubicBezTo>
                      <a:cubicBezTo>
                        <a:pt x="0" y="614"/>
                        <a:pt x="51" y="794"/>
                        <a:pt x="666" y="946"/>
                      </a:cubicBezTo>
                      <a:cubicBezTo>
                        <a:pt x="666" y="946"/>
                        <a:pt x="172" y="1178"/>
                        <a:pt x="928" y="1288"/>
                      </a:cubicBezTo>
                      <a:cubicBezTo>
                        <a:pt x="928" y="1288"/>
                        <a:pt x="637" y="1549"/>
                        <a:pt x="1299" y="1607"/>
                      </a:cubicBezTo>
                      <a:cubicBezTo>
                        <a:pt x="1299" y="1607"/>
                        <a:pt x="1248" y="1840"/>
                        <a:pt x="2521" y="1840"/>
                      </a:cubicBezTo>
                      <a:cubicBezTo>
                        <a:pt x="3095" y="1840"/>
                        <a:pt x="4402" y="1905"/>
                        <a:pt x="5669" y="1905"/>
                      </a:cubicBezTo>
                      <a:cubicBezTo>
                        <a:pt x="7210" y="1905"/>
                        <a:pt x="8691" y="1809"/>
                        <a:pt x="8723" y="1382"/>
                      </a:cubicBezTo>
                      <a:cubicBezTo>
                        <a:pt x="8789" y="597"/>
                        <a:pt x="7436" y="0"/>
                        <a:pt x="7436" y="0"/>
                      </a:cubicBezTo>
                      <a:close/>
                    </a:path>
                  </a:pathLst>
                </a:custGeom>
                <a:solidFill>
                  <a:srgbClr val="EA8A7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321;p30"/>
                <p:cNvSpPr/>
                <p:nvPr/>
              </p:nvSpPr>
              <p:spPr>
                <a:xfrm>
                  <a:off x="8002661" y="2499581"/>
                  <a:ext cx="178985" cy="322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7" h="4676" extrusionOk="0">
                      <a:moveTo>
                        <a:pt x="0" y="0"/>
                      </a:moveTo>
                      <a:lnTo>
                        <a:pt x="80" y="1636"/>
                      </a:lnTo>
                      <a:lnTo>
                        <a:pt x="248" y="3723"/>
                      </a:lnTo>
                      <a:lnTo>
                        <a:pt x="2204" y="4676"/>
                      </a:lnTo>
                      <a:cubicBezTo>
                        <a:pt x="2596" y="2720"/>
                        <a:pt x="2415" y="2036"/>
                        <a:pt x="2320" y="1302"/>
                      </a:cubicBezTo>
                      <a:cubicBezTo>
                        <a:pt x="2240" y="560"/>
                        <a:pt x="1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" name="Google Shape;322;p30"/>
                <p:cNvSpPr/>
                <p:nvPr/>
              </p:nvSpPr>
              <p:spPr>
                <a:xfrm>
                  <a:off x="8017960" y="2723571"/>
                  <a:ext cx="157424" cy="1439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6" h="2088" extrusionOk="0">
                      <a:moveTo>
                        <a:pt x="51" y="0"/>
                      </a:moveTo>
                      <a:lnTo>
                        <a:pt x="0" y="524"/>
                      </a:lnTo>
                      <a:cubicBezTo>
                        <a:pt x="0" y="524"/>
                        <a:pt x="1098" y="1942"/>
                        <a:pt x="1455" y="2087"/>
                      </a:cubicBezTo>
                      <a:lnTo>
                        <a:pt x="1825" y="1018"/>
                      </a:lnTo>
                      <a:lnTo>
                        <a:pt x="5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" name="Google Shape;323;p30"/>
                <p:cNvSpPr/>
                <p:nvPr/>
              </p:nvSpPr>
              <p:spPr>
                <a:xfrm>
                  <a:off x="7700925" y="2935574"/>
                  <a:ext cx="46728" cy="4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" h="677" extrusionOk="0">
                      <a:moveTo>
                        <a:pt x="1" y="0"/>
                      </a:moveTo>
                      <a:lnTo>
                        <a:pt x="52" y="611"/>
                      </a:lnTo>
                      <a:cubicBezTo>
                        <a:pt x="234" y="640"/>
                        <a:pt x="452" y="655"/>
                        <a:pt x="677" y="677"/>
                      </a:cubicBezTo>
                      <a:lnTo>
                        <a:pt x="677" y="29"/>
                      </a:lnTo>
                      <a:lnTo>
                        <a:pt x="670" y="29"/>
                      </a:lnTo>
                      <a:cubicBezTo>
                        <a:pt x="256" y="15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324;p30"/>
                <p:cNvSpPr/>
                <p:nvPr/>
              </p:nvSpPr>
              <p:spPr>
                <a:xfrm>
                  <a:off x="7772120" y="2938055"/>
                  <a:ext cx="245631" cy="47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4" h="690" extrusionOk="0">
                      <a:moveTo>
                        <a:pt x="0" y="1"/>
                      </a:moveTo>
                      <a:lnTo>
                        <a:pt x="0" y="648"/>
                      </a:lnTo>
                      <a:cubicBezTo>
                        <a:pt x="615" y="680"/>
                        <a:pt x="1322" y="690"/>
                        <a:pt x="2006" y="690"/>
                      </a:cubicBezTo>
                      <a:cubicBezTo>
                        <a:pt x="2559" y="690"/>
                        <a:pt x="3098" y="683"/>
                        <a:pt x="3564" y="677"/>
                      </a:cubicBezTo>
                      <a:lnTo>
                        <a:pt x="3564" y="66"/>
                      </a:lnTo>
                      <a:cubicBezTo>
                        <a:pt x="3455" y="67"/>
                        <a:pt x="3346" y="67"/>
                        <a:pt x="3236" y="67"/>
                      </a:cubicBezTo>
                      <a:cubicBezTo>
                        <a:pt x="2082" y="67"/>
                        <a:pt x="850" y="34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30"/>
                <p:cNvSpPr/>
                <p:nvPr/>
              </p:nvSpPr>
              <p:spPr>
                <a:xfrm>
                  <a:off x="8042221" y="2939572"/>
                  <a:ext cx="76777" cy="44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4" h="648" extrusionOk="0">
                      <a:moveTo>
                        <a:pt x="1048" y="0"/>
                      </a:moveTo>
                      <a:cubicBezTo>
                        <a:pt x="728" y="15"/>
                        <a:pt x="372" y="30"/>
                        <a:pt x="1" y="37"/>
                      </a:cubicBezTo>
                      <a:cubicBezTo>
                        <a:pt x="8" y="248"/>
                        <a:pt x="8" y="444"/>
                        <a:pt x="8" y="648"/>
                      </a:cubicBezTo>
                      <a:cubicBezTo>
                        <a:pt x="663" y="626"/>
                        <a:pt x="1113" y="611"/>
                        <a:pt x="1113" y="611"/>
                      </a:cubicBezTo>
                      <a:lnTo>
                        <a:pt x="104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30"/>
                <p:cNvSpPr/>
                <p:nvPr/>
              </p:nvSpPr>
              <p:spPr>
                <a:xfrm>
                  <a:off x="7836768" y="4358861"/>
                  <a:ext cx="56721" cy="662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3" h="961" extrusionOk="0">
                      <a:moveTo>
                        <a:pt x="1" y="0"/>
                      </a:moveTo>
                      <a:lnTo>
                        <a:pt x="1" y="960"/>
                      </a:lnTo>
                      <a:lnTo>
                        <a:pt x="822" y="960"/>
                      </a:lnTo>
                      <a:lnTo>
                        <a:pt x="757" y="211"/>
                      </a:lnTo>
                      <a:cubicBezTo>
                        <a:pt x="757" y="236"/>
                        <a:pt x="735" y="246"/>
                        <a:pt x="699" y="246"/>
                      </a:cubicBezTo>
                      <a:cubicBezTo>
                        <a:pt x="522" y="246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" name="Google Shape;327;p30"/>
                <p:cNvSpPr/>
                <p:nvPr/>
              </p:nvSpPr>
              <p:spPr>
                <a:xfrm>
                  <a:off x="8129958" y="4358861"/>
                  <a:ext cx="57686" cy="662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7" h="961" extrusionOk="0">
                      <a:moveTo>
                        <a:pt x="0" y="211"/>
                      </a:moveTo>
                      <a:cubicBezTo>
                        <a:pt x="0" y="213"/>
                        <a:pt x="0" y="214"/>
                        <a:pt x="1" y="215"/>
                      </a:cubicBezTo>
                      <a:lnTo>
                        <a:pt x="1" y="215"/>
                      </a:lnTo>
                      <a:lnTo>
                        <a:pt x="0" y="211"/>
                      </a:lnTo>
                      <a:close/>
                      <a:moveTo>
                        <a:pt x="837" y="0"/>
                      </a:moveTo>
                      <a:cubicBezTo>
                        <a:pt x="837" y="0"/>
                        <a:pt x="260" y="246"/>
                        <a:pt x="64" y="246"/>
                      </a:cubicBezTo>
                      <a:cubicBezTo>
                        <a:pt x="27" y="246"/>
                        <a:pt x="3" y="237"/>
                        <a:pt x="1" y="215"/>
                      </a:cubicBezTo>
                      <a:lnTo>
                        <a:pt x="1" y="215"/>
                      </a:lnTo>
                      <a:lnTo>
                        <a:pt x="44" y="960"/>
                      </a:lnTo>
                      <a:lnTo>
                        <a:pt x="837" y="960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469"/>
            </a:avLst>
          </a:prstGeom>
          <a:solidFill>
            <a:srgbClr val="1DC2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1449913" y="2953450"/>
            <a:ext cx="2589300" cy="47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None/>
              <a:defRPr sz="2200" b="1">
                <a:solidFill>
                  <a:schemeClr val="accen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5104788" y="2953450"/>
            <a:ext cx="2589300" cy="47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None/>
              <a:defRPr sz="2200" b="1">
                <a:solidFill>
                  <a:schemeClr val="accen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1449913" y="3296375"/>
            <a:ext cx="2589300" cy="10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5104788" y="3296375"/>
            <a:ext cx="2589300" cy="10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469"/>
            </a:avLst>
          </a:prstGeom>
          <a:solidFill>
            <a:srgbClr val="1DC2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469"/>
            </a:avLst>
          </a:prstGeom>
          <a:solidFill>
            <a:srgbClr val="1DC2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1764600" y="1579650"/>
            <a:ext cx="5614800" cy="22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469"/>
            </a:avLst>
          </a:prstGeom>
          <a:solidFill>
            <a:srgbClr val="1DC2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 flipH="1">
            <a:off x="4035100" y="660675"/>
            <a:ext cx="4393800" cy="163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 flipH="1">
            <a:off x="4035100" y="2405000"/>
            <a:ext cx="4393800" cy="18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>
            <a:spLocks noGrp="1"/>
          </p:cNvSpPr>
          <p:nvPr>
            <p:ph type="pic" idx="2"/>
          </p:nvPr>
        </p:nvSpPr>
        <p:spPr>
          <a:xfrm>
            <a:off x="715088" y="1320600"/>
            <a:ext cx="2997600" cy="2413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469"/>
            </a:avLst>
          </a:prstGeom>
          <a:solidFill>
            <a:srgbClr val="1DC2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285575"/>
            <a:ext cx="1298100" cy="600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1926456" y="1551810"/>
            <a:ext cx="4483200" cy="3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1974775"/>
            <a:ext cx="1298100" cy="600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4"/>
          </p:nvPr>
        </p:nvSpPr>
        <p:spPr>
          <a:xfrm>
            <a:off x="1926456" y="2240875"/>
            <a:ext cx="4483200" cy="3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0" y="2663851"/>
            <a:ext cx="1298100" cy="600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6"/>
          </p:nvPr>
        </p:nvSpPr>
        <p:spPr>
          <a:xfrm>
            <a:off x="1926456" y="2929939"/>
            <a:ext cx="4483200" cy="3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3352900"/>
            <a:ext cx="1298100" cy="600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8"/>
          </p:nvPr>
        </p:nvSpPr>
        <p:spPr>
          <a:xfrm>
            <a:off x="1926456" y="3619003"/>
            <a:ext cx="4483200" cy="3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9"/>
          </p:nvPr>
        </p:nvSpPr>
        <p:spPr>
          <a:xfrm>
            <a:off x="1926447" y="1285575"/>
            <a:ext cx="4483200" cy="41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accen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3"/>
          </p:nvPr>
        </p:nvSpPr>
        <p:spPr>
          <a:xfrm>
            <a:off x="1926447" y="1974025"/>
            <a:ext cx="4483200" cy="41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accen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4"/>
          </p:nvPr>
        </p:nvSpPr>
        <p:spPr>
          <a:xfrm>
            <a:off x="1926447" y="2662475"/>
            <a:ext cx="4483200" cy="41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accen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15"/>
          </p:nvPr>
        </p:nvSpPr>
        <p:spPr>
          <a:xfrm>
            <a:off x="1926447" y="3350925"/>
            <a:ext cx="4483200" cy="41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accen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16" hasCustomPrompt="1"/>
          </p:nvPr>
        </p:nvSpPr>
        <p:spPr>
          <a:xfrm>
            <a:off x="720000" y="4041975"/>
            <a:ext cx="1298100" cy="600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7"/>
          </p:nvPr>
        </p:nvSpPr>
        <p:spPr>
          <a:xfrm>
            <a:off x="1926456" y="4308068"/>
            <a:ext cx="4483200" cy="3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8"/>
          </p:nvPr>
        </p:nvSpPr>
        <p:spPr>
          <a:xfrm>
            <a:off x="1926447" y="4039375"/>
            <a:ext cx="4483200" cy="41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accen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469"/>
            </a:avLst>
          </a:prstGeom>
          <a:solidFill>
            <a:srgbClr val="1DC2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1"/>
          </p:nvPr>
        </p:nvSpPr>
        <p:spPr>
          <a:xfrm>
            <a:off x="3332650" y="421900"/>
            <a:ext cx="2478600" cy="2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>
                <a:latin typeface="Be Vietnam Pro Black"/>
                <a:ea typeface="Be Vietnam Pro Black"/>
                <a:cs typeface="Be Vietnam Pro Black"/>
                <a:sym typeface="Be Vietnam Pr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ubTitle" idx="2"/>
          </p:nvPr>
        </p:nvSpPr>
        <p:spPr>
          <a:xfrm>
            <a:off x="3332650" y="4495400"/>
            <a:ext cx="2478600" cy="2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>
                <a:latin typeface="Be Vietnam Pro Black"/>
                <a:ea typeface="Be Vietnam Pro Black"/>
                <a:cs typeface="Be Vietnam Pro Black"/>
                <a:sym typeface="Be Vietnam Pr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1329850" y="2264650"/>
            <a:ext cx="6484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title" idx="3" hasCustomPrompt="1"/>
          </p:nvPr>
        </p:nvSpPr>
        <p:spPr>
          <a:xfrm>
            <a:off x="3243250" y="1191100"/>
            <a:ext cx="2657400" cy="109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7" name="Google Shape;87;p15"/>
          <p:cNvSpPr txBox="1">
            <a:spLocks noGrp="1"/>
          </p:cNvSpPr>
          <p:nvPr>
            <p:ph type="subTitle" idx="4"/>
          </p:nvPr>
        </p:nvSpPr>
        <p:spPr>
          <a:xfrm>
            <a:off x="1329850" y="3106450"/>
            <a:ext cx="64842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469"/>
            </a:avLst>
          </a:prstGeom>
          <a:solidFill>
            <a:srgbClr val="1DC2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body" idx="1"/>
          </p:nvPr>
        </p:nvSpPr>
        <p:spPr>
          <a:xfrm>
            <a:off x="715100" y="2094400"/>
            <a:ext cx="4082400" cy="22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 Black"/>
              <a:buNone/>
              <a:defRPr sz="3500">
                <a:solidFill>
                  <a:schemeClr val="dk1"/>
                </a:solidFill>
                <a:latin typeface="Be Vietnam Pro Black"/>
                <a:ea typeface="Be Vietnam Pro Black"/>
                <a:cs typeface="Be Vietnam Pro Black"/>
                <a:sym typeface="Be Vietnam Pr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oboto Black"/>
              <a:buNone/>
              <a:defRPr sz="3500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oboto Black"/>
              <a:buNone/>
              <a:defRPr sz="3500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oboto Black"/>
              <a:buNone/>
              <a:defRPr sz="3500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oboto Black"/>
              <a:buNone/>
              <a:defRPr sz="3500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oboto Black"/>
              <a:buNone/>
              <a:defRPr sz="3500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oboto Black"/>
              <a:buNone/>
              <a:defRPr sz="3500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oboto Black"/>
              <a:buNone/>
              <a:defRPr sz="3500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oboto Black"/>
              <a:buNone/>
              <a:defRPr sz="3500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5" r:id="rId5"/>
    <p:sldLayoutId id="2147483658" r:id="rId6"/>
    <p:sldLayoutId id="2147483659" r:id="rId7"/>
    <p:sldLayoutId id="2147483661" r:id="rId8"/>
    <p:sldLayoutId id="2147483667" r:id="rId9"/>
    <p:sldLayoutId id="2147483670" r:id="rId10"/>
    <p:sldLayoutId id="2147483673" r:id="rId11"/>
    <p:sldLayoutId id="2147483675" r:id="rId12"/>
    <p:sldLayoutId id="2147483676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rhuebner/human-resources-data-set/dat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hyperlink" Target="https://docs.google.com/spreadsheets/d/1-5vuSfamNWzGOe4uxIhfv-PQghresIDH2AkIiQ4jW5w/copy#gid=1364826426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rhuebner/human-resources-data-set/dat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4"/>
          <p:cNvSpPr txBox="1">
            <a:spLocks noGrp="1"/>
          </p:cNvSpPr>
          <p:nvPr>
            <p:ph type="ctrTitle"/>
          </p:nvPr>
        </p:nvSpPr>
        <p:spPr>
          <a:xfrm>
            <a:off x="3739476" y="1842849"/>
            <a:ext cx="4917900" cy="13838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e Vietnam Pro Black"/>
                <a:ea typeface="Be Vietnam Pro Black"/>
                <a:cs typeface="Be Vietnam Pro Black"/>
                <a:sym typeface="Be Vietnam Pro Black"/>
              </a:rPr>
              <a:t>HR ANALYSIS DASHBOARD    </a:t>
            </a:r>
            <a:r>
              <a:rPr lang="en" sz="1400" dirty="0">
                <a:solidFill>
                  <a:schemeClr val="accent2"/>
                </a:solidFill>
                <a:latin typeface="Be Vietnam Pro Medium"/>
                <a:ea typeface="Be Vietnam Pro Black"/>
                <a:cs typeface="Be Vietnam Pro Black"/>
                <a:sym typeface="Be Vietnam Pro Medium"/>
              </a:rPr>
              <a:t>        </a:t>
            </a:r>
            <a:r>
              <a:rPr lang="en" sz="1400" dirty="0">
                <a:solidFill>
                  <a:schemeClr val="accent2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rPr>
              <a:t>by Shubh Jalui</a:t>
            </a:r>
            <a:endParaRPr sz="1400" dirty="0">
              <a:solidFill>
                <a:schemeClr val="accent2"/>
              </a:solidFill>
              <a:latin typeface="Be Vietnam Pro Medium"/>
              <a:ea typeface="Be Vietnam Pro Medium"/>
              <a:cs typeface="Be Vietnam Pro Medium"/>
              <a:sym typeface="Be Vietnam Pro Medium"/>
            </a:endParaRPr>
          </a:p>
        </p:txBody>
      </p:sp>
      <p:sp>
        <p:nvSpPr>
          <p:cNvPr id="339" name="Google Shape;339;p34"/>
          <p:cNvSpPr txBox="1">
            <a:spLocks noGrp="1"/>
          </p:cNvSpPr>
          <p:nvPr>
            <p:ph type="subTitle" idx="1"/>
          </p:nvPr>
        </p:nvSpPr>
        <p:spPr>
          <a:xfrm>
            <a:off x="3739450" y="3253071"/>
            <a:ext cx="4917900" cy="9084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Source: </a:t>
            </a:r>
            <a:r>
              <a:rPr lang="en" sz="2000" i="1" dirty="0">
                <a:hlinkClick r:id="rId3"/>
              </a:rPr>
              <a:t>Kaggle</a:t>
            </a:r>
            <a:endParaRPr sz="2000" i="1" dirty="0"/>
          </a:p>
        </p:txBody>
      </p:sp>
      <p:sp>
        <p:nvSpPr>
          <p:cNvPr id="340" name="Google Shape;340;p34"/>
          <p:cNvSpPr/>
          <p:nvPr/>
        </p:nvSpPr>
        <p:spPr>
          <a:xfrm>
            <a:off x="3087531" y="3226693"/>
            <a:ext cx="66937" cy="3446"/>
          </a:xfrm>
          <a:custGeom>
            <a:avLst/>
            <a:gdLst/>
            <a:ahLst/>
            <a:cxnLst/>
            <a:rect l="l" t="t" r="r" b="b"/>
            <a:pathLst>
              <a:path w="874" h="45" extrusionOk="0">
                <a:moveTo>
                  <a:pt x="437" y="1"/>
                </a:moveTo>
                <a:cubicBezTo>
                  <a:pt x="328" y="15"/>
                  <a:pt x="219" y="15"/>
                  <a:pt x="139" y="15"/>
                </a:cubicBezTo>
                <a:cubicBezTo>
                  <a:pt x="51" y="23"/>
                  <a:pt x="1" y="23"/>
                  <a:pt x="1" y="23"/>
                </a:cubicBezTo>
                <a:cubicBezTo>
                  <a:pt x="1" y="23"/>
                  <a:pt x="51" y="23"/>
                  <a:pt x="139" y="30"/>
                </a:cubicBezTo>
                <a:cubicBezTo>
                  <a:pt x="219" y="44"/>
                  <a:pt x="328" y="44"/>
                  <a:pt x="437" y="44"/>
                </a:cubicBezTo>
                <a:cubicBezTo>
                  <a:pt x="546" y="30"/>
                  <a:pt x="655" y="30"/>
                  <a:pt x="735" y="30"/>
                </a:cubicBezTo>
                <a:cubicBezTo>
                  <a:pt x="815" y="23"/>
                  <a:pt x="873" y="23"/>
                  <a:pt x="873" y="23"/>
                </a:cubicBezTo>
                <a:cubicBezTo>
                  <a:pt x="873" y="23"/>
                  <a:pt x="815" y="15"/>
                  <a:pt x="735" y="15"/>
                </a:cubicBezTo>
                <a:cubicBezTo>
                  <a:pt x="655" y="1"/>
                  <a:pt x="546" y="1"/>
                  <a:pt x="4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1" name="Google Shape;341;p34"/>
          <p:cNvGrpSpPr/>
          <p:nvPr/>
        </p:nvGrpSpPr>
        <p:grpSpPr>
          <a:xfrm>
            <a:off x="344149" y="571649"/>
            <a:ext cx="3466051" cy="3414753"/>
            <a:chOff x="344149" y="571649"/>
            <a:chExt cx="3466051" cy="3414753"/>
          </a:xfrm>
        </p:grpSpPr>
        <p:grpSp>
          <p:nvGrpSpPr>
            <p:cNvPr id="342" name="Google Shape;342;p34"/>
            <p:cNvGrpSpPr/>
            <p:nvPr/>
          </p:nvGrpSpPr>
          <p:grpSpPr>
            <a:xfrm>
              <a:off x="344149" y="571649"/>
              <a:ext cx="3412240" cy="3414753"/>
              <a:chOff x="344149" y="571649"/>
              <a:chExt cx="3412240" cy="3414753"/>
            </a:xfrm>
          </p:grpSpPr>
          <p:grpSp>
            <p:nvGrpSpPr>
              <p:cNvPr id="343" name="Google Shape;343;p34"/>
              <p:cNvGrpSpPr/>
              <p:nvPr/>
            </p:nvGrpSpPr>
            <p:grpSpPr>
              <a:xfrm>
                <a:off x="715100" y="1819357"/>
                <a:ext cx="3041290" cy="1838457"/>
                <a:chOff x="715100" y="1819357"/>
                <a:chExt cx="3041290" cy="1838457"/>
              </a:xfrm>
            </p:grpSpPr>
            <p:sp>
              <p:nvSpPr>
                <p:cNvPr id="344" name="Google Shape;344;p34"/>
                <p:cNvSpPr/>
                <p:nvPr/>
              </p:nvSpPr>
              <p:spPr>
                <a:xfrm>
                  <a:off x="952833" y="1819357"/>
                  <a:ext cx="2605277" cy="1745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17" h="22797" extrusionOk="0">
                      <a:moveTo>
                        <a:pt x="728" y="1"/>
                      </a:moveTo>
                      <a:cubicBezTo>
                        <a:pt x="328" y="1"/>
                        <a:pt x="1" y="328"/>
                        <a:pt x="1" y="728"/>
                      </a:cubicBezTo>
                      <a:lnTo>
                        <a:pt x="1" y="22797"/>
                      </a:lnTo>
                      <a:lnTo>
                        <a:pt x="34017" y="22797"/>
                      </a:lnTo>
                      <a:lnTo>
                        <a:pt x="34017" y="728"/>
                      </a:lnTo>
                      <a:cubicBezTo>
                        <a:pt x="34017" y="328"/>
                        <a:pt x="33690" y="1"/>
                        <a:pt x="3329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345" name="Google Shape;345;p34"/>
                <p:cNvSpPr/>
                <p:nvPr/>
              </p:nvSpPr>
              <p:spPr>
                <a:xfrm>
                  <a:off x="1085409" y="1951934"/>
                  <a:ext cx="2340208" cy="1480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56" h="19329" extrusionOk="0">
                      <a:moveTo>
                        <a:pt x="1" y="0"/>
                      </a:moveTo>
                      <a:lnTo>
                        <a:pt x="1" y="19328"/>
                      </a:lnTo>
                      <a:lnTo>
                        <a:pt x="30555" y="19328"/>
                      </a:lnTo>
                      <a:lnTo>
                        <a:pt x="3055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346;p34"/>
                <p:cNvSpPr/>
                <p:nvPr/>
              </p:nvSpPr>
              <p:spPr>
                <a:xfrm>
                  <a:off x="715100" y="3551969"/>
                  <a:ext cx="3041290" cy="6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0" h="866" extrusionOk="0">
                      <a:moveTo>
                        <a:pt x="0" y="0"/>
                      </a:moveTo>
                      <a:lnTo>
                        <a:pt x="0" y="568"/>
                      </a:lnTo>
                      <a:cubicBezTo>
                        <a:pt x="0" y="728"/>
                        <a:pt x="138" y="866"/>
                        <a:pt x="298" y="866"/>
                      </a:cubicBezTo>
                      <a:lnTo>
                        <a:pt x="39404" y="866"/>
                      </a:lnTo>
                      <a:cubicBezTo>
                        <a:pt x="39571" y="866"/>
                        <a:pt x="39710" y="728"/>
                        <a:pt x="39710" y="568"/>
                      </a:cubicBezTo>
                      <a:lnTo>
                        <a:pt x="3971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" name="Google Shape;347;p34"/>
                <p:cNvSpPr/>
                <p:nvPr/>
              </p:nvSpPr>
              <p:spPr>
                <a:xfrm>
                  <a:off x="761819" y="3618219"/>
                  <a:ext cx="2947776" cy="39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89" h="517" extrusionOk="0">
                      <a:moveTo>
                        <a:pt x="1" y="1"/>
                      </a:moveTo>
                      <a:lnTo>
                        <a:pt x="946" y="517"/>
                      </a:lnTo>
                      <a:lnTo>
                        <a:pt x="38067" y="517"/>
                      </a:lnTo>
                      <a:lnTo>
                        <a:pt x="384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8" name="Google Shape;348;p34"/>
              <p:cNvGrpSpPr/>
              <p:nvPr/>
            </p:nvGrpSpPr>
            <p:grpSpPr>
              <a:xfrm>
                <a:off x="1185748" y="3200192"/>
                <a:ext cx="2022178" cy="119477"/>
                <a:chOff x="1185748" y="3200192"/>
                <a:chExt cx="2022178" cy="119477"/>
              </a:xfrm>
            </p:grpSpPr>
            <p:sp>
              <p:nvSpPr>
                <p:cNvPr id="349" name="Google Shape;349;p34"/>
                <p:cNvSpPr/>
                <p:nvPr/>
              </p:nvSpPr>
              <p:spPr>
                <a:xfrm>
                  <a:off x="1963429" y="3227382"/>
                  <a:ext cx="79651" cy="62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" h="819" extrusionOk="0">
                      <a:moveTo>
                        <a:pt x="517" y="1"/>
                      </a:moveTo>
                      <a:cubicBezTo>
                        <a:pt x="225" y="1"/>
                        <a:pt x="0" y="313"/>
                        <a:pt x="171" y="624"/>
                      </a:cubicBezTo>
                      <a:cubicBezTo>
                        <a:pt x="207" y="690"/>
                        <a:pt x="251" y="734"/>
                        <a:pt x="309" y="763"/>
                      </a:cubicBezTo>
                      <a:cubicBezTo>
                        <a:pt x="381" y="802"/>
                        <a:pt x="454" y="819"/>
                        <a:pt x="523" y="819"/>
                      </a:cubicBezTo>
                      <a:cubicBezTo>
                        <a:pt x="815" y="819"/>
                        <a:pt x="1040" y="507"/>
                        <a:pt x="869" y="195"/>
                      </a:cubicBezTo>
                      <a:cubicBezTo>
                        <a:pt x="840" y="145"/>
                        <a:pt x="796" y="94"/>
                        <a:pt x="731" y="57"/>
                      </a:cubicBezTo>
                      <a:cubicBezTo>
                        <a:pt x="659" y="18"/>
                        <a:pt x="586" y="1"/>
                        <a:pt x="51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350;p34"/>
                <p:cNvSpPr/>
                <p:nvPr/>
              </p:nvSpPr>
              <p:spPr>
                <a:xfrm>
                  <a:off x="2076399" y="3227382"/>
                  <a:ext cx="79268" cy="62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5" h="819" extrusionOk="0">
                      <a:moveTo>
                        <a:pt x="515" y="1"/>
                      </a:moveTo>
                      <a:cubicBezTo>
                        <a:pt x="221" y="1"/>
                        <a:pt x="0" y="313"/>
                        <a:pt x="165" y="624"/>
                      </a:cubicBezTo>
                      <a:cubicBezTo>
                        <a:pt x="201" y="690"/>
                        <a:pt x="252" y="734"/>
                        <a:pt x="303" y="763"/>
                      </a:cubicBezTo>
                      <a:cubicBezTo>
                        <a:pt x="377" y="802"/>
                        <a:pt x="450" y="819"/>
                        <a:pt x="520" y="819"/>
                      </a:cubicBezTo>
                      <a:cubicBezTo>
                        <a:pt x="814" y="819"/>
                        <a:pt x="1035" y="507"/>
                        <a:pt x="870" y="195"/>
                      </a:cubicBezTo>
                      <a:cubicBezTo>
                        <a:pt x="841" y="145"/>
                        <a:pt x="797" y="94"/>
                        <a:pt x="732" y="57"/>
                      </a:cubicBezTo>
                      <a:cubicBezTo>
                        <a:pt x="658" y="18"/>
                        <a:pt x="585" y="1"/>
                        <a:pt x="51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34"/>
                <p:cNvSpPr/>
                <p:nvPr/>
              </p:nvSpPr>
              <p:spPr>
                <a:xfrm>
                  <a:off x="2197027" y="3227841"/>
                  <a:ext cx="63032" cy="62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3" h="815" extrusionOk="0">
                      <a:moveTo>
                        <a:pt x="408" y="0"/>
                      </a:moveTo>
                      <a:cubicBezTo>
                        <a:pt x="182" y="0"/>
                        <a:pt x="0" y="182"/>
                        <a:pt x="0" y="408"/>
                      </a:cubicBezTo>
                      <a:cubicBezTo>
                        <a:pt x="0" y="633"/>
                        <a:pt x="182" y="815"/>
                        <a:pt x="408" y="815"/>
                      </a:cubicBezTo>
                      <a:cubicBezTo>
                        <a:pt x="633" y="815"/>
                        <a:pt x="822" y="633"/>
                        <a:pt x="822" y="408"/>
                      </a:cubicBezTo>
                      <a:cubicBezTo>
                        <a:pt x="822" y="182"/>
                        <a:pt x="633" y="0"/>
                        <a:pt x="40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" name="Google Shape;352;p34"/>
                <p:cNvSpPr/>
                <p:nvPr/>
              </p:nvSpPr>
              <p:spPr>
                <a:xfrm>
                  <a:off x="2301954" y="3227382"/>
                  <a:ext cx="79268" cy="62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5" h="819" extrusionOk="0">
                      <a:moveTo>
                        <a:pt x="515" y="1"/>
                      </a:moveTo>
                      <a:cubicBezTo>
                        <a:pt x="221" y="1"/>
                        <a:pt x="0" y="313"/>
                        <a:pt x="165" y="624"/>
                      </a:cubicBezTo>
                      <a:cubicBezTo>
                        <a:pt x="201" y="690"/>
                        <a:pt x="252" y="734"/>
                        <a:pt x="303" y="763"/>
                      </a:cubicBezTo>
                      <a:cubicBezTo>
                        <a:pt x="377" y="802"/>
                        <a:pt x="450" y="819"/>
                        <a:pt x="520" y="819"/>
                      </a:cubicBezTo>
                      <a:cubicBezTo>
                        <a:pt x="814" y="819"/>
                        <a:pt x="1035" y="507"/>
                        <a:pt x="870" y="195"/>
                      </a:cubicBezTo>
                      <a:cubicBezTo>
                        <a:pt x="834" y="145"/>
                        <a:pt x="783" y="94"/>
                        <a:pt x="732" y="57"/>
                      </a:cubicBezTo>
                      <a:cubicBezTo>
                        <a:pt x="658" y="18"/>
                        <a:pt x="585" y="1"/>
                        <a:pt x="51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" name="Google Shape;353;p34"/>
                <p:cNvSpPr/>
                <p:nvPr/>
              </p:nvSpPr>
              <p:spPr>
                <a:xfrm>
                  <a:off x="2422582" y="3227841"/>
                  <a:ext cx="63032" cy="62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3" h="815" extrusionOk="0">
                      <a:moveTo>
                        <a:pt x="408" y="0"/>
                      </a:moveTo>
                      <a:cubicBezTo>
                        <a:pt x="182" y="0"/>
                        <a:pt x="0" y="182"/>
                        <a:pt x="0" y="408"/>
                      </a:cubicBezTo>
                      <a:cubicBezTo>
                        <a:pt x="0" y="633"/>
                        <a:pt x="182" y="815"/>
                        <a:pt x="408" y="815"/>
                      </a:cubicBezTo>
                      <a:cubicBezTo>
                        <a:pt x="633" y="815"/>
                        <a:pt x="822" y="633"/>
                        <a:pt x="822" y="408"/>
                      </a:cubicBezTo>
                      <a:cubicBezTo>
                        <a:pt x="822" y="182"/>
                        <a:pt x="633" y="0"/>
                        <a:pt x="40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34"/>
                <p:cNvSpPr/>
                <p:nvPr/>
              </p:nvSpPr>
              <p:spPr>
                <a:xfrm>
                  <a:off x="3077498" y="3200192"/>
                  <a:ext cx="130429" cy="119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3" h="1560" extrusionOk="0">
                      <a:moveTo>
                        <a:pt x="1084" y="1"/>
                      </a:moveTo>
                      <a:cubicBezTo>
                        <a:pt x="1057" y="1"/>
                        <a:pt x="1033" y="26"/>
                        <a:pt x="1033" y="63"/>
                      </a:cubicBezTo>
                      <a:lnTo>
                        <a:pt x="1033" y="230"/>
                      </a:lnTo>
                      <a:lnTo>
                        <a:pt x="1033" y="267"/>
                      </a:lnTo>
                      <a:lnTo>
                        <a:pt x="139" y="267"/>
                      </a:lnTo>
                      <a:cubicBezTo>
                        <a:pt x="66" y="267"/>
                        <a:pt x="1" y="332"/>
                        <a:pt x="1" y="405"/>
                      </a:cubicBezTo>
                      <a:lnTo>
                        <a:pt x="1" y="1161"/>
                      </a:lnTo>
                      <a:cubicBezTo>
                        <a:pt x="1" y="1234"/>
                        <a:pt x="66" y="1292"/>
                        <a:pt x="139" y="1292"/>
                      </a:cubicBezTo>
                      <a:lnTo>
                        <a:pt x="1033" y="1292"/>
                      </a:lnTo>
                      <a:lnTo>
                        <a:pt x="1033" y="1503"/>
                      </a:lnTo>
                      <a:cubicBezTo>
                        <a:pt x="1033" y="1540"/>
                        <a:pt x="1057" y="1559"/>
                        <a:pt x="1083" y="1559"/>
                      </a:cubicBezTo>
                      <a:cubicBezTo>
                        <a:pt x="1098" y="1559"/>
                        <a:pt x="1114" y="1553"/>
                        <a:pt x="1128" y="1539"/>
                      </a:cubicBezTo>
                      <a:lnTo>
                        <a:pt x="1688" y="819"/>
                      </a:lnTo>
                      <a:cubicBezTo>
                        <a:pt x="1702" y="790"/>
                        <a:pt x="1702" y="761"/>
                        <a:pt x="1688" y="739"/>
                      </a:cubicBezTo>
                      <a:lnTo>
                        <a:pt x="1128" y="27"/>
                      </a:lnTo>
                      <a:cubicBezTo>
                        <a:pt x="1115" y="9"/>
                        <a:pt x="1099" y="1"/>
                        <a:pt x="108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355;p34"/>
                <p:cNvSpPr/>
                <p:nvPr/>
              </p:nvSpPr>
              <p:spPr>
                <a:xfrm>
                  <a:off x="1185748" y="3200192"/>
                  <a:ext cx="129816" cy="119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5" h="1560" extrusionOk="0">
                      <a:moveTo>
                        <a:pt x="614" y="1"/>
                      </a:moveTo>
                      <a:cubicBezTo>
                        <a:pt x="598" y="1"/>
                        <a:pt x="581" y="9"/>
                        <a:pt x="568" y="27"/>
                      </a:cubicBezTo>
                      <a:lnTo>
                        <a:pt x="15" y="739"/>
                      </a:lnTo>
                      <a:cubicBezTo>
                        <a:pt x="1" y="761"/>
                        <a:pt x="1" y="790"/>
                        <a:pt x="15" y="819"/>
                      </a:cubicBezTo>
                      <a:lnTo>
                        <a:pt x="568" y="1539"/>
                      </a:lnTo>
                      <a:cubicBezTo>
                        <a:pt x="581" y="1553"/>
                        <a:pt x="598" y="1559"/>
                        <a:pt x="615" y="1559"/>
                      </a:cubicBezTo>
                      <a:cubicBezTo>
                        <a:pt x="643" y="1559"/>
                        <a:pt x="670" y="1540"/>
                        <a:pt x="670" y="1503"/>
                      </a:cubicBezTo>
                      <a:lnTo>
                        <a:pt x="670" y="1292"/>
                      </a:lnTo>
                      <a:lnTo>
                        <a:pt x="1557" y="1292"/>
                      </a:lnTo>
                      <a:cubicBezTo>
                        <a:pt x="1629" y="1292"/>
                        <a:pt x="1695" y="1234"/>
                        <a:pt x="1695" y="1161"/>
                      </a:cubicBezTo>
                      <a:lnTo>
                        <a:pt x="1695" y="405"/>
                      </a:lnTo>
                      <a:cubicBezTo>
                        <a:pt x="1695" y="332"/>
                        <a:pt x="1629" y="267"/>
                        <a:pt x="1557" y="267"/>
                      </a:cubicBezTo>
                      <a:lnTo>
                        <a:pt x="670" y="267"/>
                      </a:lnTo>
                      <a:lnTo>
                        <a:pt x="670" y="230"/>
                      </a:lnTo>
                      <a:lnTo>
                        <a:pt x="670" y="63"/>
                      </a:lnTo>
                      <a:cubicBezTo>
                        <a:pt x="670" y="26"/>
                        <a:pt x="643" y="1"/>
                        <a:pt x="61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56" name="Google Shape;356;p34"/>
              <p:cNvSpPr/>
              <p:nvPr/>
            </p:nvSpPr>
            <p:spPr>
              <a:xfrm>
                <a:off x="1239743" y="3226693"/>
                <a:ext cx="66937" cy="3446"/>
              </a:xfrm>
              <a:custGeom>
                <a:avLst/>
                <a:gdLst/>
                <a:ahLst/>
                <a:cxnLst/>
                <a:rect l="l" t="t" r="r" b="b"/>
                <a:pathLst>
                  <a:path w="874" h="45" extrusionOk="0">
                    <a:moveTo>
                      <a:pt x="437" y="1"/>
                    </a:moveTo>
                    <a:cubicBezTo>
                      <a:pt x="328" y="15"/>
                      <a:pt x="219" y="15"/>
                      <a:pt x="132" y="15"/>
                    </a:cubicBezTo>
                    <a:cubicBezTo>
                      <a:pt x="52" y="23"/>
                      <a:pt x="1" y="23"/>
                      <a:pt x="1" y="23"/>
                    </a:cubicBezTo>
                    <a:cubicBezTo>
                      <a:pt x="1" y="23"/>
                      <a:pt x="52" y="30"/>
                      <a:pt x="132" y="30"/>
                    </a:cubicBezTo>
                    <a:cubicBezTo>
                      <a:pt x="219" y="44"/>
                      <a:pt x="328" y="44"/>
                      <a:pt x="437" y="44"/>
                    </a:cubicBezTo>
                    <a:cubicBezTo>
                      <a:pt x="546" y="30"/>
                      <a:pt x="655" y="30"/>
                      <a:pt x="735" y="30"/>
                    </a:cubicBezTo>
                    <a:cubicBezTo>
                      <a:pt x="815" y="23"/>
                      <a:pt x="874" y="23"/>
                      <a:pt x="874" y="23"/>
                    </a:cubicBezTo>
                    <a:cubicBezTo>
                      <a:pt x="874" y="23"/>
                      <a:pt x="815" y="23"/>
                      <a:pt x="735" y="15"/>
                    </a:cubicBezTo>
                    <a:cubicBezTo>
                      <a:pt x="655" y="1"/>
                      <a:pt x="546" y="1"/>
                      <a:pt x="4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7" name="Google Shape;357;p34"/>
              <p:cNvGrpSpPr/>
              <p:nvPr/>
            </p:nvGrpSpPr>
            <p:grpSpPr>
              <a:xfrm>
                <a:off x="1398430" y="1052465"/>
                <a:ext cx="1674126" cy="2100719"/>
                <a:chOff x="1398430" y="1052465"/>
                <a:chExt cx="1674126" cy="2100719"/>
              </a:xfrm>
            </p:grpSpPr>
            <p:sp>
              <p:nvSpPr>
                <p:cNvPr id="358" name="Google Shape;358;p34"/>
                <p:cNvSpPr/>
                <p:nvPr/>
              </p:nvSpPr>
              <p:spPr>
                <a:xfrm>
                  <a:off x="1398430" y="1052465"/>
                  <a:ext cx="1674126" cy="2100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59" h="27429" extrusionOk="0">
                      <a:moveTo>
                        <a:pt x="0" y="1"/>
                      </a:moveTo>
                      <a:lnTo>
                        <a:pt x="0" y="27429"/>
                      </a:lnTo>
                      <a:lnTo>
                        <a:pt x="21858" y="27429"/>
                      </a:lnTo>
                      <a:lnTo>
                        <a:pt x="21858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2"/>
                    </a:solidFill>
                  </a:endParaRPr>
                </a:p>
              </p:txBody>
            </p:sp>
            <p:sp>
              <p:nvSpPr>
                <p:cNvPr id="359" name="Google Shape;359;p34"/>
                <p:cNvSpPr/>
                <p:nvPr/>
              </p:nvSpPr>
              <p:spPr>
                <a:xfrm>
                  <a:off x="1398430" y="1052465"/>
                  <a:ext cx="539712" cy="2100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7" h="27429" extrusionOk="0">
                      <a:moveTo>
                        <a:pt x="0" y="1"/>
                      </a:moveTo>
                      <a:lnTo>
                        <a:pt x="0" y="27429"/>
                      </a:lnTo>
                      <a:lnTo>
                        <a:pt x="7046" y="27429"/>
                      </a:lnTo>
                      <a:lnTo>
                        <a:pt x="704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" name="Google Shape;360;p34"/>
                <p:cNvSpPr/>
                <p:nvPr/>
              </p:nvSpPr>
              <p:spPr>
                <a:xfrm>
                  <a:off x="1459089" y="1567684"/>
                  <a:ext cx="418321" cy="479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62" h="626" extrusionOk="0">
                      <a:moveTo>
                        <a:pt x="1" y="0"/>
                      </a:moveTo>
                      <a:lnTo>
                        <a:pt x="1" y="625"/>
                      </a:lnTo>
                      <a:lnTo>
                        <a:pt x="5462" y="625"/>
                      </a:lnTo>
                      <a:lnTo>
                        <a:pt x="546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" name="Google Shape;361;p34"/>
                <p:cNvSpPr/>
                <p:nvPr/>
              </p:nvSpPr>
              <p:spPr>
                <a:xfrm>
                  <a:off x="1455183" y="2292222"/>
                  <a:ext cx="418321" cy="479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62" h="626" extrusionOk="0">
                      <a:moveTo>
                        <a:pt x="1" y="0"/>
                      </a:moveTo>
                      <a:lnTo>
                        <a:pt x="1" y="626"/>
                      </a:lnTo>
                      <a:lnTo>
                        <a:pt x="5462" y="626"/>
                      </a:lnTo>
                      <a:lnTo>
                        <a:pt x="546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" name="Google Shape;362;p34"/>
                <p:cNvSpPr/>
                <p:nvPr/>
              </p:nvSpPr>
              <p:spPr>
                <a:xfrm>
                  <a:off x="1503127" y="1696278"/>
                  <a:ext cx="314162" cy="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1" fill="none" extrusionOk="0">
                      <a:moveTo>
                        <a:pt x="0" y="1"/>
                      </a:moveTo>
                      <a:lnTo>
                        <a:pt x="4101" y="1"/>
                      </a:lnTo>
                    </a:path>
                  </a:pathLst>
                </a:custGeom>
                <a:noFill/>
                <a:ln w="9525" cap="flat" cmpd="sng">
                  <a:solidFill>
                    <a:srgbClr val="300067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" name="Google Shape;363;p34"/>
                <p:cNvSpPr/>
                <p:nvPr/>
              </p:nvSpPr>
              <p:spPr>
                <a:xfrm>
                  <a:off x="1503127" y="1724693"/>
                  <a:ext cx="314162" cy="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1" fill="none" extrusionOk="0">
                      <a:moveTo>
                        <a:pt x="0" y="1"/>
                      </a:moveTo>
                      <a:lnTo>
                        <a:pt x="4101" y="1"/>
                      </a:lnTo>
                    </a:path>
                  </a:pathLst>
                </a:custGeom>
                <a:noFill/>
                <a:ln w="9525" cap="flat" cmpd="sng">
                  <a:solidFill>
                    <a:srgbClr val="300067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" name="Google Shape;364;p34"/>
                <p:cNvSpPr/>
                <p:nvPr/>
              </p:nvSpPr>
              <p:spPr>
                <a:xfrm>
                  <a:off x="1503127" y="1752571"/>
                  <a:ext cx="314162" cy="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1" fill="none" extrusionOk="0">
                      <a:moveTo>
                        <a:pt x="0" y="0"/>
                      </a:moveTo>
                      <a:lnTo>
                        <a:pt x="4101" y="0"/>
                      </a:lnTo>
                    </a:path>
                  </a:pathLst>
                </a:custGeom>
                <a:noFill/>
                <a:ln w="9525" cap="flat" cmpd="sng">
                  <a:solidFill>
                    <a:srgbClr val="300067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34"/>
                <p:cNvSpPr/>
                <p:nvPr/>
              </p:nvSpPr>
              <p:spPr>
                <a:xfrm>
                  <a:off x="1503127" y="1780986"/>
                  <a:ext cx="314162" cy="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1" fill="none" extrusionOk="0">
                      <a:moveTo>
                        <a:pt x="0" y="0"/>
                      </a:moveTo>
                      <a:lnTo>
                        <a:pt x="4101" y="0"/>
                      </a:lnTo>
                    </a:path>
                  </a:pathLst>
                </a:custGeom>
                <a:noFill/>
                <a:ln w="9525" cap="flat" cmpd="sng">
                  <a:solidFill>
                    <a:srgbClr val="300067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66;p34"/>
                <p:cNvSpPr/>
                <p:nvPr/>
              </p:nvSpPr>
              <p:spPr>
                <a:xfrm>
                  <a:off x="1503127" y="1889514"/>
                  <a:ext cx="314162" cy="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1" fill="none" extrusionOk="0">
                      <a:moveTo>
                        <a:pt x="0" y="1"/>
                      </a:moveTo>
                      <a:lnTo>
                        <a:pt x="4101" y="1"/>
                      </a:lnTo>
                    </a:path>
                  </a:pathLst>
                </a:custGeom>
                <a:noFill/>
                <a:ln w="9525" cap="flat" cmpd="sng">
                  <a:solidFill>
                    <a:srgbClr val="300067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" name="Google Shape;367;p34"/>
                <p:cNvSpPr/>
                <p:nvPr/>
              </p:nvSpPr>
              <p:spPr>
                <a:xfrm>
                  <a:off x="1503127" y="1917392"/>
                  <a:ext cx="314162" cy="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1" fill="none" extrusionOk="0">
                      <a:moveTo>
                        <a:pt x="0" y="1"/>
                      </a:moveTo>
                      <a:lnTo>
                        <a:pt x="4101" y="1"/>
                      </a:lnTo>
                    </a:path>
                  </a:pathLst>
                </a:custGeom>
                <a:noFill/>
                <a:ln w="9525" cap="flat" cmpd="sng">
                  <a:solidFill>
                    <a:srgbClr val="300067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" name="Google Shape;368;p34"/>
                <p:cNvSpPr/>
                <p:nvPr/>
              </p:nvSpPr>
              <p:spPr>
                <a:xfrm>
                  <a:off x="1503127" y="1945807"/>
                  <a:ext cx="314162" cy="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1" fill="none" extrusionOk="0">
                      <a:moveTo>
                        <a:pt x="0" y="0"/>
                      </a:moveTo>
                      <a:lnTo>
                        <a:pt x="4101" y="0"/>
                      </a:lnTo>
                    </a:path>
                  </a:pathLst>
                </a:custGeom>
                <a:noFill/>
                <a:ln w="9525" cap="flat" cmpd="sng">
                  <a:solidFill>
                    <a:srgbClr val="300067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" name="Google Shape;369;p34"/>
                <p:cNvSpPr/>
                <p:nvPr/>
              </p:nvSpPr>
              <p:spPr>
                <a:xfrm>
                  <a:off x="1503127" y="1973609"/>
                  <a:ext cx="314162" cy="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1" fill="none" extrusionOk="0">
                      <a:moveTo>
                        <a:pt x="0" y="1"/>
                      </a:moveTo>
                      <a:lnTo>
                        <a:pt x="4101" y="1"/>
                      </a:lnTo>
                    </a:path>
                  </a:pathLst>
                </a:custGeom>
                <a:noFill/>
                <a:ln w="9525" cap="flat" cmpd="sng">
                  <a:solidFill>
                    <a:srgbClr val="300067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34"/>
                <p:cNvSpPr/>
                <p:nvPr/>
              </p:nvSpPr>
              <p:spPr>
                <a:xfrm>
                  <a:off x="1503127" y="2082826"/>
                  <a:ext cx="314162" cy="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1" fill="none" extrusionOk="0">
                      <a:moveTo>
                        <a:pt x="0" y="0"/>
                      </a:moveTo>
                      <a:lnTo>
                        <a:pt x="4101" y="0"/>
                      </a:lnTo>
                    </a:path>
                  </a:pathLst>
                </a:custGeom>
                <a:noFill/>
                <a:ln w="9525" cap="flat" cmpd="sng">
                  <a:solidFill>
                    <a:srgbClr val="300067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34"/>
                <p:cNvSpPr/>
                <p:nvPr/>
              </p:nvSpPr>
              <p:spPr>
                <a:xfrm>
                  <a:off x="1503127" y="2111241"/>
                  <a:ext cx="314162" cy="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1" fill="none" extrusionOk="0">
                      <a:moveTo>
                        <a:pt x="0" y="0"/>
                      </a:moveTo>
                      <a:lnTo>
                        <a:pt x="4101" y="0"/>
                      </a:lnTo>
                    </a:path>
                  </a:pathLst>
                </a:custGeom>
                <a:noFill/>
                <a:ln w="9525" cap="flat" cmpd="sng">
                  <a:solidFill>
                    <a:srgbClr val="300067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" name="Google Shape;372;p34"/>
                <p:cNvSpPr/>
                <p:nvPr/>
              </p:nvSpPr>
              <p:spPr>
                <a:xfrm>
                  <a:off x="1503127" y="2139043"/>
                  <a:ext cx="314162" cy="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1" fill="none" extrusionOk="0">
                      <a:moveTo>
                        <a:pt x="0" y="1"/>
                      </a:moveTo>
                      <a:lnTo>
                        <a:pt x="4101" y="1"/>
                      </a:lnTo>
                    </a:path>
                  </a:pathLst>
                </a:custGeom>
                <a:noFill/>
                <a:ln w="9525" cap="flat" cmpd="sng">
                  <a:solidFill>
                    <a:srgbClr val="300067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" name="Google Shape;373;p34"/>
                <p:cNvSpPr/>
                <p:nvPr/>
              </p:nvSpPr>
              <p:spPr>
                <a:xfrm>
                  <a:off x="1503127" y="2167457"/>
                  <a:ext cx="314162" cy="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1" fill="none" extrusionOk="0">
                      <a:moveTo>
                        <a:pt x="0" y="0"/>
                      </a:moveTo>
                      <a:lnTo>
                        <a:pt x="4101" y="0"/>
                      </a:lnTo>
                    </a:path>
                  </a:pathLst>
                </a:custGeom>
                <a:noFill/>
                <a:ln w="9525" cap="flat" cmpd="sng">
                  <a:solidFill>
                    <a:srgbClr val="300067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" name="Google Shape;374;p34"/>
                <p:cNvSpPr/>
                <p:nvPr/>
              </p:nvSpPr>
              <p:spPr>
                <a:xfrm>
                  <a:off x="1511476" y="2436977"/>
                  <a:ext cx="314162" cy="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1" fill="none" extrusionOk="0">
                      <a:moveTo>
                        <a:pt x="0" y="1"/>
                      </a:moveTo>
                      <a:lnTo>
                        <a:pt x="4101" y="1"/>
                      </a:lnTo>
                    </a:path>
                  </a:pathLst>
                </a:custGeom>
                <a:noFill/>
                <a:ln w="9525" cap="flat" cmpd="sng">
                  <a:solidFill>
                    <a:srgbClr val="300067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" name="Google Shape;375;p34"/>
                <p:cNvSpPr/>
                <p:nvPr/>
              </p:nvSpPr>
              <p:spPr>
                <a:xfrm>
                  <a:off x="1511476" y="2464855"/>
                  <a:ext cx="314162" cy="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1" fill="none" extrusionOk="0">
                      <a:moveTo>
                        <a:pt x="0" y="0"/>
                      </a:moveTo>
                      <a:lnTo>
                        <a:pt x="4101" y="0"/>
                      </a:lnTo>
                    </a:path>
                  </a:pathLst>
                </a:custGeom>
                <a:noFill/>
                <a:ln w="9525" cap="flat" cmpd="sng">
                  <a:solidFill>
                    <a:srgbClr val="300067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" name="Google Shape;376;p34"/>
                <p:cNvSpPr/>
                <p:nvPr/>
              </p:nvSpPr>
              <p:spPr>
                <a:xfrm>
                  <a:off x="1511476" y="2493270"/>
                  <a:ext cx="314162" cy="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1" fill="none" extrusionOk="0">
                      <a:moveTo>
                        <a:pt x="0" y="0"/>
                      </a:moveTo>
                      <a:lnTo>
                        <a:pt x="4101" y="0"/>
                      </a:lnTo>
                    </a:path>
                  </a:pathLst>
                </a:custGeom>
                <a:noFill/>
                <a:ln w="9525" cap="flat" cmpd="sng">
                  <a:solidFill>
                    <a:srgbClr val="300067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" name="Google Shape;377;p34"/>
                <p:cNvSpPr/>
                <p:nvPr/>
              </p:nvSpPr>
              <p:spPr>
                <a:xfrm>
                  <a:off x="1511476" y="2521072"/>
                  <a:ext cx="314162" cy="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1" fill="none" extrusionOk="0">
                      <a:moveTo>
                        <a:pt x="0" y="1"/>
                      </a:moveTo>
                      <a:lnTo>
                        <a:pt x="4101" y="1"/>
                      </a:lnTo>
                    </a:path>
                  </a:pathLst>
                </a:custGeom>
                <a:noFill/>
                <a:ln w="9525" cap="flat" cmpd="sng">
                  <a:solidFill>
                    <a:srgbClr val="300067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" name="Google Shape;378;p34"/>
                <p:cNvSpPr/>
                <p:nvPr/>
              </p:nvSpPr>
              <p:spPr>
                <a:xfrm>
                  <a:off x="1511476" y="2629676"/>
                  <a:ext cx="314162" cy="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1" fill="none" extrusionOk="0">
                      <a:moveTo>
                        <a:pt x="0" y="1"/>
                      </a:moveTo>
                      <a:lnTo>
                        <a:pt x="4101" y="1"/>
                      </a:lnTo>
                    </a:path>
                  </a:pathLst>
                </a:custGeom>
                <a:noFill/>
                <a:ln w="9525" cap="flat" cmpd="sng">
                  <a:solidFill>
                    <a:srgbClr val="300067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" name="Google Shape;379;p34"/>
                <p:cNvSpPr/>
                <p:nvPr/>
              </p:nvSpPr>
              <p:spPr>
                <a:xfrm>
                  <a:off x="1511476" y="2658091"/>
                  <a:ext cx="314162" cy="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1" fill="none" extrusionOk="0">
                      <a:moveTo>
                        <a:pt x="0" y="1"/>
                      </a:moveTo>
                      <a:lnTo>
                        <a:pt x="4101" y="1"/>
                      </a:lnTo>
                    </a:path>
                  </a:pathLst>
                </a:custGeom>
                <a:noFill/>
                <a:ln w="9525" cap="flat" cmpd="sng">
                  <a:solidFill>
                    <a:srgbClr val="300067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" name="Google Shape;380;p34"/>
                <p:cNvSpPr/>
                <p:nvPr/>
              </p:nvSpPr>
              <p:spPr>
                <a:xfrm>
                  <a:off x="1511476" y="2685969"/>
                  <a:ext cx="314162" cy="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1" fill="none" extrusionOk="0">
                      <a:moveTo>
                        <a:pt x="0" y="0"/>
                      </a:moveTo>
                      <a:lnTo>
                        <a:pt x="4101" y="0"/>
                      </a:lnTo>
                    </a:path>
                  </a:pathLst>
                </a:custGeom>
                <a:noFill/>
                <a:ln w="9525" cap="flat" cmpd="sng">
                  <a:solidFill>
                    <a:srgbClr val="300067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" name="Google Shape;381;p34"/>
                <p:cNvSpPr/>
                <p:nvPr/>
              </p:nvSpPr>
              <p:spPr>
                <a:xfrm>
                  <a:off x="1511476" y="2714920"/>
                  <a:ext cx="314162" cy="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1" fill="none" extrusionOk="0">
                      <a:moveTo>
                        <a:pt x="0" y="0"/>
                      </a:moveTo>
                      <a:lnTo>
                        <a:pt x="4101" y="0"/>
                      </a:lnTo>
                    </a:path>
                  </a:pathLst>
                </a:custGeom>
                <a:noFill/>
                <a:ln w="9525" cap="flat" cmpd="sng">
                  <a:solidFill>
                    <a:srgbClr val="300067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" name="Google Shape;382;p34"/>
                <p:cNvSpPr/>
                <p:nvPr/>
              </p:nvSpPr>
              <p:spPr>
                <a:xfrm>
                  <a:off x="1511476" y="2822912"/>
                  <a:ext cx="314162" cy="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1" fill="none" extrusionOk="0">
                      <a:moveTo>
                        <a:pt x="0" y="1"/>
                      </a:moveTo>
                      <a:lnTo>
                        <a:pt x="4101" y="1"/>
                      </a:lnTo>
                    </a:path>
                  </a:pathLst>
                </a:custGeom>
                <a:noFill/>
                <a:ln w="9525" cap="flat" cmpd="sng">
                  <a:solidFill>
                    <a:srgbClr val="300067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" name="Google Shape;383;p34"/>
                <p:cNvSpPr/>
                <p:nvPr/>
              </p:nvSpPr>
              <p:spPr>
                <a:xfrm>
                  <a:off x="1511476" y="2850790"/>
                  <a:ext cx="314162" cy="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1" fill="none" extrusionOk="0">
                      <a:moveTo>
                        <a:pt x="0" y="1"/>
                      </a:moveTo>
                      <a:lnTo>
                        <a:pt x="4101" y="1"/>
                      </a:lnTo>
                    </a:path>
                  </a:pathLst>
                </a:custGeom>
                <a:noFill/>
                <a:ln w="9525" cap="flat" cmpd="sng">
                  <a:solidFill>
                    <a:srgbClr val="300067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" name="Google Shape;384;p34"/>
                <p:cNvSpPr/>
                <p:nvPr/>
              </p:nvSpPr>
              <p:spPr>
                <a:xfrm>
                  <a:off x="1511476" y="2879741"/>
                  <a:ext cx="314162" cy="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1" fill="none" extrusionOk="0">
                      <a:moveTo>
                        <a:pt x="0" y="1"/>
                      </a:moveTo>
                      <a:lnTo>
                        <a:pt x="4101" y="1"/>
                      </a:lnTo>
                    </a:path>
                  </a:pathLst>
                </a:custGeom>
                <a:noFill/>
                <a:ln w="9525" cap="flat" cmpd="sng">
                  <a:solidFill>
                    <a:srgbClr val="300067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385;p34"/>
                <p:cNvSpPr/>
                <p:nvPr/>
              </p:nvSpPr>
              <p:spPr>
                <a:xfrm>
                  <a:off x="1511476" y="2907620"/>
                  <a:ext cx="314162" cy="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1" fill="none" extrusionOk="0">
                      <a:moveTo>
                        <a:pt x="0" y="0"/>
                      </a:moveTo>
                      <a:lnTo>
                        <a:pt x="4101" y="0"/>
                      </a:lnTo>
                    </a:path>
                  </a:pathLst>
                </a:custGeom>
                <a:noFill/>
                <a:ln w="9525" cap="flat" cmpd="sng">
                  <a:solidFill>
                    <a:srgbClr val="300067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" name="Google Shape;386;p34"/>
                <p:cNvSpPr/>
                <p:nvPr/>
              </p:nvSpPr>
              <p:spPr>
                <a:xfrm>
                  <a:off x="2030522" y="1096504"/>
                  <a:ext cx="103623" cy="414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3" h="5411" extrusionOk="0">
                      <a:moveTo>
                        <a:pt x="0" y="0"/>
                      </a:moveTo>
                      <a:lnTo>
                        <a:pt x="0" y="5410"/>
                      </a:lnTo>
                      <a:lnTo>
                        <a:pt x="1353" y="5410"/>
                      </a:lnTo>
                      <a:lnTo>
                        <a:pt x="135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" name="Google Shape;387;p34"/>
                <p:cNvSpPr/>
                <p:nvPr/>
              </p:nvSpPr>
              <p:spPr>
                <a:xfrm>
                  <a:off x="2030522" y="1629492"/>
                  <a:ext cx="103623" cy="413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3" h="5403" extrusionOk="0">
                      <a:moveTo>
                        <a:pt x="0" y="0"/>
                      </a:moveTo>
                      <a:lnTo>
                        <a:pt x="0" y="5403"/>
                      </a:lnTo>
                      <a:lnTo>
                        <a:pt x="1353" y="5403"/>
                      </a:lnTo>
                      <a:lnTo>
                        <a:pt x="135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" name="Google Shape;388;p34"/>
                <p:cNvSpPr/>
                <p:nvPr/>
              </p:nvSpPr>
              <p:spPr>
                <a:xfrm>
                  <a:off x="2030522" y="2161866"/>
                  <a:ext cx="103623" cy="414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3" h="5411" extrusionOk="0">
                      <a:moveTo>
                        <a:pt x="0" y="1"/>
                      </a:moveTo>
                      <a:lnTo>
                        <a:pt x="0" y="5411"/>
                      </a:lnTo>
                      <a:lnTo>
                        <a:pt x="1353" y="5411"/>
                      </a:lnTo>
                      <a:lnTo>
                        <a:pt x="135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" name="Google Shape;389;p34"/>
                <p:cNvSpPr/>
                <p:nvPr/>
              </p:nvSpPr>
              <p:spPr>
                <a:xfrm>
                  <a:off x="2030522" y="2694318"/>
                  <a:ext cx="103623" cy="414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3" h="5411" extrusionOk="0">
                      <a:moveTo>
                        <a:pt x="0" y="0"/>
                      </a:moveTo>
                      <a:lnTo>
                        <a:pt x="0" y="5410"/>
                      </a:lnTo>
                      <a:lnTo>
                        <a:pt x="1353" y="5410"/>
                      </a:lnTo>
                      <a:lnTo>
                        <a:pt x="135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" name="Google Shape;390;p34"/>
                <p:cNvSpPr/>
                <p:nvPr/>
              </p:nvSpPr>
              <p:spPr>
                <a:xfrm>
                  <a:off x="2203154" y="1092598"/>
                  <a:ext cx="77" cy="2012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6280" fill="none" extrusionOk="0">
                      <a:moveTo>
                        <a:pt x="0" y="0"/>
                      </a:moveTo>
                      <a:lnTo>
                        <a:pt x="0" y="26280"/>
                      </a:lnTo>
                    </a:path>
                  </a:pathLst>
                </a:custGeom>
                <a:noFill/>
                <a:ln w="9525" cap="flat" cmpd="sng">
                  <a:solidFill>
                    <a:srgbClr val="300067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34"/>
                <p:cNvSpPr/>
                <p:nvPr/>
              </p:nvSpPr>
              <p:spPr>
                <a:xfrm>
                  <a:off x="2275531" y="1193390"/>
                  <a:ext cx="732406" cy="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3" h="1" fill="none" extrusionOk="0">
                      <a:moveTo>
                        <a:pt x="1" y="1"/>
                      </a:moveTo>
                      <a:lnTo>
                        <a:pt x="9563" y="1"/>
                      </a:lnTo>
                    </a:path>
                  </a:pathLst>
                </a:custGeom>
                <a:noFill/>
                <a:ln w="9525" cap="flat" cmpd="sng">
                  <a:solidFill>
                    <a:srgbClr val="300067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" name="Google Shape;392;p34"/>
                <p:cNvSpPr/>
                <p:nvPr/>
              </p:nvSpPr>
              <p:spPr>
                <a:xfrm>
                  <a:off x="2275531" y="1241871"/>
                  <a:ext cx="732406" cy="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3" h="1" fill="none" extrusionOk="0">
                      <a:moveTo>
                        <a:pt x="1" y="0"/>
                      </a:moveTo>
                      <a:lnTo>
                        <a:pt x="9563" y="0"/>
                      </a:lnTo>
                    </a:path>
                  </a:pathLst>
                </a:custGeom>
                <a:noFill/>
                <a:ln w="9525" cap="flat" cmpd="sng">
                  <a:solidFill>
                    <a:srgbClr val="300067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" name="Google Shape;393;p34"/>
                <p:cNvSpPr/>
                <p:nvPr/>
              </p:nvSpPr>
              <p:spPr>
                <a:xfrm>
                  <a:off x="2275531" y="1289740"/>
                  <a:ext cx="732406" cy="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3" h="1" fill="none" extrusionOk="0">
                      <a:moveTo>
                        <a:pt x="1" y="1"/>
                      </a:moveTo>
                      <a:lnTo>
                        <a:pt x="9563" y="1"/>
                      </a:lnTo>
                    </a:path>
                  </a:pathLst>
                </a:custGeom>
                <a:noFill/>
                <a:ln w="9525" cap="flat" cmpd="sng">
                  <a:solidFill>
                    <a:srgbClr val="300067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" name="Google Shape;394;p34"/>
                <p:cNvSpPr/>
                <p:nvPr/>
              </p:nvSpPr>
              <p:spPr>
                <a:xfrm>
                  <a:off x="2275531" y="1338221"/>
                  <a:ext cx="732406" cy="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3" h="1" fill="none" extrusionOk="0">
                      <a:moveTo>
                        <a:pt x="1" y="0"/>
                      </a:moveTo>
                      <a:lnTo>
                        <a:pt x="9563" y="0"/>
                      </a:lnTo>
                    </a:path>
                  </a:pathLst>
                </a:custGeom>
                <a:noFill/>
                <a:ln w="9525" cap="flat" cmpd="sng">
                  <a:solidFill>
                    <a:srgbClr val="300067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" name="Google Shape;395;p34"/>
                <p:cNvSpPr/>
                <p:nvPr/>
              </p:nvSpPr>
              <p:spPr>
                <a:xfrm>
                  <a:off x="2275531" y="1386626"/>
                  <a:ext cx="732406" cy="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3" h="1" fill="none" extrusionOk="0">
                      <a:moveTo>
                        <a:pt x="1" y="1"/>
                      </a:moveTo>
                      <a:lnTo>
                        <a:pt x="9563" y="1"/>
                      </a:lnTo>
                    </a:path>
                  </a:pathLst>
                </a:custGeom>
                <a:noFill/>
                <a:ln w="9525" cap="flat" cmpd="sng">
                  <a:solidFill>
                    <a:srgbClr val="300067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" name="Google Shape;396;p34"/>
                <p:cNvSpPr/>
                <p:nvPr/>
              </p:nvSpPr>
              <p:spPr>
                <a:xfrm>
                  <a:off x="2275531" y="1434571"/>
                  <a:ext cx="732406" cy="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3" h="1" fill="none" extrusionOk="0">
                      <a:moveTo>
                        <a:pt x="1" y="0"/>
                      </a:moveTo>
                      <a:lnTo>
                        <a:pt x="9563" y="0"/>
                      </a:lnTo>
                    </a:path>
                  </a:pathLst>
                </a:custGeom>
                <a:noFill/>
                <a:ln w="9525" cap="flat" cmpd="sng">
                  <a:solidFill>
                    <a:srgbClr val="300067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" name="Google Shape;397;p34"/>
                <p:cNvSpPr/>
                <p:nvPr/>
              </p:nvSpPr>
              <p:spPr>
                <a:xfrm>
                  <a:off x="2275531" y="1716344"/>
                  <a:ext cx="732406" cy="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3" h="1" fill="none" extrusionOk="0">
                      <a:moveTo>
                        <a:pt x="1" y="1"/>
                      </a:moveTo>
                      <a:lnTo>
                        <a:pt x="9563" y="1"/>
                      </a:lnTo>
                    </a:path>
                  </a:pathLst>
                </a:custGeom>
                <a:noFill/>
                <a:ln w="9525" cap="flat" cmpd="sng">
                  <a:solidFill>
                    <a:srgbClr val="300067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" name="Google Shape;398;p34"/>
                <p:cNvSpPr/>
                <p:nvPr/>
              </p:nvSpPr>
              <p:spPr>
                <a:xfrm>
                  <a:off x="2275531" y="1764826"/>
                  <a:ext cx="732406" cy="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3" h="1" fill="none" extrusionOk="0">
                      <a:moveTo>
                        <a:pt x="1" y="0"/>
                      </a:moveTo>
                      <a:lnTo>
                        <a:pt x="9563" y="0"/>
                      </a:lnTo>
                    </a:path>
                  </a:pathLst>
                </a:custGeom>
                <a:noFill/>
                <a:ln w="9525" cap="flat" cmpd="sng">
                  <a:solidFill>
                    <a:srgbClr val="300067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" name="Google Shape;399;p34"/>
                <p:cNvSpPr/>
                <p:nvPr/>
              </p:nvSpPr>
              <p:spPr>
                <a:xfrm>
                  <a:off x="2275531" y="1813230"/>
                  <a:ext cx="732406" cy="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3" h="1" fill="none" extrusionOk="0">
                      <a:moveTo>
                        <a:pt x="1" y="1"/>
                      </a:moveTo>
                      <a:lnTo>
                        <a:pt x="9563" y="1"/>
                      </a:lnTo>
                    </a:path>
                  </a:pathLst>
                </a:custGeom>
                <a:noFill/>
                <a:ln w="9525" cap="flat" cmpd="sng">
                  <a:solidFill>
                    <a:srgbClr val="300067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" name="Google Shape;400;p34"/>
                <p:cNvSpPr/>
                <p:nvPr/>
              </p:nvSpPr>
              <p:spPr>
                <a:xfrm>
                  <a:off x="2275531" y="1861175"/>
                  <a:ext cx="732406" cy="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3" h="1" fill="none" extrusionOk="0">
                      <a:moveTo>
                        <a:pt x="1" y="0"/>
                      </a:moveTo>
                      <a:lnTo>
                        <a:pt x="9563" y="0"/>
                      </a:lnTo>
                    </a:path>
                  </a:pathLst>
                </a:custGeom>
                <a:noFill/>
                <a:ln w="9525" cap="flat" cmpd="sng">
                  <a:solidFill>
                    <a:srgbClr val="300067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" name="Google Shape;401;p34"/>
                <p:cNvSpPr/>
                <p:nvPr/>
              </p:nvSpPr>
              <p:spPr>
                <a:xfrm>
                  <a:off x="2275531" y="1910193"/>
                  <a:ext cx="732406" cy="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3" h="1" fill="none" extrusionOk="0">
                      <a:moveTo>
                        <a:pt x="1" y="0"/>
                      </a:moveTo>
                      <a:lnTo>
                        <a:pt x="9563" y="0"/>
                      </a:lnTo>
                    </a:path>
                  </a:pathLst>
                </a:custGeom>
                <a:noFill/>
                <a:ln w="9525" cap="flat" cmpd="sng">
                  <a:solidFill>
                    <a:srgbClr val="300067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" name="Google Shape;402;p34"/>
                <p:cNvSpPr/>
                <p:nvPr/>
              </p:nvSpPr>
              <p:spPr>
                <a:xfrm>
                  <a:off x="2275531" y="1958061"/>
                  <a:ext cx="732406" cy="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3" h="1" fill="none" extrusionOk="0">
                      <a:moveTo>
                        <a:pt x="1" y="0"/>
                      </a:moveTo>
                      <a:lnTo>
                        <a:pt x="9563" y="0"/>
                      </a:lnTo>
                    </a:path>
                  </a:pathLst>
                </a:custGeom>
                <a:noFill/>
                <a:ln w="9525" cap="flat" cmpd="sng">
                  <a:solidFill>
                    <a:srgbClr val="300067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" name="Google Shape;403;p34"/>
                <p:cNvSpPr/>
                <p:nvPr/>
              </p:nvSpPr>
              <p:spPr>
                <a:xfrm>
                  <a:off x="2275531" y="2239835"/>
                  <a:ext cx="732406" cy="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3" h="1" fill="none" extrusionOk="0">
                      <a:moveTo>
                        <a:pt x="1" y="1"/>
                      </a:moveTo>
                      <a:lnTo>
                        <a:pt x="9563" y="1"/>
                      </a:lnTo>
                    </a:path>
                  </a:pathLst>
                </a:custGeom>
                <a:noFill/>
                <a:ln w="9525" cap="flat" cmpd="sng">
                  <a:solidFill>
                    <a:srgbClr val="300067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" name="Google Shape;404;p34"/>
                <p:cNvSpPr/>
                <p:nvPr/>
              </p:nvSpPr>
              <p:spPr>
                <a:xfrm>
                  <a:off x="2275531" y="2287780"/>
                  <a:ext cx="732406" cy="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3" h="1" fill="none" extrusionOk="0">
                      <a:moveTo>
                        <a:pt x="1" y="0"/>
                      </a:moveTo>
                      <a:lnTo>
                        <a:pt x="9563" y="0"/>
                      </a:lnTo>
                    </a:path>
                  </a:pathLst>
                </a:custGeom>
                <a:noFill/>
                <a:ln w="9525" cap="flat" cmpd="sng">
                  <a:solidFill>
                    <a:srgbClr val="300067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" name="Google Shape;405;p34"/>
                <p:cNvSpPr/>
                <p:nvPr/>
              </p:nvSpPr>
              <p:spPr>
                <a:xfrm>
                  <a:off x="2275531" y="2335648"/>
                  <a:ext cx="732406" cy="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3" h="1" fill="none" extrusionOk="0">
                      <a:moveTo>
                        <a:pt x="1" y="0"/>
                      </a:moveTo>
                      <a:lnTo>
                        <a:pt x="9563" y="0"/>
                      </a:lnTo>
                    </a:path>
                  </a:pathLst>
                </a:custGeom>
                <a:noFill/>
                <a:ln w="9525" cap="flat" cmpd="sng">
                  <a:solidFill>
                    <a:srgbClr val="300067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" name="Google Shape;406;p34"/>
                <p:cNvSpPr/>
                <p:nvPr/>
              </p:nvSpPr>
              <p:spPr>
                <a:xfrm>
                  <a:off x="2275531" y="2384666"/>
                  <a:ext cx="732406" cy="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3" h="1" fill="none" extrusionOk="0">
                      <a:moveTo>
                        <a:pt x="1" y="0"/>
                      </a:moveTo>
                      <a:lnTo>
                        <a:pt x="9563" y="0"/>
                      </a:lnTo>
                    </a:path>
                  </a:pathLst>
                </a:custGeom>
                <a:noFill/>
                <a:ln w="9525" cap="flat" cmpd="sng">
                  <a:solidFill>
                    <a:srgbClr val="300067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" name="Google Shape;407;p34"/>
                <p:cNvSpPr/>
                <p:nvPr/>
              </p:nvSpPr>
              <p:spPr>
                <a:xfrm>
                  <a:off x="2275531" y="2432534"/>
                  <a:ext cx="732406" cy="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3" h="1" fill="none" extrusionOk="0">
                      <a:moveTo>
                        <a:pt x="1" y="1"/>
                      </a:moveTo>
                      <a:lnTo>
                        <a:pt x="9563" y="1"/>
                      </a:lnTo>
                    </a:path>
                  </a:pathLst>
                </a:custGeom>
                <a:noFill/>
                <a:ln w="9525" cap="flat" cmpd="sng">
                  <a:solidFill>
                    <a:srgbClr val="300067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" name="Google Shape;408;p34"/>
                <p:cNvSpPr/>
                <p:nvPr/>
              </p:nvSpPr>
              <p:spPr>
                <a:xfrm>
                  <a:off x="2275531" y="2481552"/>
                  <a:ext cx="732406" cy="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3" h="1" fill="none" extrusionOk="0">
                      <a:moveTo>
                        <a:pt x="1" y="1"/>
                      </a:moveTo>
                      <a:lnTo>
                        <a:pt x="9563" y="1"/>
                      </a:lnTo>
                    </a:path>
                  </a:pathLst>
                </a:custGeom>
                <a:noFill/>
                <a:ln w="9525" cap="flat" cmpd="sng">
                  <a:solidFill>
                    <a:srgbClr val="300067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" name="Google Shape;409;p34"/>
                <p:cNvSpPr/>
                <p:nvPr/>
              </p:nvSpPr>
              <p:spPr>
                <a:xfrm>
                  <a:off x="2275531" y="2762789"/>
                  <a:ext cx="732406" cy="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3" h="1" fill="none" extrusionOk="0">
                      <a:moveTo>
                        <a:pt x="1" y="1"/>
                      </a:moveTo>
                      <a:lnTo>
                        <a:pt x="9563" y="1"/>
                      </a:lnTo>
                    </a:path>
                  </a:pathLst>
                </a:custGeom>
                <a:noFill/>
                <a:ln w="9525" cap="flat" cmpd="sng">
                  <a:solidFill>
                    <a:srgbClr val="300067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" name="Google Shape;410;p34"/>
                <p:cNvSpPr/>
                <p:nvPr/>
              </p:nvSpPr>
              <p:spPr>
                <a:xfrm>
                  <a:off x="2275531" y="2811270"/>
                  <a:ext cx="732406" cy="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3" h="1" fill="none" extrusionOk="0">
                      <a:moveTo>
                        <a:pt x="1" y="0"/>
                      </a:moveTo>
                      <a:lnTo>
                        <a:pt x="9563" y="0"/>
                      </a:lnTo>
                    </a:path>
                  </a:pathLst>
                </a:custGeom>
                <a:noFill/>
                <a:ln w="9525" cap="flat" cmpd="sng">
                  <a:solidFill>
                    <a:srgbClr val="300067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" name="Google Shape;411;p34"/>
                <p:cNvSpPr/>
                <p:nvPr/>
              </p:nvSpPr>
              <p:spPr>
                <a:xfrm>
                  <a:off x="2275531" y="2859139"/>
                  <a:ext cx="732406" cy="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3" h="1" fill="none" extrusionOk="0">
                      <a:moveTo>
                        <a:pt x="1" y="1"/>
                      </a:moveTo>
                      <a:lnTo>
                        <a:pt x="9563" y="1"/>
                      </a:lnTo>
                    </a:path>
                  </a:pathLst>
                </a:custGeom>
                <a:noFill/>
                <a:ln w="9525" cap="flat" cmpd="sng">
                  <a:solidFill>
                    <a:srgbClr val="300067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" name="Google Shape;412;p34"/>
                <p:cNvSpPr/>
                <p:nvPr/>
              </p:nvSpPr>
              <p:spPr>
                <a:xfrm>
                  <a:off x="2275531" y="2907620"/>
                  <a:ext cx="732406" cy="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3" h="1" fill="none" extrusionOk="0">
                      <a:moveTo>
                        <a:pt x="1" y="0"/>
                      </a:moveTo>
                      <a:lnTo>
                        <a:pt x="9563" y="0"/>
                      </a:lnTo>
                    </a:path>
                  </a:pathLst>
                </a:custGeom>
                <a:noFill/>
                <a:ln w="9525" cap="flat" cmpd="sng">
                  <a:solidFill>
                    <a:srgbClr val="300067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" name="Google Shape;413;p34"/>
                <p:cNvSpPr/>
                <p:nvPr/>
              </p:nvSpPr>
              <p:spPr>
                <a:xfrm>
                  <a:off x="2275531" y="2956025"/>
                  <a:ext cx="732406" cy="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3" h="1" fill="none" extrusionOk="0">
                      <a:moveTo>
                        <a:pt x="1" y="1"/>
                      </a:moveTo>
                      <a:lnTo>
                        <a:pt x="9563" y="1"/>
                      </a:lnTo>
                    </a:path>
                  </a:pathLst>
                </a:custGeom>
                <a:noFill/>
                <a:ln w="9525" cap="flat" cmpd="sng">
                  <a:solidFill>
                    <a:srgbClr val="300067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" name="Google Shape;414;p34"/>
                <p:cNvSpPr/>
                <p:nvPr/>
              </p:nvSpPr>
              <p:spPr>
                <a:xfrm>
                  <a:off x="2275531" y="3003970"/>
                  <a:ext cx="732406" cy="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3" h="1" fill="none" extrusionOk="0">
                      <a:moveTo>
                        <a:pt x="1" y="0"/>
                      </a:moveTo>
                      <a:lnTo>
                        <a:pt x="9563" y="0"/>
                      </a:lnTo>
                    </a:path>
                  </a:pathLst>
                </a:custGeom>
                <a:noFill/>
                <a:ln w="9525" cap="flat" cmpd="sng">
                  <a:solidFill>
                    <a:srgbClr val="300067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15" name="Google Shape;415;p34"/>
                <p:cNvGrpSpPr/>
                <p:nvPr/>
              </p:nvGrpSpPr>
              <p:grpSpPr>
                <a:xfrm>
                  <a:off x="1423161" y="1116631"/>
                  <a:ext cx="490396" cy="386471"/>
                  <a:chOff x="3681200" y="2618225"/>
                  <a:chExt cx="716744" cy="564851"/>
                </a:xfrm>
              </p:grpSpPr>
              <p:sp>
                <p:nvSpPr>
                  <p:cNvPr id="416" name="Google Shape;416;p34"/>
                  <p:cNvSpPr/>
                  <p:nvPr/>
                </p:nvSpPr>
                <p:spPr>
                  <a:xfrm>
                    <a:off x="3681200" y="2618225"/>
                    <a:ext cx="716744" cy="5634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62" h="4058" extrusionOk="0">
                        <a:moveTo>
                          <a:pt x="2580" y="0"/>
                        </a:moveTo>
                        <a:cubicBezTo>
                          <a:pt x="1103" y="0"/>
                          <a:pt x="0" y="1571"/>
                          <a:pt x="851" y="3137"/>
                        </a:cubicBezTo>
                        <a:cubicBezTo>
                          <a:pt x="996" y="3398"/>
                          <a:pt x="1214" y="3617"/>
                          <a:pt x="1476" y="3762"/>
                        </a:cubicBezTo>
                        <a:cubicBezTo>
                          <a:pt x="1852" y="3967"/>
                          <a:pt x="2228" y="4058"/>
                          <a:pt x="2583" y="4058"/>
                        </a:cubicBezTo>
                        <a:cubicBezTo>
                          <a:pt x="4056" y="4058"/>
                          <a:pt x="5162" y="2485"/>
                          <a:pt x="4312" y="926"/>
                        </a:cubicBezTo>
                        <a:cubicBezTo>
                          <a:pt x="4167" y="657"/>
                          <a:pt x="3948" y="446"/>
                          <a:pt x="3687" y="293"/>
                        </a:cubicBezTo>
                        <a:cubicBezTo>
                          <a:pt x="3311" y="91"/>
                          <a:pt x="2935" y="0"/>
                          <a:pt x="2580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7" name="Google Shape;417;p34"/>
                  <p:cNvSpPr/>
                  <p:nvPr/>
                </p:nvSpPr>
                <p:spPr>
                  <a:xfrm>
                    <a:off x="3871010" y="2925505"/>
                    <a:ext cx="333240" cy="2565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0" h="1848" extrusionOk="0">
                        <a:moveTo>
                          <a:pt x="1454" y="0"/>
                        </a:moveTo>
                        <a:lnTo>
                          <a:pt x="1207" y="66"/>
                        </a:lnTo>
                        <a:lnTo>
                          <a:pt x="982" y="15"/>
                        </a:lnTo>
                        <a:cubicBezTo>
                          <a:pt x="982" y="15"/>
                          <a:pt x="945" y="291"/>
                          <a:pt x="851" y="364"/>
                        </a:cubicBezTo>
                        <a:cubicBezTo>
                          <a:pt x="807" y="400"/>
                          <a:pt x="662" y="451"/>
                          <a:pt x="451" y="473"/>
                        </a:cubicBezTo>
                        <a:cubicBezTo>
                          <a:pt x="269" y="502"/>
                          <a:pt x="124" y="647"/>
                          <a:pt x="95" y="829"/>
                        </a:cubicBezTo>
                        <a:lnTo>
                          <a:pt x="0" y="1505"/>
                        </a:lnTo>
                        <a:cubicBezTo>
                          <a:pt x="0" y="1505"/>
                          <a:pt x="524" y="1847"/>
                          <a:pt x="1207" y="1847"/>
                        </a:cubicBezTo>
                        <a:cubicBezTo>
                          <a:pt x="1876" y="1847"/>
                          <a:pt x="2400" y="1469"/>
                          <a:pt x="2400" y="1469"/>
                        </a:cubicBezTo>
                        <a:lnTo>
                          <a:pt x="2320" y="829"/>
                        </a:lnTo>
                        <a:cubicBezTo>
                          <a:pt x="2291" y="647"/>
                          <a:pt x="2145" y="502"/>
                          <a:pt x="1963" y="473"/>
                        </a:cubicBezTo>
                        <a:cubicBezTo>
                          <a:pt x="1752" y="444"/>
                          <a:pt x="1600" y="400"/>
                          <a:pt x="1556" y="364"/>
                        </a:cubicBezTo>
                        <a:cubicBezTo>
                          <a:pt x="1462" y="291"/>
                          <a:pt x="1454" y="0"/>
                          <a:pt x="1454" y="0"/>
                        </a:cubicBezTo>
                        <a:close/>
                      </a:path>
                    </a:pathLst>
                  </a:custGeom>
                  <a:solidFill>
                    <a:srgbClr val="DFA18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8" name="Google Shape;418;p34"/>
                  <p:cNvSpPr/>
                  <p:nvPr/>
                </p:nvSpPr>
                <p:spPr>
                  <a:xfrm>
                    <a:off x="3871010" y="2975908"/>
                    <a:ext cx="334212" cy="2071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7" h="1492" extrusionOk="0">
                        <a:moveTo>
                          <a:pt x="851" y="1"/>
                        </a:moveTo>
                        <a:cubicBezTo>
                          <a:pt x="851" y="1"/>
                          <a:pt x="756" y="73"/>
                          <a:pt x="451" y="110"/>
                        </a:cubicBezTo>
                        <a:cubicBezTo>
                          <a:pt x="153" y="153"/>
                          <a:pt x="109" y="408"/>
                          <a:pt x="109" y="408"/>
                        </a:cubicBezTo>
                        <a:lnTo>
                          <a:pt x="0" y="1135"/>
                        </a:lnTo>
                        <a:cubicBezTo>
                          <a:pt x="0" y="1135"/>
                          <a:pt x="575" y="1491"/>
                          <a:pt x="1171" y="1491"/>
                        </a:cubicBezTo>
                        <a:cubicBezTo>
                          <a:pt x="1891" y="1477"/>
                          <a:pt x="2407" y="1113"/>
                          <a:pt x="2407" y="1113"/>
                        </a:cubicBezTo>
                        <a:lnTo>
                          <a:pt x="2341" y="648"/>
                        </a:lnTo>
                        <a:cubicBezTo>
                          <a:pt x="2327" y="524"/>
                          <a:pt x="2291" y="146"/>
                          <a:pt x="2043" y="124"/>
                        </a:cubicBezTo>
                        <a:cubicBezTo>
                          <a:pt x="1789" y="95"/>
                          <a:pt x="1556" y="1"/>
                          <a:pt x="1556" y="1"/>
                        </a:cubicBezTo>
                        <a:cubicBezTo>
                          <a:pt x="1437" y="93"/>
                          <a:pt x="1319" y="124"/>
                          <a:pt x="1215" y="124"/>
                        </a:cubicBezTo>
                        <a:cubicBezTo>
                          <a:pt x="1006" y="124"/>
                          <a:pt x="851" y="1"/>
                          <a:pt x="851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9" name="Google Shape;419;p34"/>
                  <p:cNvSpPr/>
                  <p:nvPr/>
                </p:nvSpPr>
                <p:spPr>
                  <a:xfrm>
                    <a:off x="3963901" y="2731667"/>
                    <a:ext cx="151485" cy="2131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1" h="1535" extrusionOk="0">
                        <a:moveTo>
                          <a:pt x="545" y="0"/>
                        </a:moveTo>
                        <a:cubicBezTo>
                          <a:pt x="247" y="0"/>
                          <a:pt x="0" y="327"/>
                          <a:pt x="0" y="734"/>
                        </a:cubicBezTo>
                        <a:cubicBezTo>
                          <a:pt x="0" y="880"/>
                          <a:pt x="29" y="1025"/>
                          <a:pt x="102" y="1156"/>
                        </a:cubicBezTo>
                        <a:cubicBezTo>
                          <a:pt x="131" y="1207"/>
                          <a:pt x="167" y="1265"/>
                          <a:pt x="211" y="1309"/>
                        </a:cubicBezTo>
                        <a:cubicBezTo>
                          <a:pt x="255" y="1353"/>
                          <a:pt x="313" y="1396"/>
                          <a:pt x="356" y="1447"/>
                        </a:cubicBezTo>
                        <a:cubicBezTo>
                          <a:pt x="400" y="1491"/>
                          <a:pt x="429" y="1527"/>
                          <a:pt x="494" y="1534"/>
                        </a:cubicBezTo>
                        <a:lnTo>
                          <a:pt x="604" y="1534"/>
                        </a:lnTo>
                        <a:cubicBezTo>
                          <a:pt x="676" y="1534"/>
                          <a:pt x="720" y="1469"/>
                          <a:pt x="764" y="1425"/>
                        </a:cubicBezTo>
                        <a:cubicBezTo>
                          <a:pt x="814" y="1374"/>
                          <a:pt x="873" y="1323"/>
                          <a:pt x="924" y="1265"/>
                        </a:cubicBezTo>
                        <a:cubicBezTo>
                          <a:pt x="1040" y="1113"/>
                          <a:pt x="1091" y="923"/>
                          <a:pt x="1091" y="734"/>
                        </a:cubicBezTo>
                        <a:cubicBezTo>
                          <a:pt x="1091" y="327"/>
                          <a:pt x="851" y="0"/>
                          <a:pt x="545" y="0"/>
                        </a:cubicBezTo>
                        <a:close/>
                      </a:path>
                    </a:pathLst>
                  </a:custGeom>
                  <a:solidFill>
                    <a:srgbClr val="DFA18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0" name="Google Shape;420;p34"/>
                  <p:cNvSpPr/>
                  <p:nvPr/>
                </p:nvSpPr>
                <p:spPr>
                  <a:xfrm>
                    <a:off x="4009305" y="2714449"/>
                    <a:ext cx="207025" cy="3676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1" h="2648" extrusionOk="0">
                        <a:moveTo>
                          <a:pt x="373" y="1"/>
                        </a:moveTo>
                        <a:cubicBezTo>
                          <a:pt x="16" y="1"/>
                          <a:pt x="0" y="386"/>
                          <a:pt x="0" y="386"/>
                        </a:cubicBezTo>
                        <a:cubicBezTo>
                          <a:pt x="58" y="648"/>
                          <a:pt x="677" y="778"/>
                          <a:pt x="684" y="786"/>
                        </a:cubicBezTo>
                        <a:cubicBezTo>
                          <a:pt x="953" y="1069"/>
                          <a:pt x="473" y="1535"/>
                          <a:pt x="473" y="1535"/>
                        </a:cubicBezTo>
                        <a:cubicBezTo>
                          <a:pt x="480" y="1687"/>
                          <a:pt x="458" y="1840"/>
                          <a:pt x="611" y="1942"/>
                        </a:cubicBezTo>
                        <a:cubicBezTo>
                          <a:pt x="699" y="1997"/>
                          <a:pt x="807" y="2023"/>
                          <a:pt x="915" y="2023"/>
                        </a:cubicBezTo>
                        <a:cubicBezTo>
                          <a:pt x="950" y="2023"/>
                          <a:pt x="984" y="2020"/>
                          <a:pt x="1018" y="2015"/>
                        </a:cubicBezTo>
                        <a:cubicBezTo>
                          <a:pt x="1024" y="2014"/>
                          <a:pt x="1029" y="2013"/>
                          <a:pt x="1035" y="2013"/>
                        </a:cubicBezTo>
                        <a:cubicBezTo>
                          <a:pt x="1237" y="2013"/>
                          <a:pt x="1375" y="2647"/>
                          <a:pt x="1375" y="2647"/>
                        </a:cubicBezTo>
                        <a:cubicBezTo>
                          <a:pt x="1382" y="2509"/>
                          <a:pt x="1389" y="2385"/>
                          <a:pt x="1411" y="2262"/>
                        </a:cubicBezTo>
                        <a:cubicBezTo>
                          <a:pt x="1425" y="2124"/>
                          <a:pt x="1491" y="1935"/>
                          <a:pt x="1440" y="1796"/>
                        </a:cubicBezTo>
                        <a:cubicBezTo>
                          <a:pt x="1404" y="1716"/>
                          <a:pt x="1331" y="1644"/>
                          <a:pt x="1273" y="1578"/>
                        </a:cubicBezTo>
                        <a:cubicBezTo>
                          <a:pt x="1200" y="1491"/>
                          <a:pt x="1207" y="1287"/>
                          <a:pt x="1229" y="1178"/>
                        </a:cubicBezTo>
                        <a:cubicBezTo>
                          <a:pt x="1273" y="873"/>
                          <a:pt x="1062" y="931"/>
                          <a:pt x="1004" y="691"/>
                        </a:cubicBezTo>
                        <a:cubicBezTo>
                          <a:pt x="975" y="604"/>
                          <a:pt x="982" y="502"/>
                          <a:pt x="975" y="415"/>
                        </a:cubicBezTo>
                        <a:cubicBezTo>
                          <a:pt x="946" y="211"/>
                          <a:pt x="786" y="102"/>
                          <a:pt x="604" y="44"/>
                        </a:cubicBezTo>
                        <a:cubicBezTo>
                          <a:pt x="514" y="14"/>
                          <a:pt x="438" y="1"/>
                          <a:pt x="37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1" name="Google Shape;421;p34"/>
                  <p:cNvSpPr/>
                  <p:nvPr/>
                </p:nvSpPr>
                <p:spPr>
                  <a:xfrm>
                    <a:off x="3871982" y="2731667"/>
                    <a:ext cx="150513" cy="3231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4" h="2327" extrusionOk="0">
                        <a:moveTo>
                          <a:pt x="1084" y="0"/>
                        </a:moveTo>
                        <a:cubicBezTo>
                          <a:pt x="1047" y="73"/>
                          <a:pt x="829" y="44"/>
                          <a:pt x="764" y="87"/>
                        </a:cubicBezTo>
                        <a:cubicBezTo>
                          <a:pt x="626" y="175"/>
                          <a:pt x="568" y="327"/>
                          <a:pt x="517" y="473"/>
                        </a:cubicBezTo>
                        <a:cubicBezTo>
                          <a:pt x="495" y="560"/>
                          <a:pt x="480" y="633"/>
                          <a:pt x="502" y="727"/>
                        </a:cubicBezTo>
                        <a:cubicBezTo>
                          <a:pt x="517" y="822"/>
                          <a:pt x="568" y="916"/>
                          <a:pt x="553" y="1018"/>
                        </a:cubicBezTo>
                        <a:cubicBezTo>
                          <a:pt x="546" y="1127"/>
                          <a:pt x="502" y="1236"/>
                          <a:pt x="415" y="1316"/>
                        </a:cubicBezTo>
                        <a:cubicBezTo>
                          <a:pt x="335" y="1396"/>
                          <a:pt x="226" y="1432"/>
                          <a:pt x="146" y="1505"/>
                        </a:cubicBezTo>
                        <a:cubicBezTo>
                          <a:pt x="0" y="1643"/>
                          <a:pt x="211" y="1905"/>
                          <a:pt x="109" y="2051"/>
                        </a:cubicBezTo>
                        <a:cubicBezTo>
                          <a:pt x="73" y="2109"/>
                          <a:pt x="102" y="2291"/>
                          <a:pt x="102" y="2327"/>
                        </a:cubicBezTo>
                        <a:cubicBezTo>
                          <a:pt x="160" y="2240"/>
                          <a:pt x="233" y="2167"/>
                          <a:pt x="306" y="2094"/>
                        </a:cubicBezTo>
                        <a:cubicBezTo>
                          <a:pt x="415" y="1985"/>
                          <a:pt x="575" y="1832"/>
                          <a:pt x="735" y="1818"/>
                        </a:cubicBezTo>
                        <a:cubicBezTo>
                          <a:pt x="837" y="1811"/>
                          <a:pt x="909" y="1796"/>
                          <a:pt x="946" y="1702"/>
                        </a:cubicBezTo>
                        <a:cubicBezTo>
                          <a:pt x="982" y="1607"/>
                          <a:pt x="982" y="1505"/>
                          <a:pt x="997" y="1418"/>
                        </a:cubicBezTo>
                        <a:cubicBezTo>
                          <a:pt x="997" y="1418"/>
                          <a:pt x="466" y="669"/>
                          <a:pt x="1011" y="262"/>
                        </a:cubicBezTo>
                        <a:lnTo>
                          <a:pt x="1026" y="160"/>
                        </a:lnTo>
                        <a:cubicBezTo>
                          <a:pt x="1011" y="153"/>
                          <a:pt x="1084" y="0"/>
                          <a:pt x="1084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2" name="Google Shape;422;p34"/>
                  <p:cNvSpPr/>
                  <p:nvPr/>
                </p:nvSpPr>
                <p:spPr>
                  <a:xfrm>
                    <a:off x="3933475" y="3052175"/>
                    <a:ext cx="15274" cy="1110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" h="918" extrusionOk="0">
                        <a:moveTo>
                          <a:pt x="1" y="1"/>
                        </a:moveTo>
                        <a:lnTo>
                          <a:pt x="1" y="917"/>
                        </a:lnTo>
                        <a:lnTo>
                          <a:pt x="110" y="917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rgbClr val="1F1C20">
                      <a:alpha val="461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3" name="Google Shape;423;p34"/>
                  <p:cNvSpPr/>
                  <p:nvPr/>
                </p:nvSpPr>
                <p:spPr>
                  <a:xfrm>
                    <a:off x="4128425" y="3047249"/>
                    <a:ext cx="16246" cy="1110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" h="918" extrusionOk="0">
                        <a:moveTo>
                          <a:pt x="117" y="1"/>
                        </a:moveTo>
                        <a:lnTo>
                          <a:pt x="0" y="917"/>
                        </a:lnTo>
                        <a:lnTo>
                          <a:pt x="117" y="917"/>
                        </a:lnTo>
                        <a:lnTo>
                          <a:pt x="117" y="1"/>
                        </a:lnTo>
                        <a:close/>
                      </a:path>
                    </a:pathLst>
                  </a:custGeom>
                  <a:solidFill>
                    <a:srgbClr val="1F1C20">
                      <a:alpha val="461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424" name="Google Shape;424;p34"/>
              <p:cNvGrpSpPr/>
              <p:nvPr/>
            </p:nvGrpSpPr>
            <p:grpSpPr>
              <a:xfrm flipH="1">
                <a:off x="344149" y="3230149"/>
                <a:ext cx="1499042" cy="756252"/>
                <a:chOff x="3093725" y="2736975"/>
                <a:chExt cx="258875" cy="130600"/>
              </a:xfrm>
            </p:grpSpPr>
            <p:sp>
              <p:nvSpPr>
                <p:cNvPr id="425" name="Google Shape;425;p34"/>
                <p:cNvSpPr/>
                <p:nvPr/>
              </p:nvSpPr>
              <p:spPr>
                <a:xfrm>
                  <a:off x="3205800" y="2736975"/>
                  <a:ext cx="146800" cy="13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2" h="5224" extrusionOk="0">
                      <a:moveTo>
                        <a:pt x="2935" y="1"/>
                      </a:moveTo>
                      <a:cubicBezTo>
                        <a:pt x="2229" y="1"/>
                        <a:pt x="1492" y="289"/>
                        <a:pt x="877" y="945"/>
                      </a:cubicBezTo>
                      <a:cubicBezTo>
                        <a:pt x="630" y="1214"/>
                        <a:pt x="462" y="1549"/>
                        <a:pt x="390" y="1905"/>
                      </a:cubicBezTo>
                      <a:cubicBezTo>
                        <a:pt x="0" y="3837"/>
                        <a:pt x="1389" y="5224"/>
                        <a:pt x="2934" y="5224"/>
                      </a:cubicBezTo>
                      <a:cubicBezTo>
                        <a:pt x="3639" y="5224"/>
                        <a:pt x="4377" y="4935"/>
                        <a:pt x="4993" y="4276"/>
                      </a:cubicBezTo>
                      <a:cubicBezTo>
                        <a:pt x="5240" y="3999"/>
                        <a:pt x="5414" y="3672"/>
                        <a:pt x="5487" y="3323"/>
                      </a:cubicBezTo>
                      <a:cubicBezTo>
                        <a:pt x="5872" y="1386"/>
                        <a:pt x="4480" y="1"/>
                        <a:pt x="293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" name="Google Shape;426;p34"/>
                <p:cNvSpPr/>
                <p:nvPr/>
              </p:nvSpPr>
              <p:spPr>
                <a:xfrm>
                  <a:off x="3223350" y="2746600"/>
                  <a:ext cx="111450" cy="11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8" h="4451" extrusionOk="0">
                      <a:moveTo>
                        <a:pt x="2233" y="0"/>
                      </a:moveTo>
                      <a:cubicBezTo>
                        <a:pt x="997" y="0"/>
                        <a:pt x="0" y="997"/>
                        <a:pt x="0" y="2225"/>
                      </a:cubicBezTo>
                      <a:cubicBezTo>
                        <a:pt x="0" y="3454"/>
                        <a:pt x="997" y="4451"/>
                        <a:pt x="2233" y="4451"/>
                      </a:cubicBezTo>
                      <a:cubicBezTo>
                        <a:pt x="3462" y="4451"/>
                        <a:pt x="4458" y="3454"/>
                        <a:pt x="4458" y="2225"/>
                      </a:cubicBezTo>
                      <a:cubicBezTo>
                        <a:pt x="4458" y="997"/>
                        <a:pt x="3462" y="0"/>
                        <a:pt x="223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34"/>
                <p:cNvSpPr/>
                <p:nvPr/>
              </p:nvSpPr>
              <p:spPr>
                <a:xfrm>
                  <a:off x="3231525" y="2749900"/>
                  <a:ext cx="79475" cy="5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9" h="2188" extrusionOk="0">
                      <a:moveTo>
                        <a:pt x="1883" y="1"/>
                      </a:moveTo>
                      <a:cubicBezTo>
                        <a:pt x="1686" y="1"/>
                        <a:pt x="1477" y="33"/>
                        <a:pt x="1266" y="101"/>
                      </a:cubicBezTo>
                      <a:cubicBezTo>
                        <a:pt x="488" y="348"/>
                        <a:pt x="1" y="995"/>
                        <a:pt x="175" y="1548"/>
                      </a:cubicBezTo>
                      <a:cubicBezTo>
                        <a:pt x="308" y="1951"/>
                        <a:pt x="753" y="2188"/>
                        <a:pt x="1287" y="2188"/>
                      </a:cubicBezTo>
                      <a:cubicBezTo>
                        <a:pt x="1485" y="2188"/>
                        <a:pt x="1695" y="2155"/>
                        <a:pt x="1906" y="2086"/>
                      </a:cubicBezTo>
                      <a:cubicBezTo>
                        <a:pt x="2684" y="1839"/>
                        <a:pt x="3178" y="1192"/>
                        <a:pt x="2996" y="639"/>
                      </a:cubicBezTo>
                      <a:cubicBezTo>
                        <a:pt x="2869" y="240"/>
                        <a:pt x="2422" y="1"/>
                        <a:pt x="188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34"/>
                <p:cNvSpPr/>
                <p:nvPr/>
              </p:nvSpPr>
              <p:spPr>
                <a:xfrm>
                  <a:off x="3093725" y="2814775"/>
                  <a:ext cx="127275" cy="5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1" h="2105" extrusionOk="0">
                      <a:moveTo>
                        <a:pt x="4909" y="0"/>
                      </a:moveTo>
                      <a:lnTo>
                        <a:pt x="117" y="1534"/>
                      </a:lnTo>
                      <a:cubicBezTo>
                        <a:pt x="44" y="1564"/>
                        <a:pt x="1" y="1644"/>
                        <a:pt x="23" y="1716"/>
                      </a:cubicBezTo>
                      <a:lnTo>
                        <a:pt x="117" y="2000"/>
                      </a:lnTo>
                      <a:cubicBezTo>
                        <a:pt x="142" y="2068"/>
                        <a:pt x="204" y="2105"/>
                        <a:pt x="267" y="2105"/>
                      </a:cubicBezTo>
                      <a:cubicBezTo>
                        <a:pt x="278" y="2105"/>
                        <a:pt x="288" y="2104"/>
                        <a:pt x="299" y="2102"/>
                      </a:cubicBezTo>
                      <a:lnTo>
                        <a:pt x="5091" y="560"/>
                      </a:lnTo>
                      <a:lnTo>
                        <a:pt x="490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34"/>
                <p:cNvSpPr/>
                <p:nvPr/>
              </p:nvSpPr>
              <p:spPr>
                <a:xfrm>
                  <a:off x="3101375" y="2819300"/>
                  <a:ext cx="110900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6" h="1419" extrusionOk="0">
                      <a:moveTo>
                        <a:pt x="4436" y="1"/>
                      </a:moveTo>
                      <a:cubicBezTo>
                        <a:pt x="4436" y="1"/>
                        <a:pt x="4159" y="81"/>
                        <a:pt x="3738" y="212"/>
                      </a:cubicBezTo>
                      <a:cubicBezTo>
                        <a:pt x="3527" y="270"/>
                        <a:pt x="3294" y="343"/>
                        <a:pt x="3025" y="430"/>
                      </a:cubicBezTo>
                      <a:cubicBezTo>
                        <a:pt x="2763" y="510"/>
                        <a:pt x="2487" y="590"/>
                        <a:pt x="2211" y="685"/>
                      </a:cubicBezTo>
                      <a:cubicBezTo>
                        <a:pt x="1934" y="772"/>
                        <a:pt x="1665" y="866"/>
                        <a:pt x="1396" y="946"/>
                      </a:cubicBezTo>
                      <a:cubicBezTo>
                        <a:pt x="1135" y="1034"/>
                        <a:pt x="902" y="1106"/>
                        <a:pt x="691" y="1179"/>
                      </a:cubicBezTo>
                      <a:cubicBezTo>
                        <a:pt x="277" y="1324"/>
                        <a:pt x="0" y="1419"/>
                        <a:pt x="0" y="1419"/>
                      </a:cubicBezTo>
                      <a:cubicBezTo>
                        <a:pt x="0" y="1419"/>
                        <a:pt x="284" y="1339"/>
                        <a:pt x="698" y="1208"/>
                      </a:cubicBezTo>
                      <a:cubicBezTo>
                        <a:pt x="909" y="1143"/>
                        <a:pt x="1142" y="1070"/>
                        <a:pt x="1411" y="990"/>
                      </a:cubicBezTo>
                      <a:cubicBezTo>
                        <a:pt x="1673" y="910"/>
                        <a:pt x="1949" y="830"/>
                        <a:pt x="2225" y="735"/>
                      </a:cubicBezTo>
                      <a:cubicBezTo>
                        <a:pt x="2502" y="648"/>
                        <a:pt x="2771" y="554"/>
                        <a:pt x="3040" y="474"/>
                      </a:cubicBezTo>
                      <a:cubicBezTo>
                        <a:pt x="3301" y="379"/>
                        <a:pt x="3534" y="306"/>
                        <a:pt x="3745" y="234"/>
                      </a:cubicBezTo>
                      <a:cubicBezTo>
                        <a:pt x="4159" y="88"/>
                        <a:pt x="4436" y="1"/>
                        <a:pt x="443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430;p34"/>
                <p:cNvSpPr/>
                <p:nvPr/>
              </p:nvSpPr>
              <p:spPr>
                <a:xfrm>
                  <a:off x="3218800" y="2740800"/>
                  <a:ext cx="92550" cy="4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2" h="1731" extrusionOk="0">
                      <a:moveTo>
                        <a:pt x="2355" y="1"/>
                      </a:moveTo>
                      <a:cubicBezTo>
                        <a:pt x="2257" y="1"/>
                        <a:pt x="2161" y="11"/>
                        <a:pt x="2058" y="22"/>
                      </a:cubicBezTo>
                      <a:cubicBezTo>
                        <a:pt x="1913" y="51"/>
                        <a:pt x="1768" y="87"/>
                        <a:pt x="1629" y="131"/>
                      </a:cubicBezTo>
                      <a:cubicBezTo>
                        <a:pt x="1564" y="152"/>
                        <a:pt x="1491" y="189"/>
                        <a:pt x="1426" y="211"/>
                      </a:cubicBezTo>
                      <a:lnTo>
                        <a:pt x="1237" y="320"/>
                      </a:lnTo>
                      <a:cubicBezTo>
                        <a:pt x="1113" y="392"/>
                        <a:pt x="990" y="480"/>
                        <a:pt x="895" y="567"/>
                      </a:cubicBezTo>
                      <a:cubicBezTo>
                        <a:pt x="793" y="647"/>
                        <a:pt x="699" y="749"/>
                        <a:pt x="611" y="843"/>
                      </a:cubicBezTo>
                      <a:cubicBezTo>
                        <a:pt x="531" y="930"/>
                        <a:pt x="444" y="1025"/>
                        <a:pt x="386" y="1112"/>
                      </a:cubicBezTo>
                      <a:cubicBezTo>
                        <a:pt x="357" y="1156"/>
                        <a:pt x="321" y="1207"/>
                        <a:pt x="291" y="1243"/>
                      </a:cubicBezTo>
                      <a:cubicBezTo>
                        <a:pt x="262" y="1287"/>
                        <a:pt x="248" y="1323"/>
                        <a:pt x="219" y="1359"/>
                      </a:cubicBezTo>
                      <a:cubicBezTo>
                        <a:pt x="175" y="1439"/>
                        <a:pt x="132" y="1505"/>
                        <a:pt x="102" y="1556"/>
                      </a:cubicBezTo>
                      <a:cubicBezTo>
                        <a:pt x="37" y="1665"/>
                        <a:pt x="1" y="1730"/>
                        <a:pt x="1" y="1730"/>
                      </a:cubicBezTo>
                      <a:cubicBezTo>
                        <a:pt x="1" y="1730"/>
                        <a:pt x="52" y="1665"/>
                        <a:pt x="110" y="1556"/>
                      </a:cubicBezTo>
                      <a:cubicBezTo>
                        <a:pt x="146" y="1505"/>
                        <a:pt x="182" y="1439"/>
                        <a:pt x="241" y="1367"/>
                      </a:cubicBezTo>
                      <a:cubicBezTo>
                        <a:pt x="270" y="1330"/>
                        <a:pt x="291" y="1287"/>
                        <a:pt x="321" y="1250"/>
                      </a:cubicBezTo>
                      <a:cubicBezTo>
                        <a:pt x="357" y="1207"/>
                        <a:pt x="386" y="1170"/>
                        <a:pt x="422" y="1120"/>
                      </a:cubicBezTo>
                      <a:cubicBezTo>
                        <a:pt x="488" y="1040"/>
                        <a:pt x="568" y="952"/>
                        <a:pt x="648" y="858"/>
                      </a:cubicBezTo>
                      <a:cubicBezTo>
                        <a:pt x="728" y="778"/>
                        <a:pt x="822" y="676"/>
                        <a:pt x="931" y="596"/>
                      </a:cubicBezTo>
                      <a:cubicBezTo>
                        <a:pt x="1033" y="501"/>
                        <a:pt x="1150" y="421"/>
                        <a:pt x="1266" y="349"/>
                      </a:cubicBezTo>
                      <a:cubicBezTo>
                        <a:pt x="1331" y="312"/>
                        <a:pt x="1397" y="283"/>
                        <a:pt x="1455" y="247"/>
                      </a:cubicBezTo>
                      <a:cubicBezTo>
                        <a:pt x="1520" y="225"/>
                        <a:pt x="1586" y="196"/>
                        <a:pt x="1659" y="167"/>
                      </a:cubicBezTo>
                      <a:cubicBezTo>
                        <a:pt x="1797" y="116"/>
                        <a:pt x="1942" y="80"/>
                        <a:pt x="2073" y="58"/>
                      </a:cubicBezTo>
                      <a:cubicBezTo>
                        <a:pt x="2176" y="48"/>
                        <a:pt x="2275" y="37"/>
                        <a:pt x="2373" y="37"/>
                      </a:cubicBezTo>
                      <a:cubicBezTo>
                        <a:pt x="2414" y="37"/>
                        <a:pt x="2454" y="39"/>
                        <a:pt x="2495" y="43"/>
                      </a:cubicBezTo>
                      <a:cubicBezTo>
                        <a:pt x="2764" y="51"/>
                        <a:pt x="3011" y="102"/>
                        <a:pt x="3222" y="174"/>
                      </a:cubicBezTo>
                      <a:cubicBezTo>
                        <a:pt x="3425" y="247"/>
                        <a:pt x="3593" y="320"/>
                        <a:pt x="3702" y="385"/>
                      </a:cubicBezTo>
                      <a:cubicBezTo>
                        <a:pt x="3593" y="320"/>
                        <a:pt x="3425" y="232"/>
                        <a:pt x="3222" y="160"/>
                      </a:cubicBezTo>
                      <a:cubicBezTo>
                        <a:pt x="3011" y="87"/>
                        <a:pt x="2757" y="14"/>
                        <a:pt x="2480" y="7"/>
                      </a:cubicBezTo>
                      <a:cubicBezTo>
                        <a:pt x="2438" y="3"/>
                        <a:pt x="2396" y="1"/>
                        <a:pt x="235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31" name="Google Shape;431;p34"/>
              <p:cNvGrpSpPr/>
              <p:nvPr/>
            </p:nvGrpSpPr>
            <p:grpSpPr>
              <a:xfrm>
                <a:off x="672475" y="1232327"/>
                <a:ext cx="464899" cy="308659"/>
                <a:chOff x="672475" y="1232327"/>
                <a:chExt cx="464899" cy="308659"/>
              </a:xfrm>
            </p:grpSpPr>
            <p:sp>
              <p:nvSpPr>
                <p:cNvPr id="432" name="Google Shape;432;p34"/>
                <p:cNvSpPr/>
                <p:nvPr/>
              </p:nvSpPr>
              <p:spPr>
                <a:xfrm>
                  <a:off x="672475" y="1232327"/>
                  <a:ext cx="464899" cy="308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3" h="5818" extrusionOk="0">
                      <a:moveTo>
                        <a:pt x="1" y="1"/>
                      </a:moveTo>
                      <a:lnTo>
                        <a:pt x="1" y="5243"/>
                      </a:lnTo>
                      <a:cubicBezTo>
                        <a:pt x="1" y="5563"/>
                        <a:pt x="255" y="5818"/>
                        <a:pt x="575" y="5818"/>
                      </a:cubicBezTo>
                      <a:lnTo>
                        <a:pt x="8203" y="5818"/>
                      </a:lnTo>
                      <a:cubicBezTo>
                        <a:pt x="8508" y="5818"/>
                        <a:pt x="8763" y="5563"/>
                        <a:pt x="8763" y="5243"/>
                      </a:cubicBezTo>
                      <a:lnTo>
                        <a:pt x="876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33;p34"/>
                <p:cNvSpPr/>
                <p:nvPr/>
              </p:nvSpPr>
              <p:spPr>
                <a:xfrm>
                  <a:off x="672475" y="1232327"/>
                  <a:ext cx="464899" cy="174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3" h="3295" extrusionOk="0">
                      <a:moveTo>
                        <a:pt x="1" y="1"/>
                      </a:moveTo>
                      <a:lnTo>
                        <a:pt x="4385" y="3295"/>
                      </a:lnTo>
                      <a:lnTo>
                        <a:pt x="8763" y="1"/>
                      </a:lnTo>
                      <a:lnTo>
                        <a:pt x="8181" y="386"/>
                      </a:lnTo>
                      <a:lnTo>
                        <a:pt x="4385" y="2909"/>
                      </a:lnTo>
                      <a:lnTo>
                        <a:pt x="582" y="38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1F1C20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34" name="Google Shape;434;p34"/>
              <p:cNvSpPr/>
              <p:nvPr/>
            </p:nvSpPr>
            <p:spPr>
              <a:xfrm>
                <a:off x="730167" y="571649"/>
                <a:ext cx="2759" cy="201440"/>
              </a:xfrm>
              <a:custGeom>
                <a:avLst/>
                <a:gdLst/>
                <a:ahLst/>
                <a:cxnLst/>
                <a:rect l="l" t="t" r="r" b="b"/>
                <a:pathLst>
                  <a:path w="52" h="3797" extrusionOk="0">
                    <a:moveTo>
                      <a:pt x="29" y="0"/>
                    </a:moveTo>
                    <a:cubicBezTo>
                      <a:pt x="29" y="0"/>
                      <a:pt x="22" y="233"/>
                      <a:pt x="7" y="589"/>
                    </a:cubicBezTo>
                    <a:cubicBezTo>
                      <a:pt x="7" y="771"/>
                      <a:pt x="0" y="982"/>
                      <a:pt x="0" y="1200"/>
                    </a:cubicBezTo>
                    <a:lnTo>
                      <a:pt x="0" y="1898"/>
                    </a:lnTo>
                    <a:lnTo>
                      <a:pt x="0" y="2596"/>
                    </a:lnTo>
                    <a:cubicBezTo>
                      <a:pt x="0" y="2822"/>
                      <a:pt x="7" y="3025"/>
                      <a:pt x="7" y="3207"/>
                    </a:cubicBezTo>
                    <a:cubicBezTo>
                      <a:pt x="22" y="3563"/>
                      <a:pt x="29" y="3796"/>
                      <a:pt x="29" y="3796"/>
                    </a:cubicBezTo>
                    <a:cubicBezTo>
                      <a:pt x="29" y="3796"/>
                      <a:pt x="37" y="3563"/>
                      <a:pt x="44" y="3207"/>
                    </a:cubicBezTo>
                    <a:cubicBezTo>
                      <a:pt x="44" y="3025"/>
                      <a:pt x="51" y="2814"/>
                      <a:pt x="51" y="2596"/>
                    </a:cubicBezTo>
                    <a:lnTo>
                      <a:pt x="51" y="1898"/>
                    </a:lnTo>
                    <a:lnTo>
                      <a:pt x="51" y="1200"/>
                    </a:lnTo>
                    <a:cubicBezTo>
                      <a:pt x="51" y="968"/>
                      <a:pt x="44" y="771"/>
                      <a:pt x="44" y="589"/>
                    </a:cubicBezTo>
                    <a:cubicBezTo>
                      <a:pt x="37" y="233"/>
                      <a:pt x="29" y="0"/>
                      <a:pt x="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5" name="Google Shape;435;p34"/>
            <p:cNvGrpSpPr/>
            <p:nvPr/>
          </p:nvGrpSpPr>
          <p:grpSpPr>
            <a:xfrm>
              <a:off x="3345300" y="1191513"/>
              <a:ext cx="464900" cy="390271"/>
              <a:chOff x="3796400" y="3657825"/>
              <a:chExt cx="464900" cy="390271"/>
            </a:xfrm>
          </p:grpSpPr>
          <p:sp>
            <p:nvSpPr>
              <p:cNvPr id="436" name="Google Shape;436;p34"/>
              <p:cNvSpPr/>
              <p:nvPr/>
            </p:nvSpPr>
            <p:spPr>
              <a:xfrm flipH="1">
                <a:off x="3828066" y="3692150"/>
                <a:ext cx="370416" cy="324797"/>
              </a:xfrm>
              <a:custGeom>
                <a:avLst/>
                <a:gdLst/>
                <a:ahLst/>
                <a:cxnLst/>
                <a:rect l="l" t="t" r="r" b="b"/>
                <a:pathLst>
                  <a:path w="5018" h="4400" fill="none" extrusionOk="0">
                    <a:moveTo>
                      <a:pt x="0" y="1"/>
                    </a:moveTo>
                    <a:lnTo>
                      <a:pt x="2778" y="779"/>
                    </a:lnTo>
                    <a:lnTo>
                      <a:pt x="1273" y="3622"/>
                    </a:lnTo>
                    <a:lnTo>
                      <a:pt x="5017" y="4400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727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34"/>
              <p:cNvSpPr/>
              <p:nvPr/>
            </p:nvSpPr>
            <p:spPr>
              <a:xfrm flipH="1">
                <a:off x="4198408" y="3657825"/>
                <a:ext cx="62893" cy="62819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51" extrusionOk="0">
                    <a:moveTo>
                      <a:pt x="422" y="0"/>
                    </a:moveTo>
                    <a:cubicBezTo>
                      <a:pt x="189" y="0"/>
                      <a:pt x="0" y="189"/>
                      <a:pt x="0" y="429"/>
                    </a:cubicBezTo>
                    <a:cubicBezTo>
                      <a:pt x="0" y="662"/>
                      <a:pt x="189" y="851"/>
                      <a:pt x="422" y="851"/>
                    </a:cubicBezTo>
                    <a:cubicBezTo>
                      <a:pt x="662" y="851"/>
                      <a:pt x="851" y="662"/>
                      <a:pt x="851" y="429"/>
                    </a:cubicBezTo>
                    <a:cubicBezTo>
                      <a:pt x="851" y="189"/>
                      <a:pt x="662" y="0"/>
                      <a:pt x="4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34"/>
              <p:cNvSpPr/>
              <p:nvPr/>
            </p:nvSpPr>
            <p:spPr>
              <a:xfrm flipH="1">
                <a:off x="3969206" y="3721677"/>
                <a:ext cx="63409" cy="62893"/>
              </a:xfrm>
              <a:custGeom>
                <a:avLst/>
                <a:gdLst/>
                <a:ahLst/>
                <a:cxnLst/>
                <a:rect l="l" t="t" r="r" b="b"/>
                <a:pathLst>
                  <a:path w="859" h="852" extrusionOk="0">
                    <a:moveTo>
                      <a:pt x="429" y="1"/>
                    </a:moveTo>
                    <a:cubicBezTo>
                      <a:pt x="189" y="1"/>
                      <a:pt x="0" y="190"/>
                      <a:pt x="0" y="422"/>
                    </a:cubicBezTo>
                    <a:cubicBezTo>
                      <a:pt x="0" y="662"/>
                      <a:pt x="189" y="851"/>
                      <a:pt x="429" y="851"/>
                    </a:cubicBezTo>
                    <a:cubicBezTo>
                      <a:pt x="662" y="851"/>
                      <a:pt x="858" y="662"/>
                      <a:pt x="858" y="422"/>
                    </a:cubicBezTo>
                    <a:cubicBezTo>
                      <a:pt x="858" y="190"/>
                      <a:pt x="662" y="1"/>
                      <a:pt x="42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34"/>
              <p:cNvSpPr/>
              <p:nvPr/>
            </p:nvSpPr>
            <p:spPr>
              <a:xfrm flipH="1">
                <a:off x="3796400" y="3985204"/>
                <a:ext cx="63409" cy="62893"/>
              </a:xfrm>
              <a:custGeom>
                <a:avLst/>
                <a:gdLst/>
                <a:ahLst/>
                <a:cxnLst/>
                <a:rect l="l" t="t" r="r" b="b"/>
                <a:pathLst>
                  <a:path w="859" h="852" extrusionOk="0">
                    <a:moveTo>
                      <a:pt x="429" y="1"/>
                    </a:moveTo>
                    <a:cubicBezTo>
                      <a:pt x="197" y="1"/>
                      <a:pt x="0" y="190"/>
                      <a:pt x="0" y="423"/>
                    </a:cubicBezTo>
                    <a:cubicBezTo>
                      <a:pt x="0" y="663"/>
                      <a:pt x="197" y="852"/>
                      <a:pt x="429" y="852"/>
                    </a:cubicBezTo>
                    <a:cubicBezTo>
                      <a:pt x="669" y="852"/>
                      <a:pt x="859" y="663"/>
                      <a:pt x="859" y="423"/>
                    </a:cubicBezTo>
                    <a:cubicBezTo>
                      <a:pt x="859" y="190"/>
                      <a:pt x="669" y="1"/>
                      <a:pt x="4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34"/>
              <p:cNvSpPr/>
              <p:nvPr/>
            </p:nvSpPr>
            <p:spPr>
              <a:xfrm flipH="1">
                <a:off x="4074469" y="3932646"/>
                <a:ext cx="62819" cy="63409"/>
              </a:xfrm>
              <a:custGeom>
                <a:avLst/>
                <a:gdLst/>
                <a:ahLst/>
                <a:cxnLst/>
                <a:rect l="l" t="t" r="r" b="b"/>
                <a:pathLst>
                  <a:path w="851" h="859" extrusionOk="0">
                    <a:moveTo>
                      <a:pt x="429" y="0"/>
                    </a:moveTo>
                    <a:cubicBezTo>
                      <a:pt x="189" y="0"/>
                      <a:pt x="0" y="197"/>
                      <a:pt x="0" y="429"/>
                    </a:cubicBezTo>
                    <a:cubicBezTo>
                      <a:pt x="0" y="662"/>
                      <a:pt x="189" y="858"/>
                      <a:pt x="429" y="858"/>
                    </a:cubicBezTo>
                    <a:cubicBezTo>
                      <a:pt x="662" y="858"/>
                      <a:pt x="851" y="662"/>
                      <a:pt x="851" y="429"/>
                    </a:cubicBezTo>
                    <a:cubicBezTo>
                      <a:pt x="851" y="197"/>
                      <a:pt x="662" y="0"/>
                      <a:pt x="4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EF66117-DEF9-63ED-F68E-DE891BAE4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385" y="88901"/>
            <a:ext cx="6027230" cy="3390899"/>
          </a:xfrm>
          <a:prstGeom prst="rect">
            <a:avLst/>
          </a:prstGeom>
        </p:spPr>
      </p:pic>
      <p:sp>
        <p:nvSpPr>
          <p:cNvPr id="2" name="Google Shape;947;p43">
            <a:extLst>
              <a:ext uri="{FF2B5EF4-FFF2-40B4-BE49-F238E27FC236}">
                <a16:creationId xmlns:a16="http://schemas.microsoft.com/office/drawing/2014/main" id="{DDEA9DF5-CA90-E0DC-DF42-5940D8C031AF}"/>
              </a:ext>
            </a:extLst>
          </p:cNvPr>
          <p:cNvSpPr txBox="1">
            <a:spLocks/>
          </p:cNvSpPr>
          <p:nvPr/>
        </p:nvSpPr>
        <p:spPr>
          <a:xfrm>
            <a:off x="1558385" y="3479800"/>
            <a:ext cx="6080666" cy="157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2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dk1"/>
                </a:solidFill>
                <a:latin typeface="Be Vietnam Pro Black"/>
                <a:ea typeface="Be Vietnam Pro Black"/>
                <a:cs typeface="Be Vietnam Pro Black"/>
                <a:sym typeface="Be Vietnam Pro Blac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marL="311150" indent="-171450" algn="l">
              <a:spcBef>
                <a:spcPts val="1600"/>
              </a:spcBef>
              <a:buSzPts val="1400"/>
              <a:buFont typeface="Arial" panose="020B0604020202020204" pitchFamily="34" charset="0"/>
              <a:buChar char="•"/>
            </a:pPr>
            <a:r>
              <a:rPr lang="en-US" sz="1800" dirty="0"/>
              <a:t>Tornado Chart</a:t>
            </a:r>
          </a:p>
          <a:p>
            <a:pPr marL="311150" indent="-171450" algn="l">
              <a:spcBef>
                <a:spcPts val="1600"/>
              </a:spcBef>
              <a:buSzPts val="1400"/>
              <a:buFont typeface="Arial" panose="020B0604020202020204" pitchFamily="34" charset="0"/>
              <a:buChar char="•"/>
            </a:pPr>
            <a:r>
              <a:rPr lang="en-US" sz="1800" dirty="0"/>
              <a:t>Decomposition Tree</a:t>
            </a:r>
          </a:p>
          <a:p>
            <a:pPr marL="311150" indent="-171450" algn="l">
              <a:spcBef>
                <a:spcPts val="1600"/>
              </a:spcBef>
              <a:buSzPts val="1400"/>
              <a:buFont typeface="Arial" panose="020B0604020202020204" pitchFamily="34" charset="0"/>
              <a:buChar char="•"/>
            </a:pPr>
            <a:r>
              <a:rPr lang="en-US" sz="1800" dirty="0"/>
              <a:t>Pie Chart</a:t>
            </a:r>
          </a:p>
          <a:p>
            <a:pPr marL="311150" indent="-171450" algn="l">
              <a:spcBef>
                <a:spcPts val="1600"/>
              </a:spcBef>
              <a:buSzPts val="1400"/>
              <a:buFont typeface="Arial" panose="020B0604020202020204" pitchFamily="34" charset="0"/>
              <a:buChar char="•"/>
            </a:pPr>
            <a:r>
              <a:rPr lang="en-US" sz="1800" dirty="0"/>
              <a:t>Line Chart</a:t>
            </a:r>
          </a:p>
          <a:p>
            <a:pPr marL="311150" indent="-171450" algn="l">
              <a:spcBef>
                <a:spcPts val="1600"/>
              </a:spcBef>
              <a:buSzPts val="1400"/>
              <a:buFont typeface="Arial" panose="020B0604020202020204" pitchFamily="34" charset="0"/>
              <a:buChar char="•"/>
            </a:pPr>
            <a:r>
              <a:rPr lang="en-US" sz="1800" dirty="0"/>
              <a:t>Radar Chart</a:t>
            </a:r>
          </a:p>
        </p:txBody>
      </p:sp>
      <p:pic>
        <p:nvPicPr>
          <p:cNvPr id="3" name="Google Shape;925;p42" title="Chart">
            <a:hlinkClick r:id="rId4"/>
            <a:extLst>
              <a:ext uri="{FF2B5EF4-FFF2-40B4-BE49-F238E27FC236}">
                <a16:creationId xmlns:a16="http://schemas.microsoft.com/office/drawing/2014/main" id="{A7BB21CC-EEC6-0628-AA92-85170A70E6DD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75551" y="3498850"/>
            <a:ext cx="1530350" cy="15112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oogle Shape;8544;p79">
            <a:extLst>
              <a:ext uri="{FF2B5EF4-FFF2-40B4-BE49-F238E27FC236}">
                <a16:creationId xmlns:a16="http://schemas.microsoft.com/office/drawing/2014/main" id="{20BC9413-9FFA-5D79-AAD5-D4A6B5073134}"/>
              </a:ext>
            </a:extLst>
          </p:cNvPr>
          <p:cNvGrpSpPr/>
          <p:nvPr/>
        </p:nvGrpSpPr>
        <p:grpSpPr>
          <a:xfrm>
            <a:off x="7397922" y="101601"/>
            <a:ext cx="653878" cy="511710"/>
            <a:chOff x="-47523400" y="3973950"/>
            <a:chExt cx="300100" cy="228425"/>
          </a:xfrm>
          <a:solidFill>
            <a:srgbClr val="1DC285"/>
          </a:solidFill>
        </p:grpSpPr>
        <p:sp>
          <p:nvSpPr>
            <p:cNvPr id="9" name="Google Shape;8545;p79">
              <a:extLst>
                <a:ext uri="{FF2B5EF4-FFF2-40B4-BE49-F238E27FC236}">
                  <a16:creationId xmlns:a16="http://schemas.microsoft.com/office/drawing/2014/main" id="{91FC73CD-CBC7-5528-AAE4-9CA7BDB1D269}"/>
                </a:ext>
              </a:extLst>
            </p:cNvPr>
            <p:cNvSpPr/>
            <p:nvPr/>
          </p:nvSpPr>
          <p:spPr>
            <a:xfrm>
              <a:off x="-47417075" y="4061375"/>
              <a:ext cx="15775" cy="15775"/>
            </a:xfrm>
            <a:custGeom>
              <a:avLst/>
              <a:gdLst/>
              <a:ahLst/>
              <a:cxnLst/>
              <a:rect l="l" t="t" r="r" b="b"/>
              <a:pathLst>
                <a:path w="631" h="631" extrusionOk="0">
                  <a:moveTo>
                    <a:pt x="0" y="0"/>
                  </a:moveTo>
                  <a:lnTo>
                    <a:pt x="0" y="630"/>
                  </a:lnTo>
                  <a:cubicBezTo>
                    <a:pt x="284" y="536"/>
                    <a:pt x="504" y="315"/>
                    <a:pt x="6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546;p79">
              <a:extLst>
                <a:ext uri="{FF2B5EF4-FFF2-40B4-BE49-F238E27FC236}">
                  <a16:creationId xmlns:a16="http://schemas.microsoft.com/office/drawing/2014/main" id="{402BE07F-43C2-6B5A-0AA2-8C9CFC8D03D6}"/>
                </a:ext>
              </a:extLst>
            </p:cNvPr>
            <p:cNvSpPr/>
            <p:nvPr/>
          </p:nvSpPr>
          <p:spPr>
            <a:xfrm>
              <a:off x="-47417875" y="4061375"/>
              <a:ext cx="52800" cy="52775"/>
            </a:xfrm>
            <a:custGeom>
              <a:avLst/>
              <a:gdLst/>
              <a:ahLst/>
              <a:cxnLst/>
              <a:rect l="l" t="t" r="r" b="b"/>
              <a:pathLst>
                <a:path w="2112" h="2111" extrusionOk="0">
                  <a:moveTo>
                    <a:pt x="1356" y="0"/>
                  </a:moveTo>
                  <a:cubicBezTo>
                    <a:pt x="1261" y="693"/>
                    <a:pt x="694" y="1260"/>
                    <a:pt x="1" y="1386"/>
                  </a:cubicBezTo>
                  <a:lnTo>
                    <a:pt x="1" y="2111"/>
                  </a:lnTo>
                  <a:lnTo>
                    <a:pt x="2112" y="2111"/>
                  </a:lnTo>
                  <a:lnTo>
                    <a:pt x="21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547;p79">
              <a:extLst>
                <a:ext uri="{FF2B5EF4-FFF2-40B4-BE49-F238E27FC236}">
                  <a16:creationId xmlns:a16="http://schemas.microsoft.com/office/drawing/2014/main" id="{01A02305-92D6-191E-0DD4-6F3EB182E64C}"/>
                </a:ext>
              </a:extLst>
            </p:cNvPr>
            <p:cNvSpPr/>
            <p:nvPr/>
          </p:nvSpPr>
          <p:spPr>
            <a:xfrm>
              <a:off x="-47453300" y="402670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71" y="1"/>
                  </a:moveTo>
                  <a:cubicBezTo>
                    <a:pt x="473" y="1"/>
                    <a:pt x="0" y="473"/>
                    <a:pt x="0" y="1072"/>
                  </a:cubicBezTo>
                  <a:cubicBezTo>
                    <a:pt x="0" y="1545"/>
                    <a:pt x="284" y="1891"/>
                    <a:pt x="693" y="2049"/>
                  </a:cubicBezTo>
                  <a:lnTo>
                    <a:pt x="693" y="1072"/>
                  </a:lnTo>
                  <a:cubicBezTo>
                    <a:pt x="693" y="883"/>
                    <a:pt x="851" y="725"/>
                    <a:pt x="1071" y="725"/>
                  </a:cubicBezTo>
                  <a:lnTo>
                    <a:pt x="2048" y="725"/>
                  </a:lnTo>
                  <a:cubicBezTo>
                    <a:pt x="1922" y="284"/>
                    <a:pt x="1512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548;p79">
              <a:extLst>
                <a:ext uri="{FF2B5EF4-FFF2-40B4-BE49-F238E27FC236}">
                  <a16:creationId xmlns:a16="http://schemas.microsoft.com/office/drawing/2014/main" id="{49A8C1B7-B038-A323-1E08-8960373137B8}"/>
                </a:ext>
              </a:extLst>
            </p:cNvPr>
            <p:cNvSpPr/>
            <p:nvPr/>
          </p:nvSpPr>
          <p:spPr>
            <a:xfrm>
              <a:off x="-47506875" y="3973950"/>
              <a:ext cx="264675" cy="174875"/>
            </a:xfrm>
            <a:custGeom>
              <a:avLst/>
              <a:gdLst/>
              <a:ahLst/>
              <a:cxnLst/>
              <a:rect l="l" t="t" r="r" b="b"/>
              <a:pathLst>
                <a:path w="10587" h="6995" extrusionOk="0">
                  <a:moveTo>
                    <a:pt x="8854" y="1418"/>
                  </a:moveTo>
                  <a:cubicBezTo>
                    <a:pt x="9074" y="1418"/>
                    <a:pt x="9232" y="1575"/>
                    <a:pt x="9232" y="1764"/>
                  </a:cubicBezTo>
                  <a:cubicBezTo>
                    <a:pt x="9232" y="1953"/>
                    <a:pt x="9074" y="2111"/>
                    <a:pt x="8854" y="2111"/>
                  </a:cubicBezTo>
                  <a:lnTo>
                    <a:pt x="7436" y="2111"/>
                  </a:lnTo>
                  <a:cubicBezTo>
                    <a:pt x="7247" y="2111"/>
                    <a:pt x="7089" y="1953"/>
                    <a:pt x="7089" y="1764"/>
                  </a:cubicBezTo>
                  <a:cubicBezTo>
                    <a:pt x="7089" y="1575"/>
                    <a:pt x="7247" y="1418"/>
                    <a:pt x="7436" y="1418"/>
                  </a:cubicBezTo>
                  <a:close/>
                  <a:moveTo>
                    <a:pt x="8854" y="2772"/>
                  </a:moveTo>
                  <a:cubicBezTo>
                    <a:pt x="9074" y="2772"/>
                    <a:pt x="9232" y="2930"/>
                    <a:pt x="9232" y="3151"/>
                  </a:cubicBezTo>
                  <a:cubicBezTo>
                    <a:pt x="9232" y="3340"/>
                    <a:pt x="9074" y="3497"/>
                    <a:pt x="8854" y="3497"/>
                  </a:cubicBezTo>
                  <a:lnTo>
                    <a:pt x="7436" y="3497"/>
                  </a:lnTo>
                  <a:cubicBezTo>
                    <a:pt x="7247" y="3497"/>
                    <a:pt x="7089" y="3340"/>
                    <a:pt x="7089" y="3151"/>
                  </a:cubicBezTo>
                  <a:cubicBezTo>
                    <a:pt x="7089" y="2930"/>
                    <a:pt x="7247" y="2772"/>
                    <a:pt x="7436" y="2772"/>
                  </a:cubicBezTo>
                  <a:close/>
                  <a:moveTo>
                    <a:pt x="8854" y="4190"/>
                  </a:moveTo>
                  <a:cubicBezTo>
                    <a:pt x="9074" y="4190"/>
                    <a:pt x="9232" y="4348"/>
                    <a:pt x="9232" y="4568"/>
                  </a:cubicBezTo>
                  <a:cubicBezTo>
                    <a:pt x="9232" y="4757"/>
                    <a:pt x="9074" y="4915"/>
                    <a:pt x="8854" y="4915"/>
                  </a:cubicBezTo>
                  <a:lnTo>
                    <a:pt x="7436" y="4915"/>
                  </a:lnTo>
                  <a:cubicBezTo>
                    <a:pt x="7247" y="4915"/>
                    <a:pt x="7089" y="4757"/>
                    <a:pt x="7089" y="4568"/>
                  </a:cubicBezTo>
                  <a:cubicBezTo>
                    <a:pt x="7089" y="4348"/>
                    <a:pt x="7247" y="4190"/>
                    <a:pt x="7436" y="4190"/>
                  </a:cubicBezTo>
                  <a:close/>
                  <a:moveTo>
                    <a:pt x="3246" y="1355"/>
                  </a:moveTo>
                  <a:cubicBezTo>
                    <a:pt x="4096" y="1355"/>
                    <a:pt x="4821" y="1953"/>
                    <a:pt x="4979" y="2772"/>
                  </a:cubicBezTo>
                  <a:lnTo>
                    <a:pt x="6081" y="2772"/>
                  </a:lnTo>
                  <a:cubicBezTo>
                    <a:pt x="6270" y="2772"/>
                    <a:pt x="6428" y="2930"/>
                    <a:pt x="6428" y="3151"/>
                  </a:cubicBezTo>
                  <a:lnTo>
                    <a:pt x="6428" y="5986"/>
                  </a:lnTo>
                  <a:lnTo>
                    <a:pt x="6396" y="5986"/>
                  </a:lnTo>
                  <a:cubicBezTo>
                    <a:pt x="6396" y="6175"/>
                    <a:pt x="6239" y="6333"/>
                    <a:pt x="6018" y="6333"/>
                  </a:cubicBezTo>
                  <a:lnTo>
                    <a:pt x="3246" y="6333"/>
                  </a:lnTo>
                  <a:cubicBezTo>
                    <a:pt x="3025" y="6333"/>
                    <a:pt x="2868" y="6175"/>
                    <a:pt x="2868" y="5986"/>
                  </a:cubicBezTo>
                  <a:lnTo>
                    <a:pt x="2868" y="4883"/>
                  </a:lnTo>
                  <a:cubicBezTo>
                    <a:pt x="2080" y="4726"/>
                    <a:pt x="1450" y="4001"/>
                    <a:pt x="1450" y="3151"/>
                  </a:cubicBezTo>
                  <a:cubicBezTo>
                    <a:pt x="1450" y="2142"/>
                    <a:pt x="2238" y="1355"/>
                    <a:pt x="3246" y="1355"/>
                  </a:cubicBezTo>
                  <a:close/>
                  <a:moveTo>
                    <a:pt x="8854" y="5608"/>
                  </a:moveTo>
                  <a:cubicBezTo>
                    <a:pt x="9074" y="5608"/>
                    <a:pt x="9232" y="5765"/>
                    <a:pt x="9232" y="5986"/>
                  </a:cubicBezTo>
                  <a:cubicBezTo>
                    <a:pt x="9232" y="6175"/>
                    <a:pt x="9074" y="6333"/>
                    <a:pt x="8854" y="6333"/>
                  </a:cubicBezTo>
                  <a:lnTo>
                    <a:pt x="7436" y="6333"/>
                  </a:lnTo>
                  <a:cubicBezTo>
                    <a:pt x="7247" y="6333"/>
                    <a:pt x="7089" y="6175"/>
                    <a:pt x="7089" y="5986"/>
                  </a:cubicBezTo>
                  <a:cubicBezTo>
                    <a:pt x="7089" y="5765"/>
                    <a:pt x="7247" y="5608"/>
                    <a:pt x="7436" y="5608"/>
                  </a:cubicBezTo>
                  <a:close/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6994"/>
                  </a:lnTo>
                  <a:lnTo>
                    <a:pt x="10586" y="6994"/>
                  </a:lnTo>
                  <a:lnTo>
                    <a:pt x="10586" y="347"/>
                  </a:lnTo>
                  <a:cubicBezTo>
                    <a:pt x="10586" y="158"/>
                    <a:pt x="10429" y="0"/>
                    <a:pt x="102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549;p79">
              <a:extLst>
                <a:ext uri="{FF2B5EF4-FFF2-40B4-BE49-F238E27FC236}">
                  <a16:creationId xmlns:a16="http://schemas.microsoft.com/office/drawing/2014/main" id="{E794AC5B-8B61-F31F-43E8-4DC108EED364}"/>
                </a:ext>
              </a:extLst>
            </p:cNvPr>
            <p:cNvSpPr/>
            <p:nvPr/>
          </p:nvSpPr>
          <p:spPr>
            <a:xfrm>
              <a:off x="-47523400" y="4166900"/>
              <a:ext cx="300100" cy="35475"/>
            </a:xfrm>
            <a:custGeom>
              <a:avLst/>
              <a:gdLst/>
              <a:ahLst/>
              <a:cxnLst/>
              <a:rect l="l" t="t" r="r" b="b"/>
              <a:pathLst>
                <a:path w="12004" h="1419" extrusionOk="0">
                  <a:moveTo>
                    <a:pt x="0" y="1"/>
                  </a:moveTo>
                  <a:lnTo>
                    <a:pt x="0" y="1040"/>
                  </a:lnTo>
                  <a:cubicBezTo>
                    <a:pt x="0" y="1261"/>
                    <a:pt x="158" y="1418"/>
                    <a:pt x="347" y="1418"/>
                  </a:cubicBezTo>
                  <a:lnTo>
                    <a:pt x="11657" y="1418"/>
                  </a:lnTo>
                  <a:cubicBezTo>
                    <a:pt x="11846" y="1418"/>
                    <a:pt x="12004" y="1261"/>
                    <a:pt x="12004" y="1040"/>
                  </a:cubicBezTo>
                  <a:lnTo>
                    <a:pt x="12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8376;p79">
            <a:extLst>
              <a:ext uri="{FF2B5EF4-FFF2-40B4-BE49-F238E27FC236}">
                <a16:creationId xmlns:a16="http://schemas.microsoft.com/office/drawing/2014/main" id="{984708DF-FAF7-F483-C2CB-46A0A393E433}"/>
              </a:ext>
            </a:extLst>
          </p:cNvPr>
          <p:cNvGrpSpPr/>
          <p:nvPr/>
        </p:nvGrpSpPr>
        <p:grpSpPr>
          <a:xfrm>
            <a:off x="906360" y="2993436"/>
            <a:ext cx="631946" cy="727663"/>
            <a:chOff x="-48262200" y="3200500"/>
            <a:chExt cx="301675" cy="300100"/>
          </a:xfrm>
          <a:solidFill>
            <a:srgbClr val="1DC285"/>
          </a:solidFill>
        </p:grpSpPr>
        <p:sp>
          <p:nvSpPr>
            <p:cNvPr id="16" name="Google Shape;8377;p79">
              <a:extLst>
                <a:ext uri="{FF2B5EF4-FFF2-40B4-BE49-F238E27FC236}">
                  <a16:creationId xmlns:a16="http://schemas.microsoft.com/office/drawing/2014/main" id="{5D7D5817-5A8F-D0DB-B46C-D7D6D3FE6EF1}"/>
                </a:ext>
              </a:extLst>
            </p:cNvPr>
            <p:cNvSpPr/>
            <p:nvPr/>
          </p:nvSpPr>
          <p:spPr>
            <a:xfrm>
              <a:off x="-48191325" y="3288700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72" y="1"/>
                  </a:moveTo>
                  <a:cubicBezTo>
                    <a:pt x="474" y="1"/>
                    <a:pt x="1" y="473"/>
                    <a:pt x="1" y="1041"/>
                  </a:cubicBezTo>
                  <a:cubicBezTo>
                    <a:pt x="1" y="1513"/>
                    <a:pt x="285" y="1891"/>
                    <a:pt x="726" y="2049"/>
                  </a:cubicBezTo>
                  <a:lnTo>
                    <a:pt x="726" y="1041"/>
                  </a:lnTo>
                  <a:cubicBezTo>
                    <a:pt x="726" y="852"/>
                    <a:pt x="883" y="694"/>
                    <a:pt x="1072" y="694"/>
                  </a:cubicBezTo>
                  <a:lnTo>
                    <a:pt x="2049" y="694"/>
                  </a:lnTo>
                  <a:cubicBezTo>
                    <a:pt x="1891" y="253"/>
                    <a:pt x="1513" y="1"/>
                    <a:pt x="1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378;p79">
              <a:extLst>
                <a:ext uri="{FF2B5EF4-FFF2-40B4-BE49-F238E27FC236}">
                  <a16:creationId xmlns:a16="http://schemas.microsoft.com/office/drawing/2014/main" id="{1350F247-144F-DA86-BE71-1710F0B5ED36}"/>
                </a:ext>
              </a:extLst>
            </p:cNvPr>
            <p:cNvSpPr/>
            <p:nvPr/>
          </p:nvSpPr>
          <p:spPr>
            <a:xfrm>
              <a:off x="-48155875" y="3324150"/>
              <a:ext cx="15775" cy="15775"/>
            </a:xfrm>
            <a:custGeom>
              <a:avLst/>
              <a:gdLst/>
              <a:ahLst/>
              <a:cxnLst/>
              <a:rect l="l" t="t" r="r" b="b"/>
              <a:pathLst>
                <a:path w="631" h="631" extrusionOk="0">
                  <a:moveTo>
                    <a:pt x="1" y="1"/>
                  </a:moveTo>
                  <a:lnTo>
                    <a:pt x="1" y="631"/>
                  </a:lnTo>
                  <a:cubicBezTo>
                    <a:pt x="284" y="505"/>
                    <a:pt x="536" y="253"/>
                    <a:pt x="6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379;p79">
              <a:extLst>
                <a:ext uri="{FF2B5EF4-FFF2-40B4-BE49-F238E27FC236}">
                  <a16:creationId xmlns:a16="http://schemas.microsoft.com/office/drawing/2014/main" id="{A7944681-FB1E-C597-DC2D-26FD9B0DC4D9}"/>
                </a:ext>
              </a:extLst>
            </p:cNvPr>
            <p:cNvSpPr/>
            <p:nvPr/>
          </p:nvSpPr>
          <p:spPr>
            <a:xfrm>
              <a:off x="-48085775" y="3206000"/>
              <a:ext cx="47275" cy="47300"/>
            </a:xfrm>
            <a:custGeom>
              <a:avLst/>
              <a:gdLst/>
              <a:ahLst/>
              <a:cxnLst/>
              <a:rect l="l" t="t" r="r" b="b"/>
              <a:pathLst>
                <a:path w="1891" h="1892" extrusionOk="0">
                  <a:moveTo>
                    <a:pt x="1" y="1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380;p79">
              <a:extLst>
                <a:ext uri="{FF2B5EF4-FFF2-40B4-BE49-F238E27FC236}">
                  <a16:creationId xmlns:a16="http://schemas.microsoft.com/office/drawing/2014/main" id="{732AF702-8BE2-DB60-EC95-7EE4C5DF74B5}"/>
                </a:ext>
              </a:extLst>
            </p:cNvPr>
            <p:cNvSpPr/>
            <p:nvPr/>
          </p:nvSpPr>
          <p:spPr>
            <a:xfrm>
              <a:off x="-48262200" y="3200500"/>
              <a:ext cx="228425" cy="300100"/>
            </a:xfrm>
            <a:custGeom>
              <a:avLst/>
              <a:gdLst/>
              <a:ahLst/>
              <a:cxnLst/>
              <a:rect l="l" t="t" r="r" b="b"/>
              <a:pathLst>
                <a:path w="9137" h="12004" extrusionOk="0">
                  <a:moveTo>
                    <a:pt x="3907" y="2773"/>
                  </a:moveTo>
                  <a:cubicBezTo>
                    <a:pt x="4789" y="2773"/>
                    <a:pt x="5482" y="3371"/>
                    <a:pt x="5640" y="4190"/>
                  </a:cubicBezTo>
                  <a:lnTo>
                    <a:pt x="6743" y="4190"/>
                  </a:lnTo>
                  <a:cubicBezTo>
                    <a:pt x="6900" y="4222"/>
                    <a:pt x="7058" y="4380"/>
                    <a:pt x="7058" y="4569"/>
                  </a:cubicBezTo>
                  <a:lnTo>
                    <a:pt x="7058" y="7372"/>
                  </a:lnTo>
                  <a:cubicBezTo>
                    <a:pt x="7058" y="7562"/>
                    <a:pt x="6900" y="7719"/>
                    <a:pt x="6711" y="7719"/>
                  </a:cubicBezTo>
                  <a:lnTo>
                    <a:pt x="3907" y="7719"/>
                  </a:lnTo>
                  <a:cubicBezTo>
                    <a:pt x="3718" y="7719"/>
                    <a:pt x="3561" y="7562"/>
                    <a:pt x="3561" y="7372"/>
                  </a:cubicBezTo>
                  <a:lnTo>
                    <a:pt x="3561" y="6270"/>
                  </a:lnTo>
                  <a:cubicBezTo>
                    <a:pt x="2773" y="6112"/>
                    <a:pt x="2143" y="5419"/>
                    <a:pt x="2143" y="4537"/>
                  </a:cubicBezTo>
                  <a:cubicBezTo>
                    <a:pt x="2143" y="3560"/>
                    <a:pt x="2931" y="2773"/>
                    <a:pt x="3907" y="2773"/>
                  </a:cubicBezTo>
                  <a:close/>
                  <a:moveTo>
                    <a:pt x="5293" y="8475"/>
                  </a:moveTo>
                  <a:cubicBezTo>
                    <a:pt x="5482" y="8475"/>
                    <a:pt x="5640" y="8633"/>
                    <a:pt x="5640" y="8822"/>
                  </a:cubicBezTo>
                  <a:cubicBezTo>
                    <a:pt x="5640" y="9042"/>
                    <a:pt x="5482" y="9200"/>
                    <a:pt x="5293" y="9200"/>
                  </a:cubicBezTo>
                  <a:lnTo>
                    <a:pt x="2489" y="9200"/>
                  </a:lnTo>
                  <a:cubicBezTo>
                    <a:pt x="2300" y="9200"/>
                    <a:pt x="2143" y="9042"/>
                    <a:pt x="2143" y="8822"/>
                  </a:cubicBezTo>
                  <a:cubicBezTo>
                    <a:pt x="2143" y="8633"/>
                    <a:pt x="2300" y="8475"/>
                    <a:pt x="2489" y="8475"/>
                  </a:cubicBezTo>
                  <a:close/>
                  <a:moveTo>
                    <a:pt x="6711" y="8475"/>
                  </a:moveTo>
                  <a:cubicBezTo>
                    <a:pt x="6900" y="8475"/>
                    <a:pt x="7058" y="8633"/>
                    <a:pt x="7058" y="8822"/>
                  </a:cubicBezTo>
                  <a:cubicBezTo>
                    <a:pt x="7058" y="9042"/>
                    <a:pt x="6900" y="9200"/>
                    <a:pt x="6711" y="9200"/>
                  </a:cubicBezTo>
                  <a:cubicBezTo>
                    <a:pt x="6522" y="9200"/>
                    <a:pt x="6365" y="9042"/>
                    <a:pt x="6365" y="8822"/>
                  </a:cubicBezTo>
                  <a:cubicBezTo>
                    <a:pt x="6365" y="8633"/>
                    <a:pt x="6522" y="8475"/>
                    <a:pt x="6711" y="8475"/>
                  </a:cubicBezTo>
                  <a:close/>
                  <a:moveTo>
                    <a:pt x="6711" y="9893"/>
                  </a:moveTo>
                  <a:cubicBezTo>
                    <a:pt x="6900" y="9893"/>
                    <a:pt x="7058" y="10050"/>
                    <a:pt x="7058" y="10239"/>
                  </a:cubicBezTo>
                  <a:cubicBezTo>
                    <a:pt x="7058" y="10428"/>
                    <a:pt x="6900" y="10617"/>
                    <a:pt x="6711" y="10617"/>
                  </a:cubicBezTo>
                  <a:lnTo>
                    <a:pt x="2489" y="10617"/>
                  </a:lnTo>
                  <a:cubicBezTo>
                    <a:pt x="2300" y="10617"/>
                    <a:pt x="2143" y="10460"/>
                    <a:pt x="2143" y="10239"/>
                  </a:cubicBezTo>
                  <a:cubicBezTo>
                    <a:pt x="2143" y="10050"/>
                    <a:pt x="2300" y="9893"/>
                    <a:pt x="2489" y="9893"/>
                  </a:cubicBez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11657"/>
                  </a:lnTo>
                  <a:cubicBezTo>
                    <a:pt x="1" y="11878"/>
                    <a:pt x="158" y="12004"/>
                    <a:pt x="379" y="12004"/>
                  </a:cubicBezTo>
                  <a:lnTo>
                    <a:pt x="8790" y="12004"/>
                  </a:lnTo>
                  <a:cubicBezTo>
                    <a:pt x="8979" y="12004"/>
                    <a:pt x="9137" y="11878"/>
                    <a:pt x="9137" y="11657"/>
                  </a:cubicBezTo>
                  <a:lnTo>
                    <a:pt x="9137" y="2804"/>
                  </a:lnTo>
                  <a:lnTo>
                    <a:pt x="6711" y="2804"/>
                  </a:lnTo>
                  <a:cubicBezTo>
                    <a:pt x="6522" y="2804"/>
                    <a:pt x="6365" y="2647"/>
                    <a:pt x="6365" y="2458"/>
                  </a:cubicBezTo>
                  <a:lnTo>
                    <a:pt x="636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381;p79">
              <a:extLst>
                <a:ext uri="{FF2B5EF4-FFF2-40B4-BE49-F238E27FC236}">
                  <a16:creationId xmlns:a16="http://schemas.microsoft.com/office/drawing/2014/main" id="{B9C9D427-835A-C291-2780-A865A1E707CA}"/>
                </a:ext>
              </a:extLst>
            </p:cNvPr>
            <p:cNvSpPr/>
            <p:nvPr/>
          </p:nvSpPr>
          <p:spPr>
            <a:xfrm>
              <a:off x="-48155075" y="3322575"/>
              <a:ext cx="52775" cy="53575"/>
            </a:xfrm>
            <a:custGeom>
              <a:avLst/>
              <a:gdLst/>
              <a:ahLst/>
              <a:cxnLst/>
              <a:rect l="l" t="t" r="r" b="b"/>
              <a:pathLst>
                <a:path w="2111" h="2143" extrusionOk="0">
                  <a:moveTo>
                    <a:pt x="1355" y="1"/>
                  </a:moveTo>
                  <a:cubicBezTo>
                    <a:pt x="1197" y="725"/>
                    <a:pt x="662" y="1261"/>
                    <a:pt x="0" y="1387"/>
                  </a:cubicBezTo>
                  <a:lnTo>
                    <a:pt x="0" y="2143"/>
                  </a:lnTo>
                  <a:lnTo>
                    <a:pt x="2111" y="2143"/>
                  </a:lnTo>
                  <a:lnTo>
                    <a:pt x="211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382;p79">
              <a:extLst>
                <a:ext uri="{FF2B5EF4-FFF2-40B4-BE49-F238E27FC236}">
                  <a16:creationId xmlns:a16="http://schemas.microsoft.com/office/drawing/2014/main" id="{9A0F9969-48EE-2F92-2404-0F2D8CFDBF95}"/>
                </a:ext>
              </a:extLst>
            </p:cNvPr>
            <p:cNvSpPr/>
            <p:nvPr/>
          </p:nvSpPr>
          <p:spPr>
            <a:xfrm>
              <a:off x="-48014100" y="3417100"/>
              <a:ext cx="53575" cy="18125"/>
            </a:xfrm>
            <a:custGeom>
              <a:avLst/>
              <a:gdLst/>
              <a:ahLst/>
              <a:cxnLst/>
              <a:rect l="l" t="t" r="r" b="b"/>
              <a:pathLst>
                <a:path w="2143" h="725" extrusionOk="0">
                  <a:moveTo>
                    <a:pt x="1" y="0"/>
                  </a:moveTo>
                  <a:lnTo>
                    <a:pt x="1" y="725"/>
                  </a:lnTo>
                  <a:lnTo>
                    <a:pt x="2143" y="725"/>
                  </a:lnTo>
                  <a:lnTo>
                    <a:pt x="21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383;p79">
              <a:extLst>
                <a:ext uri="{FF2B5EF4-FFF2-40B4-BE49-F238E27FC236}">
                  <a16:creationId xmlns:a16="http://schemas.microsoft.com/office/drawing/2014/main" id="{3D20338F-EF6A-49C2-E437-6CCA41770E52}"/>
                </a:ext>
              </a:extLst>
            </p:cNvPr>
            <p:cNvSpPr/>
            <p:nvPr/>
          </p:nvSpPr>
          <p:spPr>
            <a:xfrm>
              <a:off x="-48014100" y="3289500"/>
              <a:ext cx="53575" cy="110300"/>
            </a:xfrm>
            <a:custGeom>
              <a:avLst/>
              <a:gdLst/>
              <a:ahLst/>
              <a:cxnLst/>
              <a:rect l="l" t="t" r="r" b="b"/>
              <a:pathLst>
                <a:path w="2143" h="4412" extrusionOk="0">
                  <a:moveTo>
                    <a:pt x="1" y="0"/>
                  </a:moveTo>
                  <a:lnTo>
                    <a:pt x="1" y="4411"/>
                  </a:lnTo>
                  <a:lnTo>
                    <a:pt x="2143" y="4411"/>
                  </a:lnTo>
                  <a:lnTo>
                    <a:pt x="21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384;p79">
              <a:extLst>
                <a:ext uri="{FF2B5EF4-FFF2-40B4-BE49-F238E27FC236}">
                  <a16:creationId xmlns:a16="http://schemas.microsoft.com/office/drawing/2014/main" id="{59BAD6C5-9059-E972-D1A3-5A12B8138A0E}"/>
                </a:ext>
              </a:extLst>
            </p:cNvPr>
            <p:cNvSpPr/>
            <p:nvPr/>
          </p:nvSpPr>
          <p:spPr>
            <a:xfrm>
              <a:off x="-48014100" y="3451750"/>
              <a:ext cx="53575" cy="48075"/>
            </a:xfrm>
            <a:custGeom>
              <a:avLst/>
              <a:gdLst/>
              <a:ahLst/>
              <a:cxnLst/>
              <a:rect l="l" t="t" r="r" b="b"/>
              <a:pathLst>
                <a:path w="2143" h="1923" extrusionOk="0">
                  <a:moveTo>
                    <a:pt x="1" y="0"/>
                  </a:moveTo>
                  <a:lnTo>
                    <a:pt x="1" y="883"/>
                  </a:lnTo>
                  <a:cubicBezTo>
                    <a:pt x="1" y="1450"/>
                    <a:pt x="473" y="1922"/>
                    <a:pt x="1072" y="1922"/>
                  </a:cubicBezTo>
                  <a:cubicBezTo>
                    <a:pt x="1670" y="1922"/>
                    <a:pt x="2143" y="1450"/>
                    <a:pt x="2143" y="883"/>
                  </a:cubicBezTo>
                  <a:lnTo>
                    <a:pt x="21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385;p79">
              <a:extLst>
                <a:ext uri="{FF2B5EF4-FFF2-40B4-BE49-F238E27FC236}">
                  <a16:creationId xmlns:a16="http://schemas.microsoft.com/office/drawing/2014/main" id="{70E04F51-6942-F4B3-BF73-D329104FA777}"/>
                </a:ext>
              </a:extLst>
            </p:cNvPr>
            <p:cNvSpPr/>
            <p:nvPr/>
          </p:nvSpPr>
          <p:spPr>
            <a:xfrm>
              <a:off x="-48011725" y="3220375"/>
              <a:ext cx="48050" cy="51025"/>
            </a:xfrm>
            <a:custGeom>
              <a:avLst/>
              <a:gdLst/>
              <a:ahLst/>
              <a:cxnLst/>
              <a:rect l="l" t="t" r="r" b="b"/>
              <a:pathLst>
                <a:path w="1922" h="2041" extrusionOk="0">
                  <a:moveTo>
                    <a:pt x="985" y="1"/>
                  </a:moveTo>
                  <a:cubicBezTo>
                    <a:pt x="843" y="1"/>
                    <a:pt x="693" y="72"/>
                    <a:pt x="630" y="213"/>
                  </a:cubicBezTo>
                  <a:lnTo>
                    <a:pt x="0" y="2041"/>
                  </a:lnTo>
                  <a:lnTo>
                    <a:pt x="1922" y="2041"/>
                  </a:lnTo>
                  <a:lnTo>
                    <a:pt x="1292" y="213"/>
                  </a:lnTo>
                  <a:cubicBezTo>
                    <a:pt x="1260" y="72"/>
                    <a:pt x="1126" y="1"/>
                    <a:pt x="9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>
          <a:extLst>
            <a:ext uri="{FF2B5EF4-FFF2-40B4-BE49-F238E27FC236}">
              <a16:creationId xmlns:a16="http://schemas.microsoft.com/office/drawing/2014/main" id="{D1AC4821-ED95-D34B-B3B6-61A5B0CCF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496F7C-9E75-6CE3-C5AA-EA719650F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595" y="88901"/>
            <a:ext cx="7248809" cy="4083049"/>
          </a:xfrm>
          <a:prstGeom prst="rect">
            <a:avLst/>
          </a:prstGeom>
        </p:spPr>
      </p:pic>
      <p:sp>
        <p:nvSpPr>
          <p:cNvPr id="2" name="Google Shape;947;p43">
            <a:extLst>
              <a:ext uri="{FF2B5EF4-FFF2-40B4-BE49-F238E27FC236}">
                <a16:creationId xmlns:a16="http://schemas.microsoft.com/office/drawing/2014/main" id="{94428AF5-0078-2FEC-D4F0-1696D8998A02}"/>
              </a:ext>
            </a:extLst>
          </p:cNvPr>
          <p:cNvSpPr txBox="1">
            <a:spLocks/>
          </p:cNvSpPr>
          <p:nvPr/>
        </p:nvSpPr>
        <p:spPr>
          <a:xfrm>
            <a:off x="1558385" y="4171950"/>
            <a:ext cx="6080666" cy="88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2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dk1"/>
                </a:solidFill>
                <a:latin typeface="Be Vietnam Pro Black"/>
                <a:ea typeface="Be Vietnam Pro Black"/>
                <a:cs typeface="Be Vietnam Pro Black"/>
                <a:sym typeface="Be Vietnam Pro Blac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marL="311150" indent="-171450" algn="l">
              <a:spcBef>
                <a:spcPts val="1600"/>
              </a:spcBef>
              <a:buSzPts val="1400"/>
              <a:buFont typeface="Arial" panose="020B0604020202020204" pitchFamily="34" charset="0"/>
              <a:buChar char="•"/>
            </a:pPr>
            <a:r>
              <a:rPr lang="en-US" sz="2400" dirty="0"/>
              <a:t>Table</a:t>
            </a:r>
            <a:br>
              <a:rPr lang="en-US" sz="2400" dirty="0"/>
            </a:br>
            <a:endParaRPr lang="en-US" sz="2400" dirty="0"/>
          </a:p>
          <a:p>
            <a:pPr marL="311150" indent="-171450" algn="l">
              <a:spcBef>
                <a:spcPts val="1600"/>
              </a:spcBef>
              <a:buSzPts val="1400"/>
              <a:buFont typeface="Arial" panose="020B0604020202020204" pitchFamily="34" charset="0"/>
              <a:buChar char="•"/>
            </a:pPr>
            <a:r>
              <a:rPr lang="en-US" sz="2400" dirty="0"/>
              <a:t>Rose Donut Chart </a:t>
            </a:r>
          </a:p>
        </p:txBody>
      </p:sp>
      <p:grpSp>
        <p:nvGrpSpPr>
          <p:cNvPr id="4" name="Google Shape;1530;p53">
            <a:extLst>
              <a:ext uri="{FF2B5EF4-FFF2-40B4-BE49-F238E27FC236}">
                <a16:creationId xmlns:a16="http://schemas.microsoft.com/office/drawing/2014/main" id="{9B02532B-63FD-A1FB-F6B7-761B95CF1BCC}"/>
              </a:ext>
            </a:extLst>
          </p:cNvPr>
          <p:cNvGrpSpPr/>
          <p:nvPr/>
        </p:nvGrpSpPr>
        <p:grpSpPr>
          <a:xfrm>
            <a:off x="7105649" y="3346450"/>
            <a:ext cx="1945373" cy="1186003"/>
            <a:chOff x="715100" y="862496"/>
            <a:chExt cx="3041290" cy="1838457"/>
          </a:xfrm>
        </p:grpSpPr>
        <p:grpSp>
          <p:nvGrpSpPr>
            <p:cNvPr id="5" name="Google Shape;1531;p53">
              <a:extLst>
                <a:ext uri="{FF2B5EF4-FFF2-40B4-BE49-F238E27FC236}">
                  <a16:creationId xmlns:a16="http://schemas.microsoft.com/office/drawing/2014/main" id="{1868ABE1-8773-57CB-44FB-9A069851B143}"/>
                </a:ext>
              </a:extLst>
            </p:cNvPr>
            <p:cNvGrpSpPr/>
            <p:nvPr/>
          </p:nvGrpSpPr>
          <p:grpSpPr>
            <a:xfrm>
              <a:off x="715100" y="862496"/>
              <a:ext cx="3041290" cy="1838457"/>
              <a:chOff x="5333800" y="2441457"/>
              <a:chExt cx="3041290" cy="1838457"/>
            </a:xfrm>
          </p:grpSpPr>
          <p:grpSp>
            <p:nvGrpSpPr>
              <p:cNvPr id="22" name="Google Shape;1532;p53">
                <a:extLst>
                  <a:ext uri="{FF2B5EF4-FFF2-40B4-BE49-F238E27FC236}">
                    <a16:creationId xmlns:a16="http://schemas.microsoft.com/office/drawing/2014/main" id="{765880A6-BBA4-4C25-7108-79C70457533B}"/>
                  </a:ext>
                </a:extLst>
              </p:cNvPr>
              <p:cNvGrpSpPr/>
              <p:nvPr/>
            </p:nvGrpSpPr>
            <p:grpSpPr>
              <a:xfrm>
                <a:off x="5333800" y="2441457"/>
                <a:ext cx="3041290" cy="1838457"/>
                <a:chOff x="715100" y="1819357"/>
                <a:chExt cx="3041290" cy="1838457"/>
              </a:xfrm>
            </p:grpSpPr>
            <p:sp>
              <p:nvSpPr>
                <p:cNvPr id="32" name="Google Shape;1533;p53">
                  <a:extLst>
                    <a:ext uri="{FF2B5EF4-FFF2-40B4-BE49-F238E27FC236}">
                      <a16:creationId xmlns:a16="http://schemas.microsoft.com/office/drawing/2014/main" id="{A8DDC37C-BD74-08DE-0894-F2735780AE5C}"/>
                    </a:ext>
                  </a:extLst>
                </p:cNvPr>
                <p:cNvSpPr/>
                <p:nvPr/>
              </p:nvSpPr>
              <p:spPr>
                <a:xfrm>
                  <a:off x="952833" y="1819357"/>
                  <a:ext cx="2605277" cy="1745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17" h="22797" extrusionOk="0">
                      <a:moveTo>
                        <a:pt x="728" y="1"/>
                      </a:moveTo>
                      <a:cubicBezTo>
                        <a:pt x="328" y="1"/>
                        <a:pt x="1" y="328"/>
                        <a:pt x="1" y="728"/>
                      </a:cubicBezTo>
                      <a:lnTo>
                        <a:pt x="1" y="22797"/>
                      </a:lnTo>
                      <a:lnTo>
                        <a:pt x="34017" y="22797"/>
                      </a:lnTo>
                      <a:lnTo>
                        <a:pt x="34017" y="728"/>
                      </a:lnTo>
                      <a:cubicBezTo>
                        <a:pt x="34017" y="328"/>
                        <a:pt x="33690" y="1"/>
                        <a:pt x="3329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33" name="Google Shape;1534;p53">
                  <a:extLst>
                    <a:ext uri="{FF2B5EF4-FFF2-40B4-BE49-F238E27FC236}">
                      <a16:creationId xmlns:a16="http://schemas.microsoft.com/office/drawing/2014/main" id="{66BAF1B7-C0E3-3E7A-6C39-AAC7EEE9F9E2}"/>
                    </a:ext>
                  </a:extLst>
                </p:cNvPr>
                <p:cNvSpPr/>
                <p:nvPr/>
              </p:nvSpPr>
              <p:spPr>
                <a:xfrm>
                  <a:off x="1085409" y="1951934"/>
                  <a:ext cx="2340208" cy="1480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56" h="19329" extrusionOk="0">
                      <a:moveTo>
                        <a:pt x="1" y="0"/>
                      </a:moveTo>
                      <a:lnTo>
                        <a:pt x="1" y="19328"/>
                      </a:lnTo>
                      <a:lnTo>
                        <a:pt x="30555" y="19328"/>
                      </a:lnTo>
                      <a:lnTo>
                        <a:pt x="3055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1535;p53">
                  <a:extLst>
                    <a:ext uri="{FF2B5EF4-FFF2-40B4-BE49-F238E27FC236}">
                      <a16:creationId xmlns:a16="http://schemas.microsoft.com/office/drawing/2014/main" id="{396521FD-E721-9F18-AED4-449C5DFFA190}"/>
                    </a:ext>
                  </a:extLst>
                </p:cNvPr>
                <p:cNvSpPr/>
                <p:nvPr/>
              </p:nvSpPr>
              <p:spPr>
                <a:xfrm>
                  <a:off x="715100" y="3551969"/>
                  <a:ext cx="3041290" cy="6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0" h="866" extrusionOk="0">
                      <a:moveTo>
                        <a:pt x="0" y="0"/>
                      </a:moveTo>
                      <a:lnTo>
                        <a:pt x="0" y="568"/>
                      </a:lnTo>
                      <a:cubicBezTo>
                        <a:pt x="0" y="728"/>
                        <a:pt x="138" y="866"/>
                        <a:pt x="298" y="866"/>
                      </a:cubicBezTo>
                      <a:lnTo>
                        <a:pt x="39404" y="866"/>
                      </a:lnTo>
                      <a:cubicBezTo>
                        <a:pt x="39571" y="866"/>
                        <a:pt x="39710" y="728"/>
                        <a:pt x="39710" y="568"/>
                      </a:cubicBezTo>
                      <a:lnTo>
                        <a:pt x="3971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1536;p53">
                  <a:extLst>
                    <a:ext uri="{FF2B5EF4-FFF2-40B4-BE49-F238E27FC236}">
                      <a16:creationId xmlns:a16="http://schemas.microsoft.com/office/drawing/2014/main" id="{FC8BB561-F216-31C7-854F-4F590F80DA85}"/>
                    </a:ext>
                  </a:extLst>
                </p:cNvPr>
                <p:cNvSpPr/>
                <p:nvPr/>
              </p:nvSpPr>
              <p:spPr>
                <a:xfrm>
                  <a:off x="761819" y="3618219"/>
                  <a:ext cx="2947776" cy="39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89" h="517" extrusionOk="0">
                      <a:moveTo>
                        <a:pt x="1" y="1"/>
                      </a:moveTo>
                      <a:lnTo>
                        <a:pt x="946" y="517"/>
                      </a:lnTo>
                      <a:lnTo>
                        <a:pt x="38067" y="517"/>
                      </a:lnTo>
                      <a:lnTo>
                        <a:pt x="384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" name="Google Shape;1537;p53">
                <a:extLst>
                  <a:ext uri="{FF2B5EF4-FFF2-40B4-BE49-F238E27FC236}">
                    <a16:creationId xmlns:a16="http://schemas.microsoft.com/office/drawing/2014/main" id="{AA1B6FB5-03C2-A57E-8C76-4F3220127608}"/>
                  </a:ext>
                </a:extLst>
              </p:cNvPr>
              <p:cNvGrpSpPr/>
              <p:nvPr/>
            </p:nvGrpSpPr>
            <p:grpSpPr>
              <a:xfrm>
                <a:off x="5804448" y="3822292"/>
                <a:ext cx="2022178" cy="119477"/>
                <a:chOff x="1185748" y="3200192"/>
                <a:chExt cx="2022178" cy="119477"/>
              </a:xfrm>
            </p:grpSpPr>
            <p:sp>
              <p:nvSpPr>
                <p:cNvPr id="25" name="Google Shape;1538;p53">
                  <a:extLst>
                    <a:ext uri="{FF2B5EF4-FFF2-40B4-BE49-F238E27FC236}">
                      <a16:creationId xmlns:a16="http://schemas.microsoft.com/office/drawing/2014/main" id="{9FA30D26-A52A-E23A-DA6C-E23510EFB7FB}"/>
                    </a:ext>
                  </a:extLst>
                </p:cNvPr>
                <p:cNvSpPr/>
                <p:nvPr/>
              </p:nvSpPr>
              <p:spPr>
                <a:xfrm>
                  <a:off x="1963429" y="3227458"/>
                  <a:ext cx="79651" cy="62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" h="819" extrusionOk="0">
                      <a:moveTo>
                        <a:pt x="517" y="1"/>
                      </a:moveTo>
                      <a:cubicBezTo>
                        <a:pt x="225" y="1"/>
                        <a:pt x="0" y="313"/>
                        <a:pt x="171" y="624"/>
                      </a:cubicBezTo>
                      <a:cubicBezTo>
                        <a:pt x="207" y="690"/>
                        <a:pt x="251" y="734"/>
                        <a:pt x="309" y="763"/>
                      </a:cubicBezTo>
                      <a:cubicBezTo>
                        <a:pt x="381" y="802"/>
                        <a:pt x="454" y="819"/>
                        <a:pt x="523" y="819"/>
                      </a:cubicBezTo>
                      <a:cubicBezTo>
                        <a:pt x="815" y="819"/>
                        <a:pt x="1040" y="507"/>
                        <a:pt x="869" y="195"/>
                      </a:cubicBezTo>
                      <a:cubicBezTo>
                        <a:pt x="840" y="145"/>
                        <a:pt x="796" y="94"/>
                        <a:pt x="731" y="57"/>
                      </a:cubicBezTo>
                      <a:cubicBezTo>
                        <a:pt x="659" y="18"/>
                        <a:pt x="586" y="1"/>
                        <a:pt x="51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1539;p53">
                  <a:extLst>
                    <a:ext uri="{FF2B5EF4-FFF2-40B4-BE49-F238E27FC236}">
                      <a16:creationId xmlns:a16="http://schemas.microsoft.com/office/drawing/2014/main" id="{D2F40DF2-F3D2-1EC5-9CAC-FD2483B04C15}"/>
                    </a:ext>
                  </a:extLst>
                </p:cNvPr>
                <p:cNvSpPr/>
                <p:nvPr/>
              </p:nvSpPr>
              <p:spPr>
                <a:xfrm>
                  <a:off x="2076399" y="3227458"/>
                  <a:ext cx="79268" cy="62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5" h="819" extrusionOk="0">
                      <a:moveTo>
                        <a:pt x="515" y="1"/>
                      </a:moveTo>
                      <a:cubicBezTo>
                        <a:pt x="221" y="1"/>
                        <a:pt x="0" y="313"/>
                        <a:pt x="165" y="624"/>
                      </a:cubicBezTo>
                      <a:cubicBezTo>
                        <a:pt x="201" y="690"/>
                        <a:pt x="252" y="734"/>
                        <a:pt x="303" y="763"/>
                      </a:cubicBezTo>
                      <a:cubicBezTo>
                        <a:pt x="377" y="802"/>
                        <a:pt x="450" y="819"/>
                        <a:pt x="520" y="819"/>
                      </a:cubicBezTo>
                      <a:cubicBezTo>
                        <a:pt x="814" y="819"/>
                        <a:pt x="1035" y="507"/>
                        <a:pt x="870" y="195"/>
                      </a:cubicBezTo>
                      <a:cubicBezTo>
                        <a:pt x="841" y="145"/>
                        <a:pt x="797" y="94"/>
                        <a:pt x="732" y="57"/>
                      </a:cubicBezTo>
                      <a:cubicBezTo>
                        <a:pt x="658" y="18"/>
                        <a:pt x="585" y="1"/>
                        <a:pt x="51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1540;p53">
                  <a:extLst>
                    <a:ext uri="{FF2B5EF4-FFF2-40B4-BE49-F238E27FC236}">
                      <a16:creationId xmlns:a16="http://schemas.microsoft.com/office/drawing/2014/main" id="{8FC1F1F0-ABA9-2842-EBB0-2921295E9837}"/>
                    </a:ext>
                  </a:extLst>
                </p:cNvPr>
                <p:cNvSpPr/>
                <p:nvPr/>
              </p:nvSpPr>
              <p:spPr>
                <a:xfrm>
                  <a:off x="2197027" y="3227612"/>
                  <a:ext cx="63032" cy="62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3" h="815" extrusionOk="0">
                      <a:moveTo>
                        <a:pt x="408" y="0"/>
                      </a:moveTo>
                      <a:cubicBezTo>
                        <a:pt x="182" y="0"/>
                        <a:pt x="0" y="182"/>
                        <a:pt x="0" y="408"/>
                      </a:cubicBezTo>
                      <a:cubicBezTo>
                        <a:pt x="0" y="633"/>
                        <a:pt x="182" y="815"/>
                        <a:pt x="408" y="815"/>
                      </a:cubicBezTo>
                      <a:cubicBezTo>
                        <a:pt x="633" y="815"/>
                        <a:pt x="822" y="633"/>
                        <a:pt x="822" y="408"/>
                      </a:cubicBezTo>
                      <a:cubicBezTo>
                        <a:pt x="822" y="182"/>
                        <a:pt x="633" y="0"/>
                        <a:pt x="40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1541;p53">
                  <a:extLst>
                    <a:ext uri="{FF2B5EF4-FFF2-40B4-BE49-F238E27FC236}">
                      <a16:creationId xmlns:a16="http://schemas.microsoft.com/office/drawing/2014/main" id="{49851707-DA7A-8C04-5399-95A701F3FCBE}"/>
                    </a:ext>
                  </a:extLst>
                </p:cNvPr>
                <p:cNvSpPr/>
                <p:nvPr/>
              </p:nvSpPr>
              <p:spPr>
                <a:xfrm>
                  <a:off x="2301954" y="3227458"/>
                  <a:ext cx="79268" cy="62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5" h="819" extrusionOk="0">
                      <a:moveTo>
                        <a:pt x="515" y="1"/>
                      </a:moveTo>
                      <a:cubicBezTo>
                        <a:pt x="221" y="1"/>
                        <a:pt x="0" y="313"/>
                        <a:pt x="165" y="624"/>
                      </a:cubicBezTo>
                      <a:cubicBezTo>
                        <a:pt x="201" y="690"/>
                        <a:pt x="252" y="734"/>
                        <a:pt x="303" y="763"/>
                      </a:cubicBezTo>
                      <a:cubicBezTo>
                        <a:pt x="377" y="802"/>
                        <a:pt x="450" y="819"/>
                        <a:pt x="520" y="819"/>
                      </a:cubicBezTo>
                      <a:cubicBezTo>
                        <a:pt x="814" y="819"/>
                        <a:pt x="1035" y="507"/>
                        <a:pt x="870" y="195"/>
                      </a:cubicBezTo>
                      <a:cubicBezTo>
                        <a:pt x="834" y="145"/>
                        <a:pt x="783" y="94"/>
                        <a:pt x="732" y="57"/>
                      </a:cubicBezTo>
                      <a:cubicBezTo>
                        <a:pt x="658" y="18"/>
                        <a:pt x="585" y="1"/>
                        <a:pt x="51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1542;p53">
                  <a:extLst>
                    <a:ext uri="{FF2B5EF4-FFF2-40B4-BE49-F238E27FC236}">
                      <a16:creationId xmlns:a16="http://schemas.microsoft.com/office/drawing/2014/main" id="{96B06E44-BB88-DE03-FEEB-5779936DFD63}"/>
                    </a:ext>
                  </a:extLst>
                </p:cNvPr>
                <p:cNvSpPr/>
                <p:nvPr/>
              </p:nvSpPr>
              <p:spPr>
                <a:xfrm>
                  <a:off x="2422582" y="3227612"/>
                  <a:ext cx="63032" cy="62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3" h="815" extrusionOk="0">
                      <a:moveTo>
                        <a:pt x="408" y="0"/>
                      </a:moveTo>
                      <a:cubicBezTo>
                        <a:pt x="182" y="0"/>
                        <a:pt x="0" y="182"/>
                        <a:pt x="0" y="408"/>
                      </a:cubicBezTo>
                      <a:cubicBezTo>
                        <a:pt x="0" y="633"/>
                        <a:pt x="182" y="815"/>
                        <a:pt x="408" y="815"/>
                      </a:cubicBezTo>
                      <a:cubicBezTo>
                        <a:pt x="633" y="815"/>
                        <a:pt x="822" y="633"/>
                        <a:pt x="822" y="408"/>
                      </a:cubicBezTo>
                      <a:cubicBezTo>
                        <a:pt x="822" y="182"/>
                        <a:pt x="633" y="0"/>
                        <a:pt x="40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1543;p53">
                  <a:extLst>
                    <a:ext uri="{FF2B5EF4-FFF2-40B4-BE49-F238E27FC236}">
                      <a16:creationId xmlns:a16="http://schemas.microsoft.com/office/drawing/2014/main" id="{13C7F51C-0F81-6448-262E-4AFC9EF6BA7A}"/>
                    </a:ext>
                  </a:extLst>
                </p:cNvPr>
                <p:cNvSpPr/>
                <p:nvPr/>
              </p:nvSpPr>
              <p:spPr>
                <a:xfrm>
                  <a:off x="3077498" y="3200192"/>
                  <a:ext cx="130429" cy="119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3" h="1560" extrusionOk="0">
                      <a:moveTo>
                        <a:pt x="1084" y="1"/>
                      </a:moveTo>
                      <a:cubicBezTo>
                        <a:pt x="1057" y="1"/>
                        <a:pt x="1033" y="26"/>
                        <a:pt x="1033" y="63"/>
                      </a:cubicBezTo>
                      <a:lnTo>
                        <a:pt x="1033" y="230"/>
                      </a:lnTo>
                      <a:lnTo>
                        <a:pt x="1033" y="267"/>
                      </a:lnTo>
                      <a:lnTo>
                        <a:pt x="139" y="267"/>
                      </a:lnTo>
                      <a:cubicBezTo>
                        <a:pt x="66" y="267"/>
                        <a:pt x="1" y="332"/>
                        <a:pt x="1" y="405"/>
                      </a:cubicBezTo>
                      <a:lnTo>
                        <a:pt x="1" y="1161"/>
                      </a:lnTo>
                      <a:cubicBezTo>
                        <a:pt x="1" y="1234"/>
                        <a:pt x="66" y="1292"/>
                        <a:pt x="139" y="1292"/>
                      </a:cubicBezTo>
                      <a:lnTo>
                        <a:pt x="1033" y="1292"/>
                      </a:lnTo>
                      <a:lnTo>
                        <a:pt x="1033" y="1503"/>
                      </a:lnTo>
                      <a:cubicBezTo>
                        <a:pt x="1033" y="1540"/>
                        <a:pt x="1057" y="1559"/>
                        <a:pt x="1083" y="1559"/>
                      </a:cubicBezTo>
                      <a:cubicBezTo>
                        <a:pt x="1098" y="1559"/>
                        <a:pt x="1114" y="1553"/>
                        <a:pt x="1128" y="1539"/>
                      </a:cubicBezTo>
                      <a:lnTo>
                        <a:pt x="1688" y="819"/>
                      </a:lnTo>
                      <a:cubicBezTo>
                        <a:pt x="1702" y="790"/>
                        <a:pt x="1702" y="761"/>
                        <a:pt x="1688" y="739"/>
                      </a:cubicBezTo>
                      <a:lnTo>
                        <a:pt x="1128" y="27"/>
                      </a:lnTo>
                      <a:cubicBezTo>
                        <a:pt x="1115" y="9"/>
                        <a:pt x="1099" y="1"/>
                        <a:pt x="108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1544;p53">
                  <a:extLst>
                    <a:ext uri="{FF2B5EF4-FFF2-40B4-BE49-F238E27FC236}">
                      <a16:creationId xmlns:a16="http://schemas.microsoft.com/office/drawing/2014/main" id="{7A85ED5C-BF32-2A26-1FB2-166B8C8AEF3C}"/>
                    </a:ext>
                  </a:extLst>
                </p:cNvPr>
                <p:cNvSpPr/>
                <p:nvPr/>
              </p:nvSpPr>
              <p:spPr>
                <a:xfrm>
                  <a:off x="1185748" y="3200192"/>
                  <a:ext cx="129816" cy="119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5" h="1560" extrusionOk="0">
                      <a:moveTo>
                        <a:pt x="614" y="1"/>
                      </a:moveTo>
                      <a:cubicBezTo>
                        <a:pt x="598" y="1"/>
                        <a:pt x="581" y="9"/>
                        <a:pt x="568" y="27"/>
                      </a:cubicBezTo>
                      <a:lnTo>
                        <a:pt x="15" y="739"/>
                      </a:lnTo>
                      <a:cubicBezTo>
                        <a:pt x="1" y="761"/>
                        <a:pt x="1" y="790"/>
                        <a:pt x="15" y="819"/>
                      </a:cubicBezTo>
                      <a:lnTo>
                        <a:pt x="568" y="1539"/>
                      </a:lnTo>
                      <a:cubicBezTo>
                        <a:pt x="581" y="1553"/>
                        <a:pt x="598" y="1559"/>
                        <a:pt x="615" y="1559"/>
                      </a:cubicBezTo>
                      <a:cubicBezTo>
                        <a:pt x="643" y="1559"/>
                        <a:pt x="670" y="1540"/>
                        <a:pt x="670" y="1503"/>
                      </a:cubicBezTo>
                      <a:lnTo>
                        <a:pt x="670" y="1292"/>
                      </a:lnTo>
                      <a:lnTo>
                        <a:pt x="1557" y="1292"/>
                      </a:lnTo>
                      <a:cubicBezTo>
                        <a:pt x="1629" y="1292"/>
                        <a:pt x="1695" y="1234"/>
                        <a:pt x="1695" y="1161"/>
                      </a:cubicBezTo>
                      <a:lnTo>
                        <a:pt x="1695" y="405"/>
                      </a:lnTo>
                      <a:cubicBezTo>
                        <a:pt x="1695" y="332"/>
                        <a:pt x="1629" y="267"/>
                        <a:pt x="1557" y="267"/>
                      </a:cubicBezTo>
                      <a:lnTo>
                        <a:pt x="670" y="267"/>
                      </a:lnTo>
                      <a:lnTo>
                        <a:pt x="670" y="230"/>
                      </a:lnTo>
                      <a:lnTo>
                        <a:pt x="670" y="63"/>
                      </a:lnTo>
                      <a:cubicBezTo>
                        <a:pt x="670" y="26"/>
                        <a:pt x="643" y="1"/>
                        <a:pt x="61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4" name="Google Shape;1545;p53">
                <a:extLst>
                  <a:ext uri="{FF2B5EF4-FFF2-40B4-BE49-F238E27FC236}">
                    <a16:creationId xmlns:a16="http://schemas.microsoft.com/office/drawing/2014/main" id="{6A4D0482-EE50-FECF-811D-982D24355991}"/>
                  </a:ext>
                </a:extLst>
              </p:cNvPr>
              <p:cNvSpPr/>
              <p:nvPr/>
            </p:nvSpPr>
            <p:spPr>
              <a:xfrm>
                <a:off x="5858443" y="3848793"/>
                <a:ext cx="66937" cy="3446"/>
              </a:xfrm>
              <a:custGeom>
                <a:avLst/>
                <a:gdLst/>
                <a:ahLst/>
                <a:cxnLst/>
                <a:rect l="l" t="t" r="r" b="b"/>
                <a:pathLst>
                  <a:path w="874" h="45" extrusionOk="0">
                    <a:moveTo>
                      <a:pt x="437" y="1"/>
                    </a:moveTo>
                    <a:cubicBezTo>
                      <a:pt x="328" y="15"/>
                      <a:pt x="219" y="15"/>
                      <a:pt x="132" y="15"/>
                    </a:cubicBezTo>
                    <a:cubicBezTo>
                      <a:pt x="52" y="23"/>
                      <a:pt x="1" y="23"/>
                      <a:pt x="1" y="23"/>
                    </a:cubicBezTo>
                    <a:cubicBezTo>
                      <a:pt x="1" y="23"/>
                      <a:pt x="52" y="30"/>
                      <a:pt x="132" y="30"/>
                    </a:cubicBezTo>
                    <a:cubicBezTo>
                      <a:pt x="219" y="44"/>
                      <a:pt x="328" y="44"/>
                      <a:pt x="437" y="44"/>
                    </a:cubicBezTo>
                    <a:cubicBezTo>
                      <a:pt x="546" y="30"/>
                      <a:pt x="655" y="30"/>
                      <a:pt x="735" y="30"/>
                    </a:cubicBezTo>
                    <a:cubicBezTo>
                      <a:pt x="815" y="23"/>
                      <a:pt x="874" y="23"/>
                      <a:pt x="874" y="23"/>
                    </a:cubicBezTo>
                    <a:cubicBezTo>
                      <a:pt x="874" y="23"/>
                      <a:pt x="815" y="23"/>
                      <a:pt x="735" y="15"/>
                    </a:cubicBezTo>
                    <a:cubicBezTo>
                      <a:pt x="655" y="1"/>
                      <a:pt x="546" y="1"/>
                      <a:pt x="4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1546;p53">
              <a:extLst>
                <a:ext uri="{FF2B5EF4-FFF2-40B4-BE49-F238E27FC236}">
                  <a16:creationId xmlns:a16="http://schemas.microsoft.com/office/drawing/2014/main" id="{69F73C66-E3FA-1AF5-4D42-EA7A31F51168}"/>
                </a:ext>
              </a:extLst>
            </p:cNvPr>
            <p:cNvGrpSpPr/>
            <p:nvPr/>
          </p:nvGrpSpPr>
          <p:grpSpPr>
            <a:xfrm>
              <a:off x="1434970" y="1081433"/>
              <a:ext cx="1601504" cy="1095294"/>
              <a:chOff x="1794436" y="914161"/>
              <a:chExt cx="1768641" cy="1209601"/>
            </a:xfrm>
          </p:grpSpPr>
          <p:sp>
            <p:nvSpPr>
              <p:cNvPr id="7" name="Google Shape;1547;p53">
                <a:extLst>
                  <a:ext uri="{FF2B5EF4-FFF2-40B4-BE49-F238E27FC236}">
                    <a16:creationId xmlns:a16="http://schemas.microsoft.com/office/drawing/2014/main" id="{438F1BC9-B959-5750-4544-EC72CFD375A1}"/>
                  </a:ext>
                </a:extLst>
              </p:cNvPr>
              <p:cNvSpPr/>
              <p:nvPr/>
            </p:nvSpPr>
            <p:spPr>
              <a:xfrm>
                <a:off x="1849733" y="969532"/>
                <a:ext cx="1713344" cy="1154230"/>
              </a:xfrm>
              <a:custGeom>
                <a:avLst/>
                <a:gdLst/>
                <a:ahLst/>
                <a:cxnLst/>
                <a:rect l="l" t="t" r="r" b="b"/>
                <a:pathLst>
                  <a:path w="23176" h="15613" extrusionOk="0">
                    <a:moveTo>
                      <a:pt x="146" y="1"/>
                    </a:moveTo>
                    <a:cubicBezTo>
                      <a:pt x="66" y="1"/>
                      <a:pt x="1" y="66"/>
                      <a:pt x="1" y="146"/>
                    </a:cubicBezTo>
                    <a:lnTo>
                      <a:pt x="1" y="15467"/>
                    </a:lnTo>
                    <a:cubicBezTo>
                      <a:pt x="1" y="15547"/>
                      <a:pt x="66" y="15613"/>
                      <a:pt x="146" y="15613"/>
                    </a:cubicBezTo>
                    <a:lnTo>
                      <a:pt x="23023" y="15613"/>
                    </a:lnTo>
                    <a:cubicBezTo>
                      <a:pt x="23110" y="15613"/>
                      <a:pt x="23168" y="15547"/>
                      <a:pt x="23168" y="15467"/>
                    </a:cubicBezTo>
                    <a:lnTo>
                      <a:pt x="23168" y="146"/>
                    </a:lnTo>
                    <a:cubicBezTo>
                      <a:pt x="23175" y="66"/>
                      <a:pt x="23110" y="1"/>
                      <a:pt x="230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548;p53">
                <a:extLst>
                  <a:ext uri="{FF2B5EF4-FFF2-40B4-BE49-F238E27FC236}">
                    <a16:creationId xmlns:a16="http://schemas.microsoft.com/office/drawing/2014/main" id="{2088ED95-7016-8E0B-8556-2E47BA3C17A3}"/>
                  </a:ext>
                </a:extLst>
              </p:cNvPr>
              <p:cNvSpPr/>
              <p:nvPr/>
            </p:nvSpPr>
            <p:spPr>
              <a:xfrm>
                <a:off x="1804637" y="924363"/>
                <a:ext cx="1691757" cy="1132791"/>
              </a:xfrm>
              <a:custGeom>
                <a:avLst/>
                <a:gdLst/>
                <a:ahLst/>
                <a:cxnLst/>
                <a:rect l="l" t="t" r="r" b="b"/>
                <a:pathLst>
                  <a:path w="22884" h="15323" extrusionOk="0">
                    <a:moveTo>
                      <a:pt x="0" y="1"/>
                    </a:moveTo>
                    <a:lnTo>
                      <a:pt x="0" y="15322"/>
                    </a:lnTo>
                    <a:lnTo>
                      <a:pt x="22884" y="15322"/>
                    </a:lnTo>
                    <a:lnTo>
                      <a:pt x="228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549;p53">
                <a:extLst>
                  <a:ext uri="{FF2B5EF4-FFF2-40B4-BE49-F238E27FC236}">
                    <a16:creationId xmlns:a16="http://schemas.microsoft.com/office/drawing/2014/main" id="{78151A01-6FB1-3CB8-EE0A-E66797FF2B90}"/>
                  </a:ext>
                </a:extLst>
              </p:cNvPr>
              <p:cNvSpPr/>
              <p:nvPr/>
            </p:nvSpPr>
            <p:spPr>
              <a:xfrm>
                <a:off x="1804637" y="924363"/>
                <a:ext cx="1691757" cy="1132791"/>
              </a:xfrm>
              <a:custGeom>
                <a:avLst/>
                <a:gdLst/>
                <a:ahLst/>
                <a:cxnLst/>
                <a:rect l="l" t="t" r="r" b="b"/>
                <a:pathLst>
                  <a:path w="22884" h="15323" extrusionOk="0">
                    <a:moveTo>
                      <a:pt x="0" y="1"/>
                    </a:moveTo>
                    <a:lnTo>
                      <a:pt x="0" y="15322"/>
                    </a:lnTo>
                    <a:lnTo>
                      <a:pt x="22884" y="15322"/>
                    </a:lnTo>
                    <a:lnTo>
                      <a:pt x="228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550;p53">
                <a:extLst>
                  <a:ext uri="{FF2B5EF4-FFF2-40B4-BE49-F238E27FC236}">
                    <a16:creationId xmlns:a16="http://schemas.microsoft.com/office/drawing/2014/main" id="{FB0F50DB-979B-3D82-1C0D-4A621FF85509}"/>
                  </a:ext>
                </a:extLst>
              </p:cNvPr>
              <p:cNvSpPr/>
              <p:nvPr/>
            </p:nvSpPr>
            <p:spPr>
              <a:xfrm>
                <a:off x="1794436" y="914161"/>
                <a:ext cx="1712678" cy="1153713"/>
              </a:xfrm>
              <a:custGeom>
                <a:avLst/>
                <a:gdLst/>
                <a:ahLst/>
                <a:cxnLst/>
                <a:rect l="l" t="t" r="r" b="b"/>
                <a:pathLst>
                  <a:path w="23167" h="15606" extrusionOk="0">
                    <a:moveTo>
                      <a:pt x="22862" y="292"/>
                    </a:moveTo>
                    <a:lnTo>
                      <a:pt x="22862" y="15315"/>
                    </a:lnTo>
                    <a:lnTo>
                      <a:pt x="284" y="15315"/>
                    </a:lnTo>
                    <a:lnTo>
                      <a:pt x="284" y="292"/>
                    </a:lnTo>
                    <a:close/>
                    <a:moveTo>
                      <a:pt x="145" y="1"/>
                    </a:moveTo>
                    <a:cubicBezTo>
                      <a:pt x="58" y="1"/>
                      <a:pt x="0" y="59"/>
                      <a:pt x="0" y="146"/>
                    </a:cubicBezTo>
                    <a:lnTo>
                      <a:pt x="0" y="15460"/>
                    </a:lnTo>
                    <a:cubicBezTo>
                      <a:pt x="0" y="15540"/>
                      <a:pt x="58" y="15605"/>
                      <a:pt x="145" y="15605"/>
                    </a:cubicBezTo>
                    <a:lnTo>
                      <a:pt x="23022" y="15605"/>
                    </a:lnTo>
                    <a:cubicBezTo>
                      <a:pt x="23102" y="15605"/>
                      <a:pt x="23167" y="15540"/>
                      <a:pt x="23167" y="15460"/>
                    </a:cubicBezTo>
                    <a:lnTo>
                      <a:pt x="23167" y="146"/>
                    </a:lnTo>
                    <a:cubicBezTo>
                      <a:pt x="23167" y="59"/>
                      <a:pt x="23102" y="1"/>
                      <a:pt x="230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551;p53">
                <a:extLst>
                  <a:ext uri="{FF2B5EF4-FFF2-40B4-BE49-F238E27FC236}">
                    <a16:creationId xmlns:a16="http://schemas.microsoft.com/office/drawing/2014/main" id="{FA5BF753-E2FC-BC45-EC8E-44A324090EA1}"/>
                  </a:ext>
                </a:extLst>
              </p:cNvPr>
              <p:cNvSpPr/>
              <p:nvPr/>
            </p:nvSpPr>
            <p:spPr>
              <a:xfrm>
                <a:off x="1804637" y="924363"/>
                <a:ext cx="1698189" cy="94184"/>
              </a:xfrm>
              <a:custGeom>
                <a:avLst/>
                <a:gdLst/>
                <a:ahLst/>
                <a:cxnLst/>
                <a:rect l="l" t="t" r="r" b="b"/>
                <a:pathLst>
                  <a:path w="22971" h="1274" extrusionOk="0">
                    <a:moveTo>
                      <a:pt x="0" y="1"/>
                    </a:moveTo>
                    <a:lnTo>
                      <a:pt x="0" y="1273"/>
                    </a:lnTo>
                    <a:lnTo>
                      <a:pt x="22971" y="1273"/>
                    </a:lnTo>
                    <a:lnTo>
                      <a:pt x="2297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552;p53">
                <a:extLst>
                  <a:ext uri="{FF2B5EF4-FFF2-40B4-BE49-F238E27FC236}">
                    <a16:creationId xmlns:a16="http://schemas.microsoft.com/office/drawing/2014/main" id="{25CB8C74-D259-70B2-1854-3AD2B87003E6}"/>
                  </a:ext>
                </a:extLst>
              </p:cNvPr>
              <p:cNvSpPr/>
              <p:nvPr/>
            </p:nvSpPr>
            <p:spPr>
              <a:xfrm>
                <a:off x="2013184" y="949646"/>
                <a:ext cx="36594" cy="36077"/>
              </a:xfrm>
              <a:custGeom>
                <a:avLst/>
                <a:gdLst/>
                <a:ahLst/>
                <a:cxnLst/>
                <a:rect l="l" t="t" r="r" b="b"/>
                <a:pathLst>
                  <a:path w="495" h="488" extrusionOk="0">
                    <a:moveTo>
                      <a:pt x="248" y="1"/>
                    </a:moveTo>
                    <a:cubicBezTo>
                      <a:pt x="110" y="1"/>
                      <a:pt x="1" y="110"/>
                      <a:pt x="1" y="248"/>
                    </a:cubicBezTo>
                    <a:cubicBezTo>
                      <a:pt x="1" y="379"/>
                      <a:pt x="110" y="488"/>
                      <a:pt x="248" y="488"/>
                    </a:cubicBezTo>
                    <a:cubicBezTo>
                      <a:pt x="379" y="488"/>
                      <a:pt x="495" y="379"/>
                      <a:pt x="495" y="248"/>
                    </a:cubicBezTo>
                    <a:cubicBezTo>
                      <a:pt x="495" y="110"/>
                      <a:pt x="379" y="1"/>
                      <a:pt x="2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553;p53">
                <a:extLst>
                  <a:ext uri="{FF2B5EF4-FFF2-40B4-BE49-F238E27FC236}">
                    <a16:creationId xmlns:a16="http://schemas.microsoft.com/office/drawing/2014/main" id="{C1F41FE0-F6FF-A37C-207A-772DA38E703A}"/>
                  </a:ext>
                </a:extLst>
              </p:cNvPr>
              <p:cNvSpPr/>
              <p:nvPr/>
            </p:nvSpPr>
            <p:spPr>
              <a:xfrm>
                <a:off x="1918558" y="949646"/>
                <a:ext cx="36077" cy="36077"/>
              </a:xfrm>
              <a:custGeom>
                <a:avLst/>
                <a:gdLst/>
                <a:ahLst/>
                <a:cxnLst/>
                <a:rect l="l" t="t" r="r" b="b"/>
                <a:pathLst>
                  <a:path w="488" h="488" extrusionOk="0">
                    <a:moveTo>
                      <a:pt x="248" y="1"/>
                    </a:moveTo>
                    <a:cubicBezTo>
                      <a:pt x="110" y="1"/>
                      <a:pt x="1" y="110"/>
                      <a:pt x="1" y="248"/>
                    </a:cubicBezTo>
                    <a:cubicBezTo>
                      <a:pt x="1" y="379"/>
                      <a:pt x="110" y="488"/>
                      <a:pt x="248" y="488"/>
                    </a:cubicBezTo>
                    <a:cubicBezTo>
                      <a:pt x="379" y="488"/>
                      <a:pt x="488" y="379"/>
                      <a:pt x="488" y="248"/>
                    </a:cubicBezTo>
                    <a:cubicBezTo>
                      <a:pt x="488" y="110"/>
                      <a:pt x="379" y="1"/>
                      <a:pt x="2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554;p53">
                <a:extLst>
                  <a:ext uri="{FF2B5EF4-FFF2-40B4-BE49-F238E27FC236}">
                    <a16:creationId xmlns:a16="http://schemas.microsoft.com/office/drawing/2014/main" id="{91DC3E6D-444E-E088-C129-E4B6DEB856A5}"/>
                  </a:ext>
                </a:extLst>
              </p:cNvPr>
              <p:cNvSpPr/>
              <p:nvPr/>
            </p:nvSpPr>
            <p:spPr>
              <a:xfrm>
                <a:off x="1824524" y="949646"/>
                <a:ext cx="36077" cy="36077"/>
              </a:xfrm>
              <a:custGeom>
                <a:avLst/>
                <a:gdLst/>
                <a:ahLst/>
                <a:cxnLst/>
                <a:rect l="l" t="t" r="r" b="b"/>
                <a:pathLst>
                  <a:path w="488" h="488" extrusionOk="0">
                    <a:moveTo>
                      <a:pt x="247" y="1"/>
                    </a:moveTo>
                    <a:cubicBezTo>
                      <a:pt x="109" y="1"/>
                      <a:pt x="0" y="110"/>
                      <a:pt x="0" y="248"/>
                    </a:cubicBezTo>
                    <a:cubicBezTo>
                      <a:pt x="0" y="379"/>
                      <a:pt x="109" y="488"/>
                      <a:pt x="247" y="488"/>
                    </a:cubicBezTo>
                    <a:cubicBezTo>
                      <a:pt x="378" y="488"/>
                      <a:pt x="487" y="379"/>
                      <a:pt x="487" y="248"/>
                    </a:cubicBezTo>
                    <a:cubicBezTo>
                      <a:pt x="487" y="110"/>
                      <a:pt x="378" y="1"/>
                      <a:pt x="2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55;p53">
                <a:extLst>
                  <a:ext uri="{FF2B5EF4-FFF2-40B4-BE49-F238E27FC236}">
                    <a16:creationId xmlns:a16="http://schemas.microsoft.com/office/drawing/2014/main" id="{C3FEA7A3-1F5D-6FCF-9FE5-2967891B49AF}"/>
                  </a:ext>
                </a:extLst>
              </p:cNvPr>
              <p:cNvSpPr/>
              <p:nvPr/>
            </p:nvSpPr>
            <p:spPr>
              <a:xfrm>
                <a:off x="1827555" y="1076134"/>
                <a:ext cx="1419925" cy="889939"/>
              </a:xfrm>
              <a:custGeom>
                <a:avLst/>
                <a:gdLst/>
                <a:ahLst/>
                <a:cxnLst/>
                <a:rect l="l" t="t" r="r" b="b"/>
                <a:pathLst>
                  <a:path w="19207" h="12038" extrusionOk="0">
                    <a:moveTo>
                      <a:pt x="6525" y="1"/>
                    </a:moveTo>
                    <a:cubicBezTo>
                      <a:pt x="2832" y="1"/>
                      <a:pt x="1" y="3452"/>
                      <a:pt x="2141" y="8041"/>
                    </a:cubicBezTo>
                    <a:cubicBezTo>
                      <a:pt x="3665" y="11305"/>
                      <a:pt x="7115" y="12037"/>
                      <a:pt x="9903" y="12037"/>
                    </a:cubicBezTo>
                    <a:cubicBezTo>
                      <a:pt x="12171" y="12037"/>
                      <a:pt x="14000" y="11553"/>
                      <a:pt x="14000" y="11553"/>
                    </a:cubicBezTo>
                    <a:cubicBezTo>
                      <a:pt x="14000" y="11553"/>
                      <a:pt x="19207" y="10920"/>
                      <a:pt x="18327" y="5830"/>
                    </a:cubicBezTo>
                    <a:cubicBezTo>
                      <a:pt x="17585" y="1569"/>
                      <a:pt x="14844" y="3780"/>
                      <a:pt x="9870" y="937"/>
                    </a:cubicBezTo>
                    <a:cubicBezTo>
                      <a:pt x="8750" y="293"/>
                      <a:pt x="7601" y="1"/>
                      <a:pt x="65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556;p53">
                <a:extLst>
                  <a:ext uri="{FF2B5EF4-FFF2-40B4-BE49-F238E27FC236}">
                    <a16:creationId xmlns:a16="http://schemas.microsoft.com/office/drawing/2014/main" id="{F9746870-8B92-3735-01D2-82EEFF2B8AE3}"/>
                  </a:ext>
                </a:extLst>
              </p:cNvPr>
              <p:cNvSpPr/>
              <p:nvPr/>
            </p:nvSpPr>
            <p:spPr>
              <a:xfrm>
                <a:off x="2458294" y="1124038"/>
                <a:ext cx="345685" cy="579739"/>
              </a:xfrm>
              <a:custGeom>
                <a:avLst/>
                <a:gdLst/>
                <a:ahLst/>
                <a:cxnLst/>
                <a:rect l="l" t="t" r="r" b="b"/>
                <a:pathLst>
                  <a:path w="4676" h="7842" extrusionOk="0">
                    <a:moveTo>
                      <a:pt x="2113" y="0"/>
                    </a:moveTo>
                    <a:cubicBezTo>
                      <a:pt x="1549" y="0"/>
                      <a:pt x="1106" y="172"/>
                      <a:pt x="1106" y="172"/>
                    </a:cubicBezTo>
                    <a:cubicBezTo>
                      <a:pt x="1106" y="172"/>
                      <a:pt x="531" y="2383"/>
                      <a:pt x="124" y="6004"/>
                    </a:cubicBezTo>
                    <a:cubicBezTo>
                      <a:pt x="58" y="6600"/>
                      <a:pt x="0" y="7196"/>
                      <a:pt x="37" y="7691"/>
                    </a:cubicBezTo>
                    <a:cubicBezTo>
                      <a:pt x="504" y="7792"/>
                      <a:pt x="926" y="7842"/>
                      <a:pt x="1310" y="7842"/>
                    </a:cubicBezTo>
                    <a:cubicBezTo>
                      <a:pt x="1590" y="7842"/>
                      <a:pt x="1850" y="7816"/>
                      <a:pt x="2095" y="7764"/>
                    </a:cubicBezTo>
                    <a:lnTo>
                      <a:pt x="2080" y="7458"/>
                    </a:lnTo>
                    <a:lnTo>
                      <a:pt x="2160" y="7756"/>
                    </a:lnTo>
                    <a:cubicBezTo>
                      <a:pt x="2487" y="7684"/>
                      <a:pt x="2785" y="7567"/>
                      <a:pt x="3069" y="7393"/>
                    </a:cubicBezTo>
                    <a:lnTo>
                      <a:pt x="3163" y="6695"/>
                    </a:lnTo>
                    <a:lnTo>
                      <a:pt x="3178" y="7327"/>
                    </a:lnTo>
                    <a:cubicBezTo>
                      <a:pt x="3382" y="7204"/>
                      <a:pt x="3571" y="7051"/>
                      <a:pt x="3752" y="6877"/>
                    </a:cubicBezTo>
                    <a:cubicBezTo>
                      <a:pt x="3825" y="6346"/>
                      <a:pt x="4676" y="1816"/>
                      <a:pt x="3702" y="681"/>
                    </a:cubicBezTo>
                    <a:cubicBezTo>
                      <a:pt x="3235" y="142"/>
                      <a:pt x="2625" y="0"/>
                      <a:pt x="2113" y="0"/>
                    </a:cubicBezTo>
                    <a:close/>
                  </a:path>
                </a:pathLst>
              </a:custGeom>
              <a:solidFill>
                <a:srgbClr val="251E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557;p53">
                <a:extLst>
                  <a:ext uri="{FF2B5EF4-FFF2-40B4-BE49-F238E27FC236}">
                    <a16:creationId xmlns:a16="http://schemas.microsoft.com/office/drawing/2014/main" id="{EAD99A8B-CB50-58CF-405E-1504606B57F4}"/>
                  </a:ext>
                </a:extLst>
              </p:cNvPr>
              <p:cNvSpPr/>
              <p:nvPr/>
            </p:nvSpPr>
            <p:spPr>
              <a:xfrm>
                <a:off x="2031813" y="1441995"/>
                <a:ext cx="763080" cy="570646"/>
              </a:xfrm>
              <a:custGeom>
                <a:avLst/>
                <a:gdLst/>
                <a:ahLst/>
                <a:cxnLst/>
                <a:rect l="l" t="t" r="r" b="b"/>
                <a:pathLst>
                  <a:path w="10322" h="7719" extrusionOk="0">
                    <a:moveTo>
                      <a:pt x="4978" y="1"/>
                    </a:moveTo>
                    <a:cubicBezTo>
                      <a:pt x="4506" y="1"/>
                      <a:pt x="4119" y="140"/>
                      <a:pt x="4119" y="140"/>
                    </a:cubicBezTo>
                    <a:cubicBezTo>
                      <a:pt x="4119" y="140"/>
                      <a:pt x="5151" y="4422"/>
                      <a:pt x="3522" y="4902"/>
                    </a:cubicBezTo>
                    <a:cubicBezTo>
                      <a:pt x="1894" y="5382"/>
                      <a:pt x="83" y="5382"/>
                      <a:pt x="25" y="6888"/>
                    </a:cubicBezTo>
                    <a:cubicBezTo>
                      <a:pt x="1" y="7510"/>
                      <a:pt x="1024" y="7718"/>
                      <a:pt x="2400" y="7718"/>
                    </a:cubicBezTo>
                    <a:cubicBezTo>
                      <a:pt x="5151" y="7718"/>
                      <a:pt x="9311" y="6888"/>
                      <a:pt x="9311" y="6888"/>
                    </a:cubicBezTo>
                    <a:cubicBezTo>
                      <a:pt x="9311" y="6888"/>
                      <a:pt x="10321" y="5542"/>
                      <a:pt x="8511" y="5193"/>
                    </a:cubicBezTo>
                    <a:cubicBezTo>
                      <a:pt x="6700" y="4830"/>
                      <a:pt x="6656" y="4902"/>
                      <a:pt x="6656" y="2067"/>
                    </a:cubicBezTo>
                    <a:cubicBezTo>
                      <a:pt x="6656" y="338"/>
                      <a:pt x="5714" y="1"/>
                      <a:pt x="4978" y="1"/>
                    </a:cubicBezTo>
                    <a:close/>
                  </a:path>
                </a:pathLst>
              </a:custGeom>
              <a:solidFill>
                <a:srgbClr val="EA8A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558;p53">
                <a:extLst>
                  <a:ext uri="{FF2B5EF4-FFF2-40B4-BE49-F238E27FC236}">
                    <a16:creationId xmlns:a16="http://schemas.microsoft.com/office/drawing/2014/main" id="{A876227C-8153-9A50-212E-39D1F9AA7864}"/>
                  </a:ext>
                </a:extLst>
              </p:cNvPr>
              <p:cNvSpPr/>
              <p:nvPr/>
            </p:nvSpPr>
            <p:spPr>
              <a:xfrm>
                <a:off x="2335725" y="1441995"/>
                <a:ext cx="191472" cy="290979"/>
              </a:xfrm>
              <a:custGeom>
                <a:avLst/>
                <a:gdLst/>
                <a:ahLst/>
                <a:cxnLst/>
                <a:rect l="l" t="t" r="r" b="b"/>
                <a:pathLst>
                  <a:path w="2590" h="3936" extrusionOk="0">
                    <a:moveTo>
                      <a:pt x="860" y="1"/>
                    </a:moveTo>
                    <a:cubicBezTo>
                      <a:pt x="388" y="1"/>
                      <a:pt x="0" y="140"/>
                      <a:pt x="0" y="140"/>
                    </a:cubicBezTo>
                    <a:cubicBezTo>
                      <a:pt x="0" y="140"/>
                      <a:pt x="219" y="1056"/>
                      <a:pt x="291" y="2081"/>
                    </a:cubicBezTo>
                    <a:cubicBezTo>
                      <a:pt x="946" y="3404"/>
                      <a:pt x="2473" y="3913"/>
                      <a:pt x="2589" y="3935"/>
                    </a:cubicBezTo>
                    <a:cubicBezTo>
                      <a:pt x="2582" y="3601"/>
                      <a:pt x="2538" y="2590"/>
                      <a:pt x="2538" y="2067"/>
                    </a:cubicBezTo>
                    <a:cubicBezTo>
                      <a:pt x="2538" y="338"/>
                      <a:pt x="1596" y="1"/>
                      <a:pt x="860" y="1"/>
                    </a:cubicBezTo>
                    <a:close/>
                  </a:path>
                </a:pathLst>
              </a:custGeom>
              <a:solidFill>
                <a:srgbClr val="CE66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559;p53">
                <a:extLst>
                  <a:ext uri="{FF2B5EF4-FFF2-40B4-BE49-F238E27FC236}">
                    <a16:creationId xmlns:a16="http://schemas.microsoft.com/office/drawing/2014/main" id="{72CE5E71-B33F-A4B4-B782-60B6B173B182}"/>
                  </a:ext>
                </a:extLst>
              </p:cNvPr>
              <p:cNvSpPr/>
              <p:nvPr/>
            </p:nvSpPr>
            <p:spPr>
              <a:xfrm>
                <a:off x="1972894" y="1807044"/>
                <a:ext cx="836490" cy="259190"/>
              </a:xfrm>
              <a:custGeom>
                <a:avLst/>
                <a:gdLst/>
                <a:ahLst/>
                <a:cxnLst/>
                <a:rect l="l" t="t" r="r" b="b"/>
                <a:pathLst>
                  <a:path w="11315" h="3506" extrusionOk="0">
                    <a:moveTo>
                      <a:pt x="8806" y="1"/>
                    </a:moveTo>
                    <a:cubicBezTo>
                      <a:pt x="8806" y="1"/>
                      <a:pt x="8399" y="1521"/>
                      <a:pt x="6552" y="1637"/>
                    </a:cubicBezTo>
                    <a:cubicBezTo>
                      <a:pt x="6468" y="1643"/>
                      <a:pt x="6386" y="1646"/>
                      <a:pt x="6306" y="1646"/>
                    </a:cubicBezTo>
                    <a:cubicBezTo>
                      <a:pt x="4388" y="1646"/>
                      <a:pt x="3483" y="44"/>
                      <a:pt x="3483" y="44"/>
                    </a:cubicBezTo>
                    <a:cubicBezTo>
                      <a:pt x="3483" y="44"/>
                      <a:pt x="3459" y="44"/>
                      <a:pt x="3416" y="44"/>
                    </a:cubicBezTo>
                    <a:cubicBezTo>
                      <a:pt x="3051" y="44"/>
                      <a:pt x="1305" y="107"/>
                      <a:pt x="902" y="1317"/>
                    </a:cubicBezTo>
                    <a:cubicBezTo>
                      <a:pt x="444" y="2669"/>
                      <a:pt x="0" y="3506"/>
                      <a:pt x="0" y="3506"/>
                    </a:cubicBezTo>
                    <a:lnTo>
                      <a:pt x="11315" y="3375"/>
                    </a:lnTo>
                    <a:cubicBezTo>
                      <a:pt x="11315" y="3375"/>
                      <a:pt x="11235" y="3142"/>
                      <a:pt x="11060" y="1797"/>
                    </a:cubicBezTo>
                    <a:cubicBezTo>
                      <a:pt x="11024" y="1506"/>
                      <a:pt x="10653" y="248"/>
                      <a:pt x="880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560;p53">
                <a:extLst>
                  <a:ext uri="{FF2B5EF4-FFF2-40B4-BE49-F238E27FC236}">
                    <a16:creationId xmlns:a16="http://schemas.microsoft.com/office/drawing/2014/main" id="{CEF92019-38B5-B022-5D8E-8AE396D4F412}"/>
                  </a:ext>
                </a:extLst>
              </p:cNvPr>
              <p:cNvSpPr/>
              <p:nvPr/>
            </p:nvSpPr>
            <p:spPr>
              <a:xfrm>
                <a:off x="2214264" y="1193529"/>
                <a:ext cx="559335" cy="483560"/>
              </a:xfrm>
              <a:custGeom>
                <a:avLst/>
                <a:gdLst/>
                <a:ahLst/>
                <a:cxnLst/>
                <a:rect l="l" t="t" r="r" b="b"/>
                <a:pathLst>
                  <a:path w="7566" h="6541" extrusionOk="0">
                    <a:moveTo>
                      <a:pt x="4443" y="0"/>
                    </a:moveTo>
                    <a:cubicBezTo>
                      <a:pt x="3231" y="0"/>
                      <a:pt x="1978" y="767"/>
                      <a:pt x="1978" y="767"/>
                    </a:cubicBezTo>
                    <a:cubicBezTo>
                      <a:pt x="0" y="3253"/>
                      <a:pt x="2218" y="6344"/>
                      <a:pt x="4283" y="6533"/>
                    </a:cubicBezTo>
                    <a:cubicBezTo>
                      <a:pt x="4338" y="6538"/>
                      <a:pt x="4392" y="6540"/>
                      <a:pt x="4446" y="6540"/>
                    </a:cubicBezTo>
                    <a:cubicBezTo>
                      <a:pt x="6662" y="6540"/>
                      <a:pt x="7565" y="2217"/>
                      <a:pt x="5868" y="534"/>
                    </a:cubicBezTo>
                    <a:cubicBezTo>
                      <a:pt x="5467" y="139"/>
                      <a:pt x="4959" y="0"/>
                      <a:pt x="4443" y="0"/>
                    </a:cubicBezTo>
                    <a:close/>
                  </a:path>
                </a:pathLst>
              </a:custGeom>
              <a:solidFill>
                <a:srgbClr val="EA8A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561;p53">
                <a:extLst>
                  <a:ext uri="{FF2B5EF4-FFF2-40B4-BE49-F238E27FC236}">
                    <a16:creationId xmlns:a16="http://schemas.microsoft.com/office/drawing/2014/main" id="{49113E4D-52AD-2DB8-FF66-7378A6BB433E}"/>
                  </a:ext>
                </a:extLst>
              </p:cNvPr>
              <p:cNvSpPr/>
              <p:nvPr/>
            </p:nvSpPr>
            <p:spPr>
              <a:xfrm>
                <a:off x="2141150" y="1080200"/>
                <a:ext cx="467222" cy="618921"/>
              </a:xfrm>
              <a:custGeom>
                <a:avLst/>
                <a:gdLst/>
                <a:ahLst/>
                <a:cxnLst/>
                <a:rect l="l" t="t" r="r" b="b"/>
                <a:pathLst>
                  <a:path w="6320" h="8372" extrusionOk="0">
                    <a:moveTo>
                      <a:pt x="4166" y="1"/>
                    </a:moveTo>
                    <a:cubicBezTo>
                      <a:pt x="3327" y="1"/>
                      <a:pt x="2445" y="223"/>
                      <a:pt x="1949" y="518"/>
                    </a:cubicBezTo>
                    <a:cubicBezTo>
                      <a:pt x="422" y="1412"/>
                      <a:pt x="153" y="3216"/>
                      <a:pt x="36" y="5477"/>
                    </a:cubicBezTo>
                    <a:cubicBezTo>
                      <a:pt x="22" y="5652"/>
                      <a:pt x="15" y="5826"/>
                      <a:pt x="0" y="5986"/>
                    </a:cubicBezTo>
                    <a:cubicBezTo>
                      <a:pt x="146" y="6233"/>
                      <a:pt x="298" y="6452"/>
                      <a:pt x="458" y="6641"/>
                    </a:cubicBezTo>
                    <a:lnTo>
                      <a:pt x="531" y="5666"/>
                    </a:lnTo>
                    <a:lnTo>
                      <a:pt x="531" y="5666"/>
                    </a:lnTo>
                    <a:cubicBezTo>
                      <a:pt x="531" y="5724"/>
                      <a:pt x="495" y="6226"/>
                      <a:pt x="582" y="6779"/>
                    </a:cubicBezTo>
                    <a:cubicBezTo>
                      <a:pt x="1076" y="7339"/>
                      <a:pt x="1629" y="7724"/>
                      <a:pt x="2254" y="7993"/>
                    </a:cubicBezTo>
                    <a:lnTo>
                      <a:pt x="2305" y="7244"/>
                    </a:lnTo>
                    <a:lnTo>
                      <a:pt x="2305" y="7244"/>
                    </a:lnTo>
                    <a:cubicBezTo>
                      <a:pt x="2305" y="7245"/>
                      <a:pt x="2291" y="7644"/>
                      <a:pt x="2305" y="8015"/>
                    </a:cubicBezTo>
                    <a:cubicBezTo>
                      <a:pt x="2654" y="8160"/>
                      <a:pt x="3018" y="8277"/>
                      <a:pt x="3389" y="8371"/>
                    </a:cubicBezTo>
                    <a:cubicBezTo>
                      <a:pt x="3287" y="7448"/>
                      <a:pt x="2981" y="6161"/>
                      <a:pt x="3214" y="5194"/>
                    </a:cubicBezTo>
                    <a:cubicBezTo>
                      <a:pt x="3730" y="3041"/>
                      <a:pt x="6319" y="3208"/>
                      <a:pt x="6268" y="1391"/>
                    </a:cubicBezTo>
                    <a:cubicBezTo>
                      <a:pt x="6227" y="361"/>
                      <a:pt x="5232" y="1"/>
                      <a:pt x="4166" y="1"/>
                    </a:cubicBezTo>
                    <a:close/>
                  </a:path>
                </a:pathLst>
              </a:custGeom>
              <a:solidFill>
                <a:srgbClr val="352C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6" name="Google Shape;8524;p79">
            <a:extLst>
              <a:ext uri="{FF2B5EF4-FFF2-40B4-BE49-F238E27FC236}">
                <a16:creationId xmlns:a16="http://schemas.microsoft.com/office/drawing/2014/main" id="{D9378AE6-90F8-94B1-86FC-8D36F751F2E4}"/>
              </a:ext>
            </a:extLst>
          </p:cNvPr>
          <p:cNvGrpSpPr/>
          <p:nvPr/>
        </p:nvGrpSpPr>
        <p:grpSpPr>
          <a:xfrm>
            <a:off x="336307" y="287784"/>
            <a:ext cx="647505" cy="664717"/>
            <a:chOff x="-47505300" y="3200500"/>
            <a:chExt cx="263875" cy="301675"/>
          </a:xfrm>
          <a:solidFill>
            <a:srgbClr val="300067"/>
          </a:solidFill>
        </p:grpSpPr>
        <p:sp>
          <p:nvSpPr>
            <p:cNvPr id="37" name="Google Shape;8525;p79">
              <a:extLst>
                <a:ext uri="{FF2B5EF4-FFF2-40B4-BE49-F238E27FC236}">
                  <a16:creationId xmlns:a16="http://schemas.microsoft.com/office/drawing/2014/main" id="{0325BDA6-504A-5D87-4836-C9F37B558855}"/>
                </a:ext>
              </a:extLst>
            </p:cNvPr>
            <p:cNvSpPr/>
            <p:nvPr/>
          </p:nvSpPr>
          <p:spPr>
            <a:xfrm>
              <a:off x="-47382425" y="3306025"/>
              <a:ext cx="52800" cy="53600"/>
            </a:xfrm>
            <a:custGeom>
              <a:avLst/>
              <a:gdLst/>
              <a:ahLst/>
              <a:cxnLst/>
              <a:rect l="l" t="t" r="r" b="b"/>
              <a:pathLst>
                <a:path w="2112" h="2144" extrusionOk="0">
                  <a:moveTo>
                    <a:pt x="1387" y="1"/>
                  </a:moveTo>
                  <a:cubicBezTo>
                    <a:pt x="1198" y="726"/>
                    <a:pt x="694" y="1261"/>
                    <a:pt x="1" y="1387"/>
                  </a:cubicBezTo>
                  <a:lnTo>
                    <a:pt x="1" y="2143"/>
                  </a:lnTo>
                  <a:lnTo>
                    <a:pt x="2111" y="2143"/>
                  </a:lnTo>
                  <a:lnTo>
                    <a:pt x="211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526;p79">
              <a:extLst>
                <a:ext uri="{FF2B5EF4-FFF2-40B4-BE49-F238E27FC236}">
                  <a16:creationId xmlns:a16="http://schemas.microsoft.com/office/drawing/2014/main" id="{7117248A-296B-8AA7-5960-B61036A5915C}"/>
                </a:ext>
              </a:extLst>
            </p:cNvPr>
            <p:cNvSpPr/>
            <p:nvPr/>
          </p:nvSpPr>
          <p:spPr>
            <a:xfrm>
              <a:off x="-47382425" y="3306025"/>
              <a:ext cx="15775" cy="15800"/>
            </a:xfrm>
            <a:custGeom>
              <a:avLst/>
              <a:gdLst/>
              <a:ahLst/>
              <a:cxnLst/>
              <a:rect l="l" t="t" r="r" b="b"/>
              <a:pathLst>
                <a:path w="631" h="632" extrusionOk="0">
                  <a:moveTo>
                    <a:pt x="1" y="1"/>
                  </a:moveTo>
                  <a:lnTo>
                    <a:pt x="1" y="631"/>
                  </a:lnTo>
                  <a:cubicBezTo>
                    <a:pt x="316" y="568"/>
                    <a:pt x="536" y="316"/>
                    <a:pt x="6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527;p79">
              <a:extLst>
                <a:ext uri="{FF2B5EF4-FFF2-40B4-BE49-F238E27FC236}">
                  <a16:creationId xmlns:a16="http://schemas.microsoft.com/office/drawing/2014/main" id="{74A94926-AD4F-E094-05F3-EC5E68E4AC0A}"/>
                </a:ext>
              </a:extLst>
            </p:cNvPr>
            <p:cNvSpPr/>
            <p:nvPr/>
          </p:nvSpPr>
          <p:spPr>
            <a:xfrm>
              <a:off x="-47487975" y="3200500"/>
              <a:ext cx="210325" cy="301675"/>
            </a:xfrm>
            <a:custGeom>
              <a:avLst/>
              <a:gdLst/>
              <a:ahLst/>
              <a:cxnLst/>
              <a:rect l="l" t="t" r="r" b="b"/>
              <a:pathLst>
                <a:path w="8413" h="12067" extrusionOk="0">
                  <a:moveTo>
                    <a:pt x="3845" y="2111"/>
                  </a:moveTo>
                  <a:cubicBezTo>
                    <a:pt x="4727" y="2111"/>
                    <a:pt x="5420" y="2678"/>
                    <a:pt x="5577" y="3529"/>
                  </a:cubicBezTo>
                  <a:lnTo>
                    <a:pt x="6680" y="3529"/>
                  </a:lnTo>
                  <a:cubicBezTo>
                    <a:pt x="6901" y="3529"/>
                    <a:pt x="7058" y="3686"/>
                    <a:pt x="7058" y="3875"/>
                  </a:cubicBezTo>
                  <a:lnTo>
                    <a:pt x="7058" y="6711"/>
                  </a:lnTo>
                  <a:lnTo>
                    <a:pt x="6995" y="6711"/>
                  </a:lnTo>
                  <a:cubicBezTo>
                    <a:pt x="6995" y="6900"/>
                    <a:pt x="6838" y="7057"/>
                    <a:pt x="6648" y="7057"/>
                  </a:cubicBezTo>
                  <a:lnTo>
                    <a:pt x="3845" y="7057"/>
                  </a:lnTo>
                  <a:cubicBezTo>
                    <a:pt x="3656" y="7057"/>
                    <a:pt x="3498" y="6900"/>
                    <a:pt x="3498" y="6711"/>
                  </a:cubicBezTo>
                  <a:lnTo>
                    <a:pt x="3498" y="5608"/>
                  </a:lnTo>
                  <a:cubicBezTo>
                    <a:pt x="2710" y="5451"/>
                    <a:pt x="2080" y="4726"/>
                    <a:pt x="2080" y="3875"/>
                  </a:cubicBezTo>
                  <a:cubicBezTo>
                    <a:pt x="2080" y="2899"/>
                    <a:pt x="2868" y="2111"/>
                    <a:pt x="3845" y="2111"/>
                  </a:cubicBezTo>
                  <a:close/>
                  <a:moveTo>
                    <a:pt x="5262" y="8444"/>
                  </a:moveTo>
                  <a:cubicBezTo>
                    <a:pt x="5483" y="8444"/>
                    <a:pt x="5640" y="8601"/>
                    <a:pt x="5640" y="8790"/>
                  </a:cubicBezTo>
                  <a:cubicBezTo>
                    <a:pt x="5640" y="8979"/>
                    <a:pt x="5483" y="9137"/>
                    <a:pt x="5262" y="9137"/>
                  </a:cubicBezTo>
                  <a:lnTo>
                    <a:pt x="2490" y="9137"/>
                  </a:lnTo>
                  <a:cubicBezTo>
                    <a:pt x="2269" y="9137"/>
                    <a:pt x="2112" y="8979"/>
                    <a:pt x="2112" y="8790"/>
                  </a:cubicBezTo>
                  <a:cubicBezTo>
                    <a:pt x="2112" y="8601"/>
                    <a:pt x="2269" y="8444"/>
                    <a:pt x="2490" y="8444"/>
                  </a:cubicBezTo>
                  <a:close/>
                  <a:moveTo>
                    <a:pt x="6680" y="8444"/>
                  </a:moveTo>
                  <a:cubicBezTo>
                    <a:pt x="6901" y="8444"/>
                    <a:pt x="7058" y="8601"/>
                    <a:pt x="7058" y="8790"/>
                  </a:cubicBezTo>
                  <a:cubicBezTo>
                    <a:pt x="6995" y="8979"/>
                    <a:pt x="6838" y="9137"/>
                    <a:pt x="6680" y="9137"/>
                  </a:cubicBezTo>
                  <a:cubicBezTo>
                    <a:pt x="6491" y="9137"/>
                    <a:pt x="6333" y="8979"/>
                    <a:pt x="6333" y="8790"/>
                  </a:cubicBezTo>
                  <a:cubicBezTo>
                    <a:pt x="6333" y="8601"/>
                    <a:pt x="6491" y="8444"/>
                    <a:pt x="6680" y="8444"/>
                  </a:cubicBezTo>
                  <a:close/>
                  <a:moveTo>
                    <a:pt x="6680" y="9861"/>
                  </a:moveTo>
                  <a:cubicBezTo>
                    <a:pt x="6901" y="9861"/>
                    <a:pt x="7058" y="10019"/>
                    <a:pt x="7058" y="10208"/>
                  </a:cubicBezTo>
                  <a:cubicBezTo>
                    <a:pt x="7058" y="10397"/>
                    <a:pt x="6838" y="10554"/>
                    <a:pt x="6680" y="10554"/>
                  </a:cubicBezTo>
                  <a:lnTo>
                    <a:pt x="2490" y="10554"/>
                  </a:lnTo>
                  <a:cubicBezTo>
                    <a:pt x="2269" y="10554"/>
                    <a:pt x="2112" y="10397"/>
                    <a:pt x="2112" y="10208"/>
                  </a:cubicBezTo>
                  <a:cubicBezTo>
                    <a:pt x="2112" y="10019"/>
                    <a:pt x="2269" y="9861"/>
                    <a:pt x="2490" y="9861"/>
                  </a:cubicBezTo>
                  <a:close/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1418"/>
                  </a:lnTo>
                  <a:lnTo>
                    <a:pt x="1072" y="1418"/>
                  </a:lnTo>
                  <a:cubicBezTo>
                    <a:pt x="1261" y="1418"/>
                    <a:pt x="1419" y="1576"/>
                    <a:pt x="1419" y="1796"/>
                  </a:cubicBezTo>
                  <a:cubicBezTo>
                    <a:pt x="1419" y="1985"/>
                    <a:pt x="1261" y="2143"/>
                    <a:pt x="1072" y="2143"/>
                  </a:cubicBezTo>
                  <a:lnTo>
                    <a:pt x="1" y="2143"/>
                  </a:lnTo>
                  <a:lnTo>
                    <a:pt x="1" y="3560"/>
                  </a:lnTo>
                  <a:lnTo>
                    <a:pt x="1072" y="3560"/>
                  </a:lnTo>
                  <a:cubicBezTo>
                    <a:pt x="1261" y="3560"/>
                    <a:pt x="1419" y="3718"/>
                    <a:pt x="1419" y="3907"/>
                  </a:cubicBezTo>
                  <a:cubicBezTo>
                    <a:pt x="1419" y="4096"/>
                    <a:pt x="1261" y="4253"/>
                    <a:pt x="1072" y="4253"/>
                  </a:cubicBezTo>
                  <a:lnTo>
                    <a:pt x="1" y="4253"/>
                  </a:lnTo>
                  <a:lnTo>
                    <a:pt x="1" y="5671"/>
                  </a:lnTo>
                  <a:lnTo>
                    <a:pt x="1072" y="5671"/>
                  </a:lnTo>
                  <a:cubicBezTo>
                    <a:pt x="1261" y="5671"/>
                    <a:pt x="1419" y="5829"/>
                    <a:pt x="1419" y="6049"/>
                  </a:cubicBezTo>
                  <a:cubicBezTo>
                    <a:pt x="1419" y="6238"/>
                    <a:pt x="1261" y="6396"/>
                    <a:pt x="1072" y="6396"/>
                  </a:cubicBezTo>
                  <a:lnTo>
                    <a:pt x="1" y="6396"/>
                  </a:lnTo>
                  <a:lnTo>
                    <a:pt x="1" y="7814"/>
                  </a:lnTo>
                  <a:lnTo>
                    <a:pt x="1072" y="7814"/>
                  </a:lnTo>
                  <a:cubicBezTo>
                    <a:pt x="1261" y="7814"/>
                    <a:pt x="1419" y="7971"/>
                    <a:pt x="1419" y="8160"/>
                  </a:cubicBezTo>
                  <a:cubicBezTo>
                    <a:pt x="1419" y="8349"/>
                    <a:pt x="1261" y="8507"/>
                    <a:pt x="1072" y="8507"/>
                  </a:cubicBezTo>
                  <a:lnTo>
                    <a:pt x="1" y="8507"/>
                  </a:lnTo>
                  <a:lnTo>
                    <a:pt x="1" y="9924"/>
                  </a:lnTo>
                  <a:lnTo>
                    <a:pt x="1072" y="9924"/>
                  </a:lnTo>
                  <a:cubicBezTo>
                    <a:pt x="1261" y="9924"/>
                    <a:pt x="1419" y="10082"/>
                    <a:pt x="1419" y="10302"/>
                  </a:cubicBezTo>
                  <a:cubicBezTo>
                    <a:pt x="1419" y="10491"/>
                    <a:pt x="1261" y="10649"/>
                    <a:pt x="1072" y="10649"/>
                  </a:cubicBezTo>
                  <a:lnTo>
                    <a:pt x="1" y="10649"/>
                  </a:lnTo>
                  <a:lnTo>
                    <a:pt x="1" y="11689"/>
                  </a:lnTo>
                  <a:cubicBezTo>
                    <a:pt x="1" y="11909"/>
                    <a:pt x="158" y="12067"/>
                    <a:pt x="347" y="12067"/>
                  </a:cubicBezTo>
                  <a:lnTo>
                    <a:pt x="8066" y="12067"/>
                  </a:lnTo>
                  <a:cubicBezTo>
                    <a:pt x="8255" y="12067"/>
                    <a:pt x="8413" y="11909"/>
                    <a:pt x="8413" y="11689"/>
                  </a:cubicBezTo>
                  <a:lnTo>
                    <a:pt x="8413" y="410"/>
                  </a:lnTo>
                  <a:cubicBezTo>
                    <a:pt x="8413" y="158"/>
                    <a:pt x="8255" y="0"/>
                    <a:pt x="8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8528;p79">
              <a:extLst>
                <a:ext uri="{FF2B5EF4-FFF2-40B4-BE49-F238E27FC236}">
                  <a16:creationId xmlns:a16="http://schemas.microsoft.com/office/drawing/2014/main" id="{A89A410E-7B45-5AC1-ABE7-6512A0836E5C}"/>
                </a:ext>
              </a:extLst>
            </p:cNvPr>
            <p:cNvSpPr/>
            <p:nvPr/>
          </p:nvSpPr>
          <p:spPr>
            <a:xfrm>
              <a:off x="-47417875" y="3271375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41" y="1"/>
                  </a:moveTo>
                  <a:cubicBezTo>
                    <a:pt x="473" y="1"/>
                    <a:pt x="1" y="473"/>
                    <a:pt x="1" y="1072"/>
                  </a:cubicBezTo>
                  <a:cubicBezTo>
                    <a:pt x="1" y="1545"/>
                    <a:pt x="253" y="1891"/>
                    <a:pt x="694" y="2049"/>
                  </a:cubicBezTo>
                  <a:lnTo>
                    <a:pt x="694" y="1072"/>
                  </a:lnTo>
                  <a:cubicBezTo>
                    <a:pt x="694" y="883"/>
                    <a:pt x="852" y="725"/>
                    <a:pt x="1041" y="725"/>
                  </a:cubicBezTo>
                  <a:lnTo>
                    <a:pt x="2049" y="725"/>
                  </a:lnTo>
                  <a:cubicBezTo>
                    <a:pt x="1923" y="284"/>
                    <a:pt x="1513" y="1"/>
                    <a:pt x="10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529;p79">
              <a:extLst>
                <a:ext uri="{FF2B5EF4-FFF2-40B4-BE49-F238E27FC236}">
                  <a16:creationId xmlns:a16="http://schemas.microsoft.com/office/drawing/2014/main" id="{E137189D-1AEA-88B3-FD9B-879816E270F6}"/>
                </a:ext>
              </a:extLst>
            </p:cNvPr>
            <p:cNvSpPr/>
            <p:nvPr/>
          </p:nvSpPr>
          <p:spPr>
            <a:xfrm>
              <a:off x="-47505300" y="3235950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27" y="0"/>
                    <a:pt x="1" y="158"/>
                    <a:pt x="1" y="378"/>
                  </a:cubicBezTo>
                  <a:cubicBezTo>
                    <a:pt x="1" y="567"/>
                    <a:pt x="127" y="725"/>
                    <a:pt x="347" y="725"/>
                  </a:cubicBezTo>
                  <a:lnTo>
                    <a:pt x="694" y="725"/>
                  </a:lnTo>
                  <a:lnTo>
                    <a:pt x="69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530;p79">
              <a:extLst>
                <a:ext uri="{FF2B5EF4-FFF2-40B4-BE49-F238E27FC236}">
                  <a16:creationId xmlns:a16="http://schemas.microsoft.com/office/drawing/2014/main" id="{6835A612-064C-3006-A632-53CED2CE9956}"/>
                </a:ext>
              </a:extLst>
            </p:cNvPr>
            <p:cNvSpPr/>
            <p:nvPr/>
          </p:nvSpPr>
          <p:spPr>
            <a:xfrm>
              <a:off x="-47505300" y="344702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27" y="0"/>
                    <a:pt x="1" y="158"/>
                    <a:pt x="1" y="347"/>
                  </a:cubicBezTo>
                  <a:cubicBezTo>
                    <a:pt x="1" y="536"/>
                    <a:pt x="127" y="693"/>
                    <a:pt x="347" y="693"/>
                  </a:cubicBezTo>
                  <a:lnTo>
                    <a:pt x="694" y="693"/>
                  </a:lnTo>
                  <a:lnTo>
                    <a:pt x="69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531;p79">
              <a:extLst>
                <a:ext uri="{FF2B5EF4-FFF2-40B4-BE49-F238E27FC236}">
                  <a16:creationId xmlns:a16="http://schemas.microsoft.com/office/drawing/2014/main" id="{FDC073D1-7CFE-5D7F-8543-14227537D4DE}"/>
                </a:ext>
              </a:extLst>
            </p:cNvPr>
            <p:cNvSpPr/>
            <p:nvPr/>
          </p:nvSpPr>
          <p:spPr>
            <a:xfrm>
              <a:off x="-47505300" y="33942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lnTo>
                    <a:pt x="347" y="32"/>
                  </a:lnTo>
                  <a:cubicBezTo>
                    <a:pt x="127" y="32"/>
                    <a:pt x="1" y="190"/>
                    <a:pt x="1" y="379"/>
                  </a:cubicBezTo>
                  <a:cubicBezTo>
                    <a:pt x="1" y="568"/>
                    <a:pt x="127" y="725"/>
                    <a:pt x="347" y="725"/>
                  </a:cubicBezTo>
                  <a:lnTo>
                    <a:pt x="694" y="725"/>
                  </a:lnTo>
                  <a:lnTo>
                    <a:pt x="69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532;p79">
              <a:extLst>
                <a:ext uri="{FF2B5EF4-FFF2-40B4-BE49-F238E27FC236}">
                  <a16:creationId xmlns:a16="http://schemas.microsoft.com/office/drawing/2014/main" id="{2D28770C-8D83-D1DD-830D-80793F1D5EA7}"/>
                </a:ext>
              </a:extLst>
            </p:cNvPr>
            <p:cNvSpPr/>
            <p:nvPr/>
          </p:nvSpPr>
          <p:spPr>
            <a:xfrm>
              <a:off x="-47505300" y="334147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27" y="1"/>
                    <a:pt x="1" y="158"/>
                    <a:pt x="1" y="347"/>
                  </a:cubicBezTo>
                  <a:cubicBezTo>
                    <a:pt x="1" y="568"/>
                    <a:pt x="127" y="725"/>
                    <a:pt x="347" y="725"/>
                  </a:cubicBezTo>
                  <a:lnTo>
                    <a:pt x="694" y="725"/>
                  </a:lnTo>
                  <a:lnTo>
                    <a:pt x="69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533;p79">
              <a:extLst>
                <a:ext uri="{FF2B5EF4-FFF2-40B4-BE49-F238E27FC236}">
                  <a16:creationId xmlns:a16="http://schemas.microsoft.com/office/drawing/2014/main" id="{F30A482A-9E30-FE35-DDD1-C88AE8615908}"/>
                </a:ext>
              </a:extLst>
            </p:cNvPr>
            <p:cNvSpPr/>
            <p:nvPr/>
          </p:nvSpPr>
          <p:spPr>
            <a:xfrm>
              <a:off x="-47505300" y="32895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27" y="0"/>
                    <a:pt x="1" y="158"/>
                    <a:pt x="1" y="347"/>
                  </a:cubicBezTo>
                  <a:cubicBezTo>
                    <a:pt x="1" y="536"/>
                    <a:pt x="127" y="693"/>
                    <a:pt x="347" y="693"/>
                  </a:cubicBezTo>
                  <a:lnTo>
                    <a:pt x="694" y="693"/>
                  </a:lnTo>
                  <a:lnTo>
                    <a:pt x="69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534;p79">
              <a:extLst>
                <a:ext uri="{FF2B5EF4-FFF2-40B4-BE49-F238E27FC236}">
                  <a16:creationId xmlns:a16="http://schemas.microsoft.com/office/drawing/2014/main" id="{7172E78E-31C2-BA0E-73FB-E89AC70F13AF}"/>
                </a:ext>
              </a:extLst>
            </p:cNvPr>
            <p:cNvSpPr/>
            <p:nvPr/>
          </p:nvSpPr>
          <p:spPr>
            <a:xfrm>
              <a:off x="-47259550" y="3411575"/>
              <a:ext cx="18125" cy="51225"/>
            </a:xfrm>
            <a:custGeom>
              <a:avLst/>
              <a:gdLst/>
              <a:ahLst/>
              <a:cxnLst/>
              <a:rect l="l" t="t" r="r" b="b"/>
              <a:pathLst>
                <a:path w="725" h="2049" extrusionOk="0">
                  <a:moveTo>
                    <a:pt x="0" y="1"/>
                  </a:moveTo>
                  <a:lnTo>
                    <a:pt x="0" y="2048"/>
                  </a:lnTo>
                  <a:cubicBezTo>
                    <a:pt x="410" y="1891"/>
                    <a:pt x="725" y="1481"/>
                    <a:pt x="725" y="1072"/>
                  </a:cubicBezTo>
                  <a:lnTo>
                    <a:pt x="72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535;p79">
              <a:extLst>
                <a:ext uri="{FF2B5EF4-FFF2-40B4-BE49-F238E27FC236}">
                  <a16:creationId xmlns:a16="http://schemas.microsoft.com/office/drawing/2014/main" id="{C8E0422B-0AAA-F6EF-0DE3-D53ED4418B27}"/>
                </a:ext>
              </a:extLst>
            </p:cNvPr>
            <p:cNvSpPr/>
            <p:nvPr/>
          </p:nvSpPr>
          <p:spPr>
            <a:xfrm>
              <a:off x="-47259550" y="3306025"/>
              <a:ext cx="18125" cy="35475"/>
            </a:xfrm>
            <a:custGeom>
              <a:avLst/>
              <a:gdLst/>
              <a:ahLst/>
              <a:cxnLst/>
              <a:rect l="l" t="t" r="r" b="b"/>
              <a:pathLst>
                <a:path w="725" h="1419" extrusionOk="0">
                  <a:moveTo>
                    <a:pt x="0" y="1"/>
                  </a:moveTo>
                  <a:lnTo>
                    <a:pt x="0" y="1419"/>
                  </a:lnTo>
                  <a:lnTo>
                    <a:pt x="725" y="1419"/>
                  </a:lnTo>
                  <a:lnTo>
                    <a:pt x="72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536;p79">
              <a:extLst>
                <a:ext uri="{FF2B5EF4-FFF2-40B4-BE49-F238E27FC236}">
                  <a16:creationId xmlns:a16="http://schemas.microsoft.com/office/drawing/2014/main" id="{F7400299-CFAA-DD48-07A7-3442F85C2841}"/>
                </a:ext>
              </a:extLst>
            </p:cNvPr>
            <p:cNvSpPr/>
            <p:nvPr/>
          </p:nvSpPr>
          <p:spPr>
            <a:xfrm>
              <a:off x="-47259550" y="3359600"/>
              <a:ext cx="18125" cy="34675"/>
            </a:xfrm>
            <a:custGeom>
              <a:avLst/>
              <a:gdLst/>
              <a:ahLst/>
              <a:cxnLst/>
              <a:rect l="l" t="t" r="r" b="b"/>
              <a:pathLst>
                <a:path w="725" h="1387" extrusionOk="0">
                  <a:moveTo>
                    <a:pt x="0" y="0"/>
                  </a:moveTo>
                  <a:lnTo>
                    <a:pt x="0" y="1387"/>
                  </a:lnTo>
                  <a:lnTo>
                    <a:pt x="725" y="1387"/>
                  </a:lnTo>
                  <a:lnTo>
                    <a:pt x="7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537;p79">
              <a:extLst>
                <a:ext uri="{FF2B5EF4-FFF2-40B4-BE49-F238E27FC236}">
                  <a16:creationId xmlns:a16="http://schemas.microsoft.com/office/drawing/2014/main" id="{C2068EEA-DC92-5388-24EC-BB8550A2E400}"/>
                </a:ext>
              </a:extLst>
            </p:cNvPr>
            <p:cNvSpPr/>
            <p:nvPr/>
          </p:nvSpPr>
          <p:spPr>
            <a:xfrm>
              <a:off x="-47259550" y="3238300"/>
              <a:ext cx="18125" cy="51225"/>
            </a:xfrm>
            <a:custGeom>
              <a:avLst/>
              <a:gdLst/>
              <a:ahLst/>
              <a:cxnLst/>
              <a:rect l="l" t="t" r="r" b="b"/>
              <a:pathLst>
                <a:path w="725" h="2049" extrusionOk="0">
                  <a:moveTo>
                    <a:pt x="0" y="1"/>
                  </a:moveTo>
                  <a:lnTo>
                    <a:pt x="0" y="2048"/>
                  </a:lnTo>
                  <a:lnTo>
                    <a:pt x="725" y="2048"/>
                  </a:lnTo>
                  <a:lnTo>
                    <a:pt x="725" y="977"/>
                  </a:lnTo>
                  <a:cubicBezTo>
                    <a:pt x="693" y="505"/>
                    <a:pt x="410" y="127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33723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p54"/>
          <p:cNvSpPr txBox="1">
            <a:spLocks noGrp="1"/>
          </p:cNvSpPr>
          <p:nvPr>
            <p:ph type="title"/>
          </p:nvPr>
        </p:nvSpPr>
        <p:spPr>
          <a:xfrm>
            <a:off x="1764600" y="1579650"/>
            <a:ext cx="5614800" cy="22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6"/>
          <p:cNvSpPr txBox="1">
            <a:spLocks noGrp="1"/>
          </p:cNvSpPr>
          <p:nvPr>
            <p:ph type="subTitle" idx="9"/>
          </p:nvPr>
        </p:nvSpPr>
        <p:spPr>
          <a:xfrm>
            <a:off x="1926446" y="1273594"/>
            <a:ext cx="5184373" cy="4259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Collection &amp; Understanding</a:t>
            </a:r>
            <a:endParaRPr dirty="0"/>
          </a:p>
        </p:txBody>
      </p:sp>
      <p:sp>
        <p:nvSpPr>
          <p:cNvPr id="472" name="Google Shape;472;p36"/>
          <p:cNvSpPr txBox="1">
            <a:spLocks noGrp="1"/>
          </p:cNvSpPr>
          <p:nvPr>
            <p:ph type="subTitle" idx="13"/>
          </p:nvPr>
        </p:nvSpPr>
        <p:spPr>
          <a:xfrm>
            <a:off x="1926447" y="1974025"/>
            <a:ext cx="4483200" cy="4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Preprocessing</a:t>
            </a:r>
            <a:endParaRPr dirty="0"/>
          </a:p>
        </p:txBody>
      </p:sp>
      <p:sp>
        <p:nvSpPr>
          <p:cNvPr id="473" name="Google Shape;473;p36"/>
          <p:cNvSpPr txBox="1">
            <a:spLocks noGrp="1"/>
          </p:cNvSpPr>
          <p:nvPr>
            <p:ph type="subTitle" idx="14"/>
          </p:nvPr>
        </p:nvSpPr>
        <p:spPr>
          <a:xfrm>
            <a:off x="1926447" y="2662475"/>
            <a:ext cx="4483200" cy="4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Transformation</a:t>
            </a:r>
            <a:endParaRPr dirty="0"/>
          </a:p>
        </p:txBody>
      </p:sp>
      <p:sp>
        <p:nvSpPr>
          <p:cNvPr id="474" name="Google Shape;474;p36"/>
          <p:cNvSpPr txBox="1">
            <a:spLocks noGrp="1"/>
          </p:cNvSpPr>
          <p:nvPr>
            <p:ph type="title" idx="2"/>
          </p:nvPr>
        </p:nvSpPr>
        <p:spPr>
          <a:xfrm>
            <a:off x="720000" y="1285575"/>
            <a:ext cx="1298100" cy="6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75" name="Google Shape;475;p36"/>
          <p:cNvSpPr txBox="1">
            <a:spLocks noGrp="1"/>
          </p:cNvSpPr>
          <p:nvPr>
            <p:ph type="title" idx="3"/>
          </p:nvPr>
        </p:nvSpPr>
        <p:spPr>
          <a:xfrm>
            <a:off x="720000" y="1974775"/>
            <a:ext cx="1298100" cy="6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6" name="Google Shape;476;p36"/>
          <p:cNvSpPr txBox="1">
            <a:spLocks noGrp="1"/>
          </p:cNvSpPr>
          <p:nvPr>
            <p:ph type="subTitle" idx="4"/>
          </p:nvPr>
        </p:nvSpPr>
        <p:spPr>
          <a:xfrm>
            <a:off x="1926456" y="2240875"/>
            <a:ext cx="4483200" cy="3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Loading the dataset into Power BI, understanding and Handling the data</a:t>
            </a:r>
            <a:endParaRPr sz="900" dirty="0"/>
          </a:p>
        </p:txBody>
      </p:sp>
      <p:sp>
        <p:nvSpPr>
          <p:cNvPr id="477" name="Google Shape;477;p36"/>
          <p:cNvSpPr txBox="1">
            <a:spLocks noGrp="1"/>
          </p:cNvSpPr>
          <p:nvPr>
            <p:ph type="title" idx="5"/>
          </p:nvPr>
        </p:nvSpPr>
        <p:spPr>
          <a:xfrm>
            <a:off x="720000" y="2663851"/>
            <a:ext cx="1298100" cy="6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78" name="Google Shape;478;p36"/>
          <p:cNvSpPr txBox="1">
            <a:spLocks noGrp="1"/>
          </p:cNvSpPr>
          <p:nvPr>
            <p:ph type="subTitle" idx="6"/>
          </p:nvPr>
        </p:nvSpPr>
        <p:spPr>
          <a:xfrm>
            <a:off x="1926456" y="2929939"/>
            <a:ext cx="4483200" cy="3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Cleaning and transforming the data as well as creating new columns for calculated values.</a:t>
            </a:r>
            <a:endParaRPr sz="900" dirty="0"/>
          </a:p>
        </p:txBody>
      </p:sp>
      <p:sp>
        <p:nvSpPr>
          <p:cNvPr id="479" name="Google Shape;479;p36"/>
          <p:cNvSpPr txBox="1">
            <a:spLocks noGrp="1"/>
          </p:cNvSpPr>
          <p:nvPr>
            <p:ph type="title" idx="7"/>
          </p:nvPr>
        </p:nvSpPr>
        <p:spPr>
          <a:xfrm>
            <a:off x="720000" y="3352900"/>
            <a:ext cx="1298100" cy="6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80" name="Google Shape;480;p36"/>
          <p:cNvSpPr txBox="1">
            <a:spLocks noGrp="1"/>
          </p:cNvSpPr>
          <p:nvPr>
            <p:ph type="subTitle" idx="8"/>
          </p:nvPr>
        </p:nvSpPr>
        <p:spPr>
          <a:xfrm>
            <a:off x="1926456" y="3619003"/>
            <a:ext cx="4483200" cy="3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Creating the visualizations after the transformation to try and interpret the data.</a:t>
            </a:r>
            <a:endParaRPr sz="900" dirty="0"/>
          </a:p>
        </p:txBody>
      </p:sp>
      <p:sp>
        <p:nvSpPr>
          <p:cNvPr id="481" name="Google Shape;481;p36"/>
          <p:cNvSpPr txBox="1">
            <a:spLocks noGrp="1"/>
          </p:cNvSpPr>
          <p:nvPr>
            <p:ph type="subTitle" idx="18"/>
          </p:nvPr>
        </p:nvSpPr>
        <p:spPr>
          <a:xfrm>
            <a:off x="1926447" y="4039375"/>
            <a:ext cx="4483200" cy="4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Interpretation</a:t>
            </a:r>
            <a:endParaRPr dirty="0"/>
          </a:p>
        </p:txBody>
      </p:sp>
      <p:sp>
        <p:nvSpPr>
          <p:cNvPr id="482" name="Google Shape;482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</a:t>
            </a:r>
            <a:endParaRPr dirty="0"/>
          </a:p>
        </p:txBody>
      </p:sp>
      <p:sp>
        <p:nvSpPr>
          <p:cNvPr id="483" name="Google Shape;483;p36"/>
          <p:cNvSpPr txBox="1">
            <a:spLocks noGrp="1"/>
          </p:cNvSpPr>
          <p:nvPr>
            <p:ph type="subTitle" idx="1"/>
          </p:nvPr>
        </p:nvSpPr>
        <p:spPr>
          <a:xfrm>
            <a:off x="1926456" y="1551810"/>
            <a:ext cx="4483200" cy="3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 dirty="0">
                <a:hlinkClick r:id="rId3"/>
              </a:rPr>
              <a:t>https://www.kaggle.com/datasets/rhuebner/human-resources-data-set/data</a:t>
            </a:r>
            <a:r>
              <a:rPr lang="en-IN" sz="900" dirty="0"/>
              <a:t> Using this as the source from Kaggle.</a:t>
            </a:r>
            <a:endParaRPr sz="900" dirty="0"/>
          </a:p>
        </p:txBody>
      </p:sp>
      <p:sp>
        <p:nvSpPr>
          <p:cNvPr id="484" name="Google Shape;484;p36"/>
          <p:cNvSpPr txBox="1">
            <a:spLocks noGrp="1"/>
          </p:cNvSpPr>
          <p:nvPr>
            <p:ph type="title" idx="16"/>
          </p:nvPr>
        </p:nvSpPr>
        <p:spPr>
          <a:xfrm>
            <a:off x="720000" y="4041975"/>
            <a:ext cx="1298100" cy="6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85" name="Google Shape;485;p36"/>
          <p:cNvSpPr txBox="1">
            <a:spLocks noGrp="1"/>
          </p:cNvSpPr>
          <p:nvPr>
            <p:ph type="subTitle" idx="17"/>
          </p:nvPr>
        </p:nvSpPr>
        <p:spPr>
          <a:xfrm>
            <a:off x="1926456" y="4308068"/>
            <a:ext cx="4483200" cy="3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Creating meaningful insights from the data from looking at the visualizations.</a:t>
            </a:r>
            <a:endParaRPr sz="900" dirty="0"/>
          </a:p>
        </p:txBody>
      </p:sp>
      <p:sp>
        <p:nvSpPr>
          <p:cNvPr id="486" name="Google Shape;486;p36"/>
          <p:cNvSpPr txBox="1">
            <a:spLocks noGrp="1"/>
          </p:cNvSpPr>
          <p:nvPr>
            <p:ph type="subTitle" idx="15"/>
          </p:nvPr>
        </p:nvSpPr>
        <p:spPr>
          <a:xfrm>
            <a:off x="1926447" y="3350925"/>
            <a:ext cx="4483200" cy="4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Visualization</a:t>
            </a:r>
            <a:endParaRPr dirty="0"/>
          </a:p>
        </p:txBody>
      </p:sp>
      <p:grpSp>
        <p:nvGrpSpPr>
          <p:cNvPr id="487" name="Google Shape;487;p36"/>
          <p:cNvGrpSpPr/>
          <p:nvPr/>
        </p:nvGrpSpPr>
        <p:grpSpPr>
          <a:xfrm>
            <a:off x="6647150" y="654110"/>
            <a:ext cx="2209953" cy="3903935"/>
            <a:chOff x="6647150" y="654110"/>
            <a:chExt cx="2209953" cy="3903935"/>
          </a:xfrm>
        </p:grpSpPr>
        <p:grpSp>
          <p:nvGrpSpPr>
            <p:cNvPr id="488" name="Google Shape;488;p36"/>
            <p:cNvGrpSpPr/>
            <p:nvPr/>
          </p:nvGrpSpPr>
          <p:grpSpPr>
            <a:xfrm>
              <a:off x="6647150" y="654110"/>
              <a:ext cx="1665330" cy="2361950"/>
              <a:chOff x="6758675" y="1052475"/>
              <a:chExt cx="1665330" cy="2361950"/>
            </a:xfrm>
          </p:grpSpPr>
          <p:sp>
            <p:nvSpPr>
              <p:cNvPr id="489" name="Google Shape;489;p36"/>
              <p:cNvSpPr/>
              <p:nvPr/>
            </p:nvSpPr>
            <p:spPr>
              <a:xfrm>
                <a:off x="6758675" y="1052475"/>
                <a:ext cx="1665330" cy="2361950"/>
              </a:xfrm>
              <a:custGeom>
                <a:avLst/>
                <a:gdLst/>
                <a:ahLst/>
                <a:cxnLst/>
                <a:rect l="l" t="t" r="r" b="b"/>
                <a:pathLst>
                  <a:path w="18689" h="26506" extrusionOk="0">
                    <a:moveTo>
                      <a:pt x="1157" y="0"/>
                    </a:moveTo>
                    <a:lnTo>
                      <a:pt x="1" y="25720"/>
                    </a:lnTo>
                    <a:lnTo>
                      <a:pt x="17532" y="26505"/>
                    </a:lnTo>
                    <a:lnTo>
                      <a:pt x="18689" y="793"/>
                    </a:lnTo>
                    <a:lnTo>
                      <a:pt x="115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6"/>
              <p:cNvSpPr/>
              <p:nvPr/>
            </p:nvSpPr>
            <p:spPr>
              <a:xfrm rot="181699">
                <a:off x="6976096" y="1198213"/>
                <a:ext cx="465650" cy="74352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36"/>
              <p:cNvSpPr/>
              <p:nvPr/>
            </p:nvSpPr>
            <p:spPr>
              <a:xfrm>
                <a:off x="7562164" y="1264375"/>
                <a:ext cx="765968" cy="179557"/>
              </a:xfrm>
              <a:custGeom>
                <a:avLst/>
                <a:gdLst/>
                <a:ahLst/>
                <a:cxnLst/>
                <a:rect l="l" t="t" r="r" b="b"/>
                <a:pathLst>
                  <a:path w="8596" h="2015" extrusionOk="0">
                    <a:moveTo>
                      <a:pt x="66" y="0"/>
                    </a:moveTo>
                    <a:lnTo>
                      <a:pt x="1" y="1665"/>
                    </a:lnTo>
                    <a:lnTo>
                      <a:pt x="8523" y="2014"/>
                    </a:lnTo>
                    <a:lnTo>
                      <a:pt x="8595" y="342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36"/>
              <p:cNvSpPr/>
              <p:nvPr/>
            </p:nvSpPr>
            <p:spPr>
              <a:xfrm>
                <a:off x="7564748" y="1501493"/>
                <a:ext cx="745206" cy="30565"/>
              </a:xfrm>
              <a:custGeom>
                <a:avLst/>
                <a:gdLst/>
                <a:ahLst/>
                <a:cxnLst/>
                <a:rect l="l" t="t" r="r" b="b"/>
                <a:pathLst>
                  <a:path w="8363" h="343" fill="none" extrusionOk="0">
                    <a:moveTo>
                      <a:pt x="1" y="1"/>
                    </a:moveTo>
                    <a:lnTo>
                      <a:pt x="8363" y="342"/>
                    </a:lnTo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36"/>
              <p:cNvSpPr/>
              <p:nvPr/>
            </p:nvSpPr>
            <p:spPr>
              <a:xfrm>
                <a:off x="7561540" y="1578572"/>
                <a:ext cx="745830" cy="29941"/>
              </a:xfrm>
              <a:custGeom>
                <a:avLst/>
                <a:gdLst/>
                <a:ahLst/>
                <a:cxnLst/>
                <a:rect l="l" t="t" r="r" b="b"/>
                <a:pathLst>
                  <a:path w="8370" h="336" fill="none" extrusionOk="0">
                    <a:moveTo>
                      <a:pt x="0" y="1"/>
                    </a:moveTo>
                    <a:lnTo>
                      <a:pt x="8370" y="335"/>
                    </a:lnTo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36"/>
              <p:cNvSpPr/>
              <p:nvPr/>
            </p:nvSpPr>
            <p:spPr>
              <a:xfrm>
                <a:off x="7559580" y="1642107"/>
                <a:ext cx="745206" cy="29852"/>
              </a:xfrm>
              <a:custGeom>
                <a:avLst/>
                <a:gdLst/>
                <a:ahLst/>
                <a:cxnLst/>
                <a:rect l="l" t="t" r="r" b="b"/>
                <a:pathLst>
                  <a:path w="8363" h="335" fill="none" extrusionOk="0">
                    <a:moveTo>
                      <a:pt x="0" y="1"/>
                    </a:moveTo>
                    <a:lnTo>
                      <a:pt x="8363" y="335"/>
                    </a:lnTo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6"/>
              <p:cNvSpPr/>
              <p:nvPr/>
            </p:nvSpPr>
            <p:spPr>
              <a:xfrm>
                <a:off x="7556372" y="1718562"/>
                <a:ext cx="745206" cy="30565"/>
              </a:xfrm>
              <a:custGeom>
                <a:avLst/>
                <a:gdLst/>
                <a:ahLst/>
                <a:cxnLst/>
                <a:rect l="l" t="t" r="r" b="b"/>
                <a:pathLst>
                  <a:path w="8363" h="343" fill="none" extrusionOk="0">
                    <a:moveTo>
                      <a:pt x="0" y="1"/>
                    </a:moveTo>
                    <a:lnTo>
                      <a:pt x="8362" y="342"/>
                    </a:lnTo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6"/>
              <p:cNvSpPr/>
              <p:nvPr/>
            </p:nvSpPr>
            <p:spPr>
              <a:xfrm>
                <a:off x="7553788" y="1783344"/>
                <a:ext cx="745206" cy="29941"/>
              </a:xfrm>
              <a:custGeom>
                <a:avLst/>
                <a:gdLst/>
                <a:ahLst/>
                <a:cxnLst/>
                <a:rect l="l" t="t" r="r" b="b"/>
                <a:pathLst>
                  <a:path w="8363" h="336" fill="none" extrusionOk="0">
                    <a:moveTo>
                      <a:pt x="0" y="1"/>
                    </a:moveTo>
                    <a:lnTo>
                      <a:pt x="8362" y="335"/>
                    </a:lnTo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6"/>
              <p:cNvSpPr/>
              <p:nvPr/>
            </p:nvSpPr>
            <p:spPr>
              <a:xfrm>
                <a:off x="7550491" y="1859175"/>
                <a:ext cx="745206" cy="31188"/>
              </a:xfrm>
              <a:custGeom>
                <a:avLst/>
                <a:gdLst/>
                <a:ahLst/>
                <a:cxnLst/>
                <a:rect l="l" t="t" r="r" b="b"/>
                <a:pathLst>
                  <a:path w="8363" h="350" fill="none" extrusionOk="0">
                    <a:moveTo>
                      <a:pt x="1" y="0"/>
                    </a:moveTo>
                    <a:lnTo>
                      <a:pt x="8363" y="349"/>
                    </a:lnTo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36"/>
              <p:cNvSpPr/>
              <p:nvPr/>
            </p:nvSpPr>
            <p:spPr>
              <a:xfrm>
                <a:off x="6885743" y="2026343"/>
                <a:ext cx="1405403" cy="205488"/>
              </a:xfrm>
              <a:custGeom>
                <a:avLst/>
                <a:gdLst/>
                <a:ahLst/>
                <a:cxnLst/>
                <a:rect l="l" t="t" r="r" b="b"/>
                <a:pathLst>
                  <a:path w="15772" h="2306" extrusionOk="0">
                    <a:moveTo>
                      <a:pt x="73" y="1"/>
                    </a:moveTo>
                    <a:lnTo>
                      <a:pt x="0" y="1673"/>
                    </a:lnTo>
                    <a:lnTo>
                      <a:pt x="15707" y="2306"/>
                    </a:lnTo>
                    <a:lnTo>
                      <a:pt x="15772" y="640"/>
                    </a:lnTo>
                    <a:lnTo>
                      <a:pt x="7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36"/>
              <p:cNvSpPr/>
              <p:nvPr/>
            </p:nvSpPr>
            <p:spPr>
              <a:xfrm>
                <a:off x="6896080" y="2263461"/>
                <a:ext cx="1371810" cy="55872"/>
              </a:xfrm>
              <a:custGeom>
                <a:avLst/>
                <a:gdLst/>
                <a:ahLst/>
                <a:cxnLst/>
                <a:rect l="l" t="t" r="r" b="b"/>
                <a:pathLst>
                  <a:path w="15395" h="627" fill="none" extrusionOk="0">
                    <a:moveTo>
                      <a:pt x="0" y="1"/>
                    </a:moveTo>
                    <a:lnTo>
                      <a:pt x="15394" y="626"/>
                    </a:lnTo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6"/>
              <p:cNvSpPr/>
              <p:nvPr/>
            </p:nvSpPr>
            <p:spPr>
              <a:xfrm>
                <a:off x="6892872" y="2340629"/>
                <a:ext cx="1371721" cy="55783"/>
              </a:xfrm>
              <a:custGeom>
                <a:avLst/>
                <a:gdLst/>
                <a:ahLst/>
                <a:cxnLst/>
                <a:rect l="l" t="t" r="r" b="b"/>
                <a:pathLst>
                  <a:path w="15394" h="626" fill="none" extrusionOk="0">
                    <a:moveTo>
                      <a:pt x="0" y="0"/>
                    </a:moveTo>
                    <a:lnTo>
                      <a:pt x="15394" y="626"/>
                    </a:lnTo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6"/>
              <p:cNvSpPr/>
              <p:nvPr/>
            </p:nvSpPr>
            <p:spPr>
              <a:xfrm>
                <a:off x="6889575" y="2404074"/>
                <a:ext cx="1373147" cy="56496"/>
              </a:xfrm>
              <a:custGeom>
                <a:avLst/>
                <a:gdLst/>
                <a:ahLst/>
                <a:cxnLst/>
                <a:rect l="l" t="t" r="r" b="b"/>
                <a:pathLst>
                  <a:path w="15410" h="634" fill="none" extrusionOk="0">
                    <a:moveTo>
                      <a:pt x="1" y="1"/>
                    </a:moveTo>
                    <a:lnTo>
                      <a:pt x="15409" y="633"/>
                    </a:lnTo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36"/>
              <p:cNvSpPr/>
              <p:nvPr/>
            </p:nvSpPr>
            <p:spPr>
              <a:xfrm>
                <a:off x="6886991" y="2481242"/>
                <a:ext cx="1371810" cy="55159"/>
              </a:xfrm>
              <a:custGeom>
                <a:avLst/>
                <a:gdLst/>
                <a:ahLst/>
                <a:cxnLst/>
                <a:rect l="l" t="t" r="r" b="b"/>
                <a:pathLst>
                  <a:path w="15395" h="619" fill="none" extrusionOk="0">
                    <a:moveTo>
                      <a:pt x="1" y="0"/>
                    </a:moveTo>
                    <a:lnTo>
                      <a:pt x="15394" y="618"/>
                    </a:lnTo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6"/>
              <p:cNvSpPr/>
              <p:nvPr/>
            </p:nvSpPr>
            <p:spPr>
              <a:xfrm>
                <a:off x="6883783" y="2545311"/>
                <a:ext cx="1373057" cy="55872"/>
              </a:xfrm>
              <a:custGeom>
                <a:avLst/>
                <a:gdLst/>
                <a:ahLst/>
                <a:cxnLst/>
                <a:rect l="l" t="t" r="r" b="b"/>
                <a:pathLst>
                  <a:path w="15409" h="627" fill="none" extrusionOk="0">
                    <a:moveTo>
                      <a:pt x="0" y="1"/>
                    </a:moveTo>
                    <a:lnTo>
                      <a:pt x="15409" y="626"/>
                    </a:lnTo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36"/>
              <p:cNvSpPr/>
              <p:nvPr/>
            </p:nvSpPr>
            <p:spPr>
              <a:xfrm>
                <a:off x="6859189" y="2697598"/>
                <a:ext cx="1405403" cy="206201"/>
              </a:xfrm>
              <a:custGeom>
                <a:avLst/>
                <a:gdLst/>
                <a:ahLst/>
                <a:cxnLst/>
                <a:rect l="l" t="t" r="r" b="b"/>
                <a:pathLst>
                  <a:path w="15772" h="2314" extrusionOk="0">
                    <a:moveTo>
                      <a:pt x="65" y="1"/>
                    </a:moveTo>
                    <a:lnTo>
                      <a:pt x="0" y="1673"/>
                    </a:lnTo>
                    <a:lnTo>
                      <a:pt x="15706" y="2313"/>
                    </a:lnTo>
                    <a:lnTo>
                      <a:pt x="15772" y="641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36"/>
              <p:cNvSpPr/>
              <p:nvPr/>
            </p:nvSpPr>
            <p:spPr>
              <a:xfrm>
                <a:off x="6868189" y="2935429"/>
                <a:ext cx="1372434" cy="56496"/>
              </a:xfrm>
              <a:custGeom>
                <a:avLst/>
                <a:gdLst/>
                <a:ahLst/>
                <a:cxnLst/>
                <a:rect l="l" t="t" r="r" b="b"/>
                <a:pathLst>
                  <a:path w="15402" h="634" fill="none" extrusionOk="0">
                    <a:moveTo>
                      <a:pt x="1" y="0"/>
                    </a:moveTo>
                    <a:lnTo>
                      <a:pt x="15402" y="633"/>
                    </a:lnTo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6"/>
              <p:cNvSpPr/>
              <p:nvPr/>
            </p:nvSpPr>
            <p:spPr>
              <a:xfrm>
                <a:off x="6864981" y="3011884"/>
                <a:ext cx="1373057" cy="55783"/>
              </a:xfrm>
              <a:custGeom>
                <a:avLst/>
                <a:gdLst/>
                <a:ahLst/>
                <a:cxnLst/>
                <a:rect l="l" t="t" r="r" b="b"/>
                <a:pathLst>
                  <a:path w="15409" h="626" fill="none" extrusionOk="0">
                    <a:moveTo>
                      <a:pt x="0" y="0"/>
                    </a:moveTo>
                    <a:lnTo>
                      <a:pt x="15409" y="626"/>
                    </a:lnTo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6"/>
              <p:cNvSpPr/>
              <p:nvPr/>
            </p:nvSpPr>
            <p:spPr>
              <a:xfrm>
                <a:off x="6863021" y="3076042"/>
                <a:ext cx="1371810" cy="55783"/>
              </a:xfrm>
              <a:custGeom>
                <a:avLst/>
                <a:gdLst/>
                <a:ahLst/>
                <a:cxnLst/>
                <a:rect l="l" t="t" r="r" b="b"/>
                <a:pathLst>
                  <a:path w="15395" h="626" fill="none" extrusionOk="0">
                    <a:moveTo>
                      <a:pt x="1" y="0"/>
                    </a:moveTo>
                    <a:lnTo>
                      <a:pt x="15394" y="626"/>
                    </a:lnTo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6"/>
              <p:cNvSpPr/>
              <p:nvPr/>
            </p:nvSpPr>
            <p:spPr>
              <a:xfrm>
                <a:off x="6859813" y="3153121"/>
                <a:ext cx="1372434" cy="55783"/>
              </a:xfrm>
              <a:custGeom>
                <a:avLst/>
                <a:gdLst/>
                <a:ahLst/>
                <a:cxnLst/>
                <a:rect l="l" t="t" r="r" b="b"/>
                <a:pathLst>
                  <a:path w="15402" h="626" fill="none" extrusionOk="0">
                    <a:moveTo>
                      <a:pt x="0" y="1"/>
                    </a:moveTo>
                    <a:lnTo>
                      <a:pt x="15401" y="626"/>
                    </a:lnTo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6"/>
              <p:cNvSpPr/>
              <p:nvPr/>
            </p:nvSpPr>
            <p:spPr>
              <a:xfrm>
                <a:off x="6857228" y="3216656"/>
                <a:ext cx="1371721" cy="56407"/>
              </a:xfrm>
              <a:custGeom>
                <a:avLst/>
                <a:gdLst/>
                <a:ahLst/>
                <a:cxnLst/>
                <a:rect l="l" t="t" r="r" b="b"/>
                <a:pathLst>
                  <a:path w="15394" h="633" fill="none" extrusionOk="0">
                    <a:moveTo>
                      <a:pt x="0" y="0"/>
                    </a:moveTo>
                    <a:lnTo>
                      <a:pt x="15394" y="633"/>
                    </a:lnTo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36"/>
              <p:cNvSpPr/>
              <p:nvPr/>
            </p:nvSpPr>
            <p:spPr>
              <a:xfrm>
                <a:off x="6907129" y="1136683"/>
                <a:ext cx="598090" cy="858664"/>
              </a:xfrm>
              <a:custGeom>
                <a:avLst/>
                <a:gdLst/>
                <a:ahLst/>
                <a:cxnLst/>
                <a:rect l="l" t="t" r="r" b="b"/>
                <a:pathLst>
                  <a:path w="6712" h="9636" fill="none" extrusionOk="0">
                    <a:moveTo>
                      <a:pt x="524" y="1"/>
                    </a:moveTo>
                    <a:lnTo>
                      <a:pt x="6712" y="350"/>
                    </a:lnTo>
                    <a:lnTo>
                      <a:pt x="6188" y="9635"/>
                    </a:lnTo>
                    <a:lnTo>
                      <a:pt x="0" y="9294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11" name="Google Shape;511;p36"/>
              <p:cNvGrpSpPr/>
              <p:nvPr/>
            </p:nvGrpSpPr>
            <p:grpSpPr>
              <a:xfrm rot="-127571">
                <a:off x="6901393" y="1227496"/>
                <a:ext cx="556839" cy="772955"/>
                <a:chOff x="6882497" y="1221247"/>
                <a:chExt cx="556845" cy="772964"/>
              </a:xfrm>
            </p:grpSpPr>
            <p:sp>
              <p:nvSpPr>
                <p:cNvPr id="512" name="Google Shape;512;p36"/>
                <p:cNvSpPr/>
                <p:nvPr/>
              </p:nvSpPr>
              <p:spPr>
                <a:xfrm>
                  <a:off x="7207067" y="1250474"/>
                  <a:ext cx="226868" cy="379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6" h="4257" extrusionOk="0">
                      <a:moveTo>
                        <a:pt x="1142" y="0"/>
                      </a:moveTo>
                      <a:cubicBezTo>
                        <a:pt x="840" y="0"/>
                        <a:pt x="604" y="91"/>
                        <a:pt x="604" y="91"/>
                      </a:cubicBezTo>
                      <a:cubicBezTo>
                        <a:pt x="604" y="91"/>
                        <a:pt x="299" y="1291"/>
                        <a:pt x="74" y="3261"/>
                      </a:cubicBezTo>
                      <a:cubicBezTo>
                        <a:pt x="37" y="3588"/>
                        <a:pt x="1" y="3908"/>
                        <a:pt x="23" y="4177"/>
                      </a:cubicBezTo>
                      <a:cubicBezTo>
                        <a:pt x="275" y="4231"/>
                        <a:pt x="504" y="4257"/>
                        <a:pt x="710" y="4257"/>
                      </a:cubicBezTo>
                      <a:cubicBezTo>
                        <a:pt x="867" y="4257"/>
                        <a:pt x="1011" y="4242"/>
                        <a:pt x="1142" y="4214"/>
                      </a:cubicBezTo>
                      <a:lnTo>
                        <a:pt x="1135" y="4046"/>
                      </a:lnTo>
                      <a:lnTo>
                        <a:pt x="1179" y="4206"/>
                      </a:lnTo>
                      <a:cubicBezTo>
                        <a:pt x="1361" y="4170"/>
                        <a:pt x="1528" y="4097"/>
                        <a:pt x="1681" y="4017"/>
                      </a:cubicBezTo>
                      <a:lnTo>
                        <a:pt x="1724" y="3632"/>
                      </a:lnTo>
                      <a:lnTo>
                        <a:pt x="1739" y="3981"/>
                      </a:lnTo>
                      <a:cubicBezTo>
                        <a:pt x="1840" y="3908"/>
                        <a:pt x="1942" y="3828"/>
                        <a:pt x="2044" y="3734"/>
                      </a:cubicBezTo>
                      <a:cubicBezTo>
                        <a:pt x="2080" y="3450"/>
                        <a:pt x="2546" y="985"/>
                        <a:pt x="2015" y="374"/>
                      </a:cubicBezTo>
                      <a:cubicBezTo>
                        <a:pt x="1757" y="78"/>
                        <a:pt x="142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513;p36"/>
                <p:cNvSpPr/>
                <p:nvPr/>
              </p:nvSpPr>
              <p:spPr>
                <a:xfrm>
                  <a:off x="6928070" y="1458988"/>
                  <a:ext cx="500071" cy="3741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2" h="4199" extrusionOk="0">
                      <a:moveTo>
                        <a:pt x="2708" y="0"/>
                      </a:moveTo>
                      <a:cubicBezTo>
                        <a:pt x="2450" y="0"/>
                        <a:pt x="2237" y="78"/>
                        <a:pt x="2237" y="78"/>
                      </a:cubicBezTo>
                      <a:cubicBezTo>
                        <a:pt x="2237" y="78"/>
                        <a:pt x="2790" y="2405"/>
                        <a:pt x="1910" y="2666"/>
                      </a:cubicBezTo>
                      <a:cubicBezTo>
                        <a:pt x="1030" y="2928"/>
                        <a:pt x="41" y="2928"/>
                        <a:pt x="12" y="3750"/>
                      </a:cubicBezTo>
                      <a:cubicBezTo>
                        <a:pt x="0" y="4087"/>
                        <a:pt x="558" y="4199"/>
                        <a:pt x="1306" y="4199"/>
                      </a:cubicBezTo>
                      <a:cubicBezTo>
                        <a:pt x="2804" y="4199"/>
                        <a:pt x="5066" y="3750"/>
                        <a:pt x="5066" y="3750"/>
                      </a:cubicBezTo>
                      <a:cubicBezTo>
                        <a:pt x="5066" y="3750"/>
                        <a:pt x="5611" y="3023"/>
                        <a:pt x="4630" y="2819"/>
                      </a:cubicBezTo>
                      <a:cubicBezTo>
                        <a:pt x="3648" y="2623"/>
                        <a:pt x="3619" y="2666"/>
                        <a:pt x="3619" y="1125"/>
                      </a:cubicBezTo>
                      <a:cubicBezTo>
                        <a:pt x="3615" y="185"/>
                        <a:pt x="3107" y="0"/>
                        <a:pt x="2708" y="0"/>
                      </a:cubicBezTo>
                      <a:close/>
                    </a:path>
                  </a:pathLst>
                </a:custGeom>
                <a:solidFill>
                  <a:srgbClr val="85200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" name="Google Shape;514;p36"/>
                <p:cNvSpPr/>
                <p:nvPr/>
              </p:nvSpPr>
              <p:spPr>
                <a:xfrm>
                  <a:off x="7126781" y="1458988"/>
                  <a:ext cx="125731" cy="190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1" h="2143" extrusionOk="0">
                      <a:moveTo>
                        <a:pt x="473" y="0"/>
                      </a:moveTo>
                      <a:cubicBezTo>
                        <a:pt x="214" y="0"/>
                        <a:pt x="0" y="78"/>
                        <a:pt x="0" y="78"/>
                      </a:cubicBezTo>
                      <a:cubicBezTo>
                        <a:pt x="0" y="78"/>
                        <a:pt x="116" y="579"/>
                        <a:pt x="167" y="1139"/>
                      </a:cubicBezTo>
                      <a:cubicBezTo>
                        <a:pt x="516" y="1852"/>
                        <a:pt x="1345" y="2121"/>
                        <a:pt x="1411" y="2143"/>
                      </a:cubicBezTo>
                      <a:cubicBezTo>
                        <a:pt x="1404" y="1961"/>
                        <a:pt x="1382" y="1416"/>
                        <a:pt x="1382" y="1125"/>
                      </a:cubicBezTo>
                      <a:cubicBezTo>
                        <a:pt x="1382" y="185"/>
                        <a:pt x="873" y="0"/>
                        <a:pt x="473" y="0"/>
                      </a:cubicBezTo>
                      <a:close/>
                    </a:path>
                  </a:pathLst>
                </a:custGeom>
                <a:solidFill>
                  <a:srgbClr val="300067">
                    <a:alpha val="2678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" name="Google Shape;515;p36"/>
                <p:cNvSpPr/>
                <p:nvPr/>
              </p:nvSpPr>
              <p:spPr>
                <a:xfrm rot="247686">
                  <a:off x="6891930" y="1693704"/>
                  <a:ext cx="537979" cy="2815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7" h="2873" extrusionOk="0">
                      <a:moveTo>
                        <a:pt x="4778" y="0"/>
                      </a:moveTo>
                      <a:cubicBezTo>
                        <a:pt x="4778" y="0"/>
                        <a:pt x="4553" y="829"/>
                        <a:pt x="3549" y="888"/>
                      </a:cubicBezTo>
                      <a:cubicBezTo>
                        <a:pt x="3508" y="890"/>
                        <a:pt x="3467" y="892"/>
                        <a:pt x="3427" y="892"/>
                      </a:cubicBezTo>
                      <a:cubicBezTo>
                        <a:pt x="2390" y="892"/>
                        <a:pt x="1891" y="15"/>
                        <a:pt x="1891" y="15"/>
                      </a:cubicBezTo>
                      <a:cubicBezTo>
                        <a:pt x="1891" y="15"/>
                        <a:pt x="1878" y="14"/>
                        <a:pt x="1854" y="14"/>
                      </a:cubicBezTo>
                      <a:cubicBezTo>
                        <a:pt x="1655" y="14"/>
                        <a:pt x="702" y="49"/>
                        <a:pt x="488" y="706"/>
                      </a:cubicBezTo>
                      <a:cubicBezTo>
                        <a:pt x="248" y="1447"/>
                        <a:pt x="1" y="2764"/>
                        <a:pt x="1" y="2764"/>
                      </a:cubicBezTo>
                      <a:lnTo>
                        <a:pt x="6036" y="2873"/>
                      </a:lnTo>
                      <a:cubicBezTo>
                        <a:pt x="6036" y="2873"/>
                        <a:pt x="5833" y="946"/>
                        <a:pt x="5803" y="786"/>
                      </a:cubicBezTo>
                      <a:cubicBezTo>
                        <a:pt x="5789" y="633"/>
                        <a:pt x="5789" y="139"/>
                        <a:pt x="477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" name="Google Shape;516;p36"/>
                <p:cNvSpPr/>
                <p:nvPr/>
              </p:nvSpPr>
              <p:spPr>
                <a:xfrm>
                  <a:off x="7047742" y="1295563"/>
                  <a:ext cx="366143" cy="3172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9" h="3560" extrusionOk="0">
                      <a:moveTo>
                        <a:pt x="2416" y="1"/>
                      </a:moveTo>
                      <a:cubicBezTo>
                        <a:pt x="1758" y="1"/>
                        <a:pt x="1076" y="421"/>
                        <a:pt x="1076" y="421"/>
                      </a:cubicBezTo>
                      <a:cubicBezTo>
                        <a:pt x="0" y="1774"/>
                        <a:pt x="1207" y="3453"/>
                        <a:pt x="2320" y="3555"/>
                      </a:cubicBezTo>
                      <a:cubicBezTo>
                        <a:pt x="2349" y="3558"/>
                        <a:pt x="2378" y="3559"/>
                        <a:pt x="2406" y="3559"/>
                      </a:cubicBezTo>
                      <a:cubicBezTo>
                        <a:pt x="3609" y="3559"/>
                        <a:pt x="4108" y="1206"/>
                        <a:pt x="3185" y="290"/>
                      </a:cubicBezTo>
                      <a:cubicBezTo>
                        <a:pt x="2969" y="76"/>
                        <a:pt x="2695" y="1"/>
                        <a:pt x="2416" y="1"/>
                      </a:cubicBezTo>
                      <a:close/>
                    </a:path>
                  </a:pathLst>
                </a:custGeom>
                <a:solidFill>
                  <a:srgbClr val="85200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" name="Google Shape;517;p36"/>
                <p:cNvSpPr/>
                <p:nvPr/>
              </p:nvSpPr>
              <p:spPr>
                <a:xfrm>
                  <a:off x="6999713" y="1221247"/>
                  <a:ext cx="307243" cy="404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8" h="4542" extrusionOk="0">
                      <a:moveTo>
                        <a:pt x="2280" y="0"/>
                      </a:moveTo>
                      <a:cubicBezTo>
                        <a:pt x="1820" y="0"/>
                        <a:pt x="1334" y="122"/>
                        <a:pt x="1063" y="281"/>
                      </a:cubicBezTo>
                      <a:cubicBezTo>
                        <a:pt x="234" y="775"/>
                        <a:pt x="81" y="1742"/>
                        <a:pt x="15" y="2978"/>
                      </a:cubicBezTo>
                      <a:cubicBezTo>
                        <a:pt x="8" y="3080"/>
                        <a:pt x="8" y="3175"/>
                        <a:pt x="1" y="3255"/>
                      </a:cubicBezTo>
                      <a:cubicBezTo>
                        <a:pt x="81" y="3393"/>
                        <a:pt x="161" y="3509"/>
                        <a:pt x="255" y="3611"/>
                      </a:cubicBezTo>
                      <a:lnTo>
                        <a:pt x="292" y="3080"/>
                      </a:lnTo>
                      <a:lnTo>
                        <a:pt x="292" y="3080"/>
                      </a:lnTo>
                      <a:cubicBezTo>
                        <a:pt x="292" y="3109"/>
                        <a:pt x="270" y="3378"/>
                        <a:pt x="321" y="3684"/>
                      </a:cubicBezTo>
                      <a:cubicBezTo>
                        <a:pt x="590" y="3989"/>
                        <a:pt x="888" y="4200"/>
                        <a:pt x="1230" y="4345"/>
                      </a:cubicBezTo>
                      <a:lnTo>
                        <a:pt x="1252" y="3938"/>
                      </a:lnTo>
                      <a:lnTo>
                        <a:pt x="1252" y="3938"/>
                      </a:lnTo>
                      <a:cubicBezTo>
                        <a:pt x="1252" y="3939"/>
                        <a:pt x="1244" y="4157"/>
                        <a:pt x="1252" y="4353"/>
                      </a:cubicBezTo>
                      <a:cubicBezTo>
                        <a:pt x="1448" y="4433"/>
                        <a:pt x="1637" y="4498"/>
                        <a:pt x="1848" y="4542"/>
                      </a:cubicBezTo>
                      <a:cubicBezTo>
                        <a:pt x="1790" y="4047"/>
                        <a:pt x="1630" y="3342"/>
                        <a:pt x="1753" y="2818"/>
                      </a:cubicBezTo>
                      <a:cubicBezTo>
                        <a:pt x="2037" y="1640"/>
                        <a:pt x="3448" y="1735"/>
                        <a:pt x="3411" y="746"/>
                      </a:cubicBezTo>
                      <a:cubicBezTo>
                        <a:pt x="3391" y="192"/>
                        <a:pt x="2856" y="0"/>
                        <a:pt x="228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18" name="Google Shape;518;p36"/>
            <p:cNvGrpSpPr/>
            <p:nvPr/>
          </p:nvGrpSpPr>
          <p:grpSpPr>
            <a:xfrm>
              <a:off x="6702350" y="3458991"/>
              <a:ext cx="1554919" cy="1099054"/>
              <a:chOff x="6702350" y="3458991"/>
              <a:chExt cx="1554919" cy="1099054"/>
            </a:xfrm>
          </p:grpSpPr>
          <p:grpSp>
            <p:nvGrpSpPr>
              <p:cNvPr id="519" name="Google Shape;519;p36"/>
              <p:cNvGrpSpPr/>
              <p:nvPr/>
            </p:nvGrpSpPr>
            <p:grpSpPr>
              <a:xfrm>
                <a:off x="6817450" y="3458991"/>
                <a:ext cx="682017" cy="685038"/>
                <a:chOff x="6647150" y="3888525"/>
                <a:chExt cx="682017" cy="685038"/>
              </a:xfrm>
            </p:grpSpPr>
            <p:sp>
              <p:nvSpPr>
                <p:cNvPr id="520" name="Google Shape;520;p36"/>
                <p:cNvSpPr/>
                <p:nvPr/>
              </p:nvSpPr>
              <p:spPr>
                <a:xfrm>
                  <a:off x="6647150" y="4016152"/>
                  <a:ext cx="342356" cy="341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4" h="7360" extrusionOk="0">
                      <a:moveTo>
                        <a:pt x="3680" y="1142"/>
                      </a:moveTo>
                      <a:cubicBezTo>
                        <a:pt x="5083" y="1142"/>
                        <a:pt x="6218" y="2276"/>
                        <a:pt x="6210" y="3673"/>
                      </a:cubicBezTo>
                      <a:cubicBezTo>
                        <a:pt x="6210" y="5061"/>
                        <a:pt x="5069" y="6196"/>
                        <a:pt x="3680" y="6196"/>
                      </a:cubicBezTo>
                      <a:cubicBezTo>
                        <a:pt x="2291" y="6196"/>
                        <a:pt x="1157" y="5061"/>
                        <a:pt x="1157" y="3673"/>
                      </a:cubicBezTo>
                      <a:cubicBezTo>
                        <a:pt x="1157" y="2276"/>
                        <a:pt x="2291" y="1142"/>
                        <a:pt x="3680" y="1142"/>
                      </a:cubicBezTo>
                      <a:close/>
                      <a:moveTo>
                        <a:pt x="3680" y="0"/>
                      </a:moveTo>
                      <a:cubicBezTo>
                        <a:pt x="1651" y="0"/>
                        <a:pt x="1" y="1644"/>
                        <a:pt x="1" y="3680"/>
                      </a:cubicBezTo>
                      <a:cubicBezTo>
                        <a:pt x="1" y="5709"/>
                        <a:pt x="1644" y="7359"/>
                        <a:pt x="3680" y="7359"/>
                      </a:cubicBezTo>
                      <a:cubicBezTo>
                        <a:pt x="5716" y="7359"/>
                        <a:pt x="7374" y="5709"/>
                        <a:pt x="7359" y="3680"/>
                      </a:cubicBezTo>
                      <a:cubicBezTo>
                        <a:pt x="7359" y="1651"/>
                        <a:pt x="5716" y="0"/>
                        <a:pt x="368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" name="Google Shape;521;p36"/>
                <p:cNvSpPr/>
                <p:nvPr/>
              </p:nvSpPr>
              <p:spPr>
                <a:xfrm>
                  <a:off x="6772734" y="4015455"/>
                  <a:ext cx="216770" cy="342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9" h="7367" extrusionOk="0">
                      <a:moveTo>
                        <a:pt x="975" y="1"/>
                      </a:moveTo>
                      <a:cubicBezTo>
                        <a:pt x="641" y="1"/>
                        <a:pt x="313" y="52"/>
                        <a:pt x="1" y="139"/>
                      </a:cubicBezTo>
                      <a:lnTo>
                        <a:pt x="1" y="1361"/>
                      </a:lnTo>
                      <a:cubicBezTo>
                        <a:pt x="306" y="1230"/>
                        <a:pt x="633" y="1157"/>
                        <a:pt x="975" y="1157"/>
                      </a:cubicBezTo>
                      <a:cubicBezTo>
                        <a:pt x="2364" y="1157"/>
                        <a:pt x="3505" y="2291"/>
                        <a:pt x="3505" y="3688"/>
                      </a:cubicBezTo>
                      <a:cubicBezTo>
                        <a:pt x="3505" y="5076"/>
                        <a:pt x="2364" y="6211"/>
                        <a:pt x="975" y="6211"/>
                      </a:cubicBezTo>
                      <a:cubicBezTo>
                        <a:pt x="633" y="6211"/>
                        <a:pt x="306" y="6138"/>
                        <a:pt x="1" y="6014"/>
                      </a:cubicBezTo>
                      <a:lnTo>
                        <a:pt x="1" y="7229"/>
                      </a:lnTo>
                      <a:cubicBezTo>
                        <a:pt x="313" y="7309"/>
                        <a:pt x="641" y="7367"/>
                        <a:pt x="975" y="7367"/>
                      </a:cubicBezTo>
                      <a:cubicBezTo>
                        <a:pt x="3011" y="7367"/>
                        <a:pt x="4654" y="5709"/>
                        <a:pt x="4654" y="3688"/>
                      </a:cubicBezTo>
                      <a:cubicBezTo>
                        <a:pt x="4669" y="1659"/>
                        <a:pt x="3011" y="1"/>
                        <a:pt x="975" y="1"/>
                      </a:cubicBezTo>
                      <a:close/>
                    </a:path>
                  </a:pathLst>
                </a:custGeom>
                <a:solidFill>
                  <a:srgbClr val="1F1C20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36"/>
                <p:cNvSpPr/>
                <p:nvPr/>
              </p:nvSpPr>
              <p:spPr>
                <a:xfrm>
                  <a:off x="6815632" y="3891218"/>
                  <a:ext cx="513535" cy="6823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61" h="14697" extrusionOk="0">
                      <a:moveTo>
                        <a:pt x="182" y="1"/>
                      </a:moveTo>
                      <a:cubicBezTo>
                        <a:pt x="80" y="1"/>
                        <a:pt x="0" y="81"/>
                        <a:pt x="0" y="183"/>
                      </a:cubicBezTo>
                      <a:lnTo>
                        <a:pt x="0" y="14515"/>
                      </a:lnTo>
                      <a:cubicBezTo>
                        <a:pt x="0" y="14617"/>
                        <a:pt x="80" y="14697"/>
                        <a:pt x="182" y="14697"/>
                      </a:cubicBezTo>
                      <a:lnTo>
                        <a:pt x="10878" y="14697"/>
                      </a:lnTo>
                      <a:cubicBezTo>
                        <a:pt x="10973" y="14697"/>
                        <a:pt x="11060" y="14617"/>
                        <a:pt x="11060" y="14515"/>
                      </a:cubicBezTo>
                      <a:lnTo>
                        <a:pt x="11060" y="183"/>
                      </a:lnTo>
                      <a:cubicBezTo>
                        <a:pt x="11060" y="81"/>
                        <a:pt x="10973" y="1"/>
                        <a:pt x="1087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" name="Google Shape;523;p36"/>
                <p:cNvSpPr/>
                <p:nvPr/>
              </p:nvSpPr>
              <p:spPr>
                <a:xfrm>
                  <a:off x="6940520" y="3888525"/>
                  <a:ext cx="46" cy="236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5091" fill="none" extrusionOk="0">
                      <a:moveTo>
                        <a:pt x="1" y="1"/>
                      </a:moveTo>
                      <a:lnTo>
                        <a:pt x="1" y="5091"/>
                      </a:lnTo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miter lim="727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" name="Google Shape;524;p36"/>
                <p:cNvSpPr/>
                <p:nvPr/>
              </p:nvSpPr>
              <p:spPr>
                <a:xfrm>
                  <a:off x="6880072" y="4059004"/>
                  <a:ext cx="120572" cy="1293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7" h="2786" extrusionOk="0">
                      <a:moveTo>
                        <a:pt x="1273" y="1"/>
                      </a:moveTo>
                      <a:lnTo>
                        <a:pt x="1" y="1099"/>
                      </a:lnTo>
                      <a:lnTo>
                        <a:pt x="1" y="2786"/>
                      </a:lnTo>
                      <a:lnTo>
                        <a:pt x="2597" y="2786"/>
                      </a:lnTo>
                      <a:lnTo>
                        <a:pt x="2597" y="1099"/>
                      </a:lnTo>
                      <a:lnTo>
                        <a:pt x="127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5" name="Google Shape;525;p36"/>
              <p:cNvGrpSpPr/>
              <p:nvPr/>
            </p:nvGrpSpPr>
            <p:grpSpPr>
              <a:xfrm>
                <a:off x="6702350" y="4144041"/>
                <a:ext cx="1554919" cy="414004"/>
                <a:chOff x="2957750" y="3303225"/>
                <a:chExt cx="1554919" cy="414004"/>
              </a:xfrm>
            </p:grpSpPr>
            <p:sp>
              <p:nvSpPr>
                <p:cNvPr id="526" name="Google Shape;526;p36"/>
                <p:cNvSpPr/>
                <p:nvPr/>
              </p:nvSpPr>
              <p:spPr>
                <a:xfrm>
                  <a:off x="2957750" y="3303225"/>
                  <a:ext cx="1554919" cy="414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04" h="3702" extrusionOk="0">
                      <a:moveTo>
                        <a:pt x="539" y="1"/>
                      </a:moveTo>
                      <a:cubicBezTo>
                        <a:pt x="241" y="1"/>
                        <a:pt x="1" y="248"/>
                        <a:pt x="1" y="539"/>
                      </a:cubicBezTo>
                      <a:lnTo>
                        <a:pt x="1" y="3164"/>
                      </a:lnTo>
                      <a:cubicBezTo>
                        <a:pt x="1" y="3469"/>
                        <a:pt x="248" y="3702"/>
                        <a:pt x="539" y="3702"/>
                      </a:cubicBezTo>
                      <a:lnTo>
                        <a:pt x="13904" y="3702"/>
                      </a:lnTo>
                      <a:lnTo>
                        <a:pt x="1390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36"/>
                <p:cNvSpPr/>
                <p:nvPr/>
              </p:nvSpPr>
              <p:spPr>
                <a:xfrm>
                  <a:off x="3420509" y="3349635"/>
                  <a:ext cx="1092156" cy="322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6" h="2887" extrusionOk="0">
                      <a:moveTo>
                        <a:pt x="720" y="0"/>
                      </a:moveTo>
                      <a:cubicBezTo>
                        <a:pt x="327" y="0"/>
                        <a:pt x="0" y="313"/>
                        <a:pt x="0" y="713"/>
                      </a:cubicBezTo>
                      <a:lnTo>
                        <a:pt x="0" y="2167"/>
                      </a:lnTo>
                      <a:cubicBezTo>
                        <a:pt x="0" y="2560"/>
                        <a:pt x="313" y="2887"/>
                        <a:pt x="720" y="2887"/>
                      </a:cubicBezTo>
                      <a:lnTo>
                        <a:pt x="9766" y="2887"/>
                      </a:lnTo>
                      <a:lnTo>
                        <a:pt x="976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" name="Google Shape;528;p36"/>
                <p:cNvSpPr/>
                <p:nvPr/>
              </p:nvSpPr>
              <p:spPr>
                <a:xfrm>
                  <a:off x="2957750" y="3304902"/>
                  <a:ext cx="206666" cy="412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8" h="3687" extrusionOk="0">
                      <a:moveTo>
                        <a:pt x="1004" y="0"/>
                      </a:moveTo>
                      <a:cubicBezTo>
                        <a:pt x="1" y="2080"/>
                        <a:pt x="1004" y="3687"/>
                        <a:pt x="1004" y="3687"/>
                      </a:cubicBezTo>
                      <a:lnTo>
                        <a:pt x="1848" y="3687"/>
                      </a:lnTo>
                      <a:cubicBezTo>
                        <a:pt x="946" y="1898"/>
                        <a:pt x="1848" y="153"/>
                        <a:pt x="184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" name="Google Shape;529;p36"/>
                <p:cNvSpPr/>
                <p:nvPr/>
              </p:nvSpPr>
              <p:spPr>
                <a:xfrm>
                  <a:off x="3474188" y="3403314"/>
                  <a:ext cx="1033668" cy="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43" h="1" fill="none" extrusionOk="0">
                      <a:moveTo>
                        <a:pt x="0" y="0"/>
                      </a:moveTo>
                      <a:lnTo>
                        <a:pt x="9242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" name="Google Shape;530;p36"/>
                <p:cNvSpPr/>
                <p:nvPr/>
              </p:nvSpPr>
              <p:spPr>
                <a:xfrm>
                  <a:off x="3474188" y="3439883"/>
                  <a:ext cx="1033668" cy="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43" h="1" fill="none" extrusionOk="0">
                      <a:moveTo>
                        <a:pt x="0" y="0"/>
                      </a:moveTo>
                      <a:lnTo>
                        <a:pt x="9242" y="0"/>
                      </a:lnTo>
                    </a:path>
                  </a:pathLst>
                </a:custGeom>
                <a:noFill/>
                <a:ln w="1100" cap="rnd" cmpd="sng">
                  <a:solidFill>
                    <a:srgbClr val="EAEAEA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" name="Google Shape;531;p36"/>
                <p:cNvSpPr/>
                <p:nvPr/>
              </p:nvSpPr>
              <p:spPr>
                <a:xfrm>
                  <a:off x="3474188" y="3476452"/>
                  <a:ext cx="1033668" cy="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43" h="1" fill="none" extrusionOk="0">
                      <a:moveTo>
                        <a:pt x="0" y="1"/>
                      </a:moveTo>
                      <a:lnTo>
                        <a:pt x="9242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36"/>
                <p:cNvSpPr/>
                <p:nvPr/>
              </p:nvSpPr>
              <p:spPr>
                <a:xfrm>
                  <a:off x="3474188" y="3513021"/>
                  <a:ext cx="1033668" cy="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43" h="1" fill="none" extrusionOk="0">
                      <a:moveTo>
                        <a:pt x="0" y="1"/>
                      </a:moveTo>
                      <a:lnTo>
                        <a:pt x="9242" y="1"/>
                      </a:lnTo>
                    </a:path>
                  </a:pathLst>
                </a:custGeom>
                <a:noFill/>
                <a:ln w="1100" cap="rnd" cmpd="sng">
                  <a:solidFill>
                    <a:srgbClr val="EAEAEA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" name="Google Shape;533;p36"/>
                <p:cNvSpPr/>
                <p:nvPr/>
              </p:nvSpPr>
              <p:spPr>
                <a:xfrm>
                  <a:off x="3474188" y="3549590"/>
                  <a:ext cx="1033668" cy="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43" h="1" fill="none" extrusionOk="0">
                      <a:moveTo>
                        <a:pt x="0" y="1"/>
                      </a:moveTo>
                      <a:lnTo>
                        <a:pt x="9242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" name="Google Shape;534;p36"/>
                <p:cNvSpPr/>
                <p:nvPr/>
              </p:nvSpPr>
              <p:spPr>
                <a:xfrm>
                  <a:off x="3474188" y="3586270"/>
                  <a:ext cx="1033668" cy="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43" h="1" fill="none" extrusionOk="0">
                      <a:moveTo>
                        <a:pt x="0" y="0"/>
                      </a:moveTo>
                      <a:lnTo>
                        <a:pt x="9242" y="0"/>
                      </a:lnTo>
                    </a:path>
                  </a:pathLst>
                </a:custGeom>
                <a:noFill/>
                <a:ln w="1100" cap="rnd" cmpd="sng">
                  <a:solidFill>
                    <a:srgbClr val="EAEAEA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" name="Google Shape;535;p36"/>
                <p:cNvSpPr/>
                <p:nvPr/>
              </p:nvSpPr>
              <p:spPr>
                <a:xfrm>
                  <a:off x="3474188" y="3622839"/>
                  <a:ext cx="1033668" cy="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43" h="1" fill="none" extrusionOk="0">
                      <a:moveTo>
                        <a:pt x="0" y="0"/>
                      </a:moveTo>
                      <a:lnTo>
                        <a:pt x="9242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6" name="Google Shape;536;p36"/>
                <p:cNvSpPr/>
                <p:nvPr/>
              </p:nvSpPr>
              <p:spPr>
                <a:xfrm>
                  <a:off x="4299504" y="3347958"/>
                  <a:ext cx="120444" cy="146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7" h="1310" extrusionOk="0">
                      <a:moveTo>
                        <a:pt x="1" y="1"/>
                      </a:moveTo>
                      <a:lnTo>
                        <a:pt x="1" y="1310"/>
                      </a:lnTo>
                      <a:lnTo>
                        <a:pt x="539" y="822"/>
                      </a:lnTo>
                      <a:lnTo>
                        <a:pt x="1077" y="1310"/>
                      </a:lnTo>
                      <a:lnTo>
                        <a:pt x="1077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7" name="Google Shape;537;p36"/>
                <p:cNvSpPr/>
                <p:nvPr/>
              </p:nvSpPr>
              <p:spPr>
                <a:xfrm>
                  <a:off x="4312588" y="3361825"/>
                  <a:ext cx="4138" cy="93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" h="837" extrusionOk="0">
                      <a:moveTo>
                        <a:pt x="22" y="0"/>
                      </a:moveTo>
                      <a:cubicBezTo>
                        <a:pt x="22" y="0"/>
                        <a:pt x="22" y="51"/>
                        <a:pt x="15" y="124"/>
                      </a:cubicBezTo>
                      <a:cubicBezTo>
                        <a:pt x="0" y="204"/>
                        <a:pt x="0" y="306"/>
                        <a:pt x="0" y="415"/>
                      </a:cubicBezTo>
                      <a:cubicBezTo>
                        <a:pt x="15" y="524"/>
                        <a:pt x="15" y="626"/>
                        <a:pt x="15" y="706"/>
                      </a:cubicBezTo>
                      <a:cubicBezTo>
                        <a:pt x="22" y="778"/>
                        <a:pt x="22" y="836"/>
                        <a:pt x="22" y="836"/>
                      </a:cubicBezTo>
                      <a:cubicBezTo>
                        <a:pt x="22" y="836"/>
                        <a:pt x="29" y="786"/>
                        <a:pt x="29" y="706"/>
                      </a:cubicBezTo>
                      <a:cubicBezTo>
                        <a:pt x="36" y="626"/>
                        <a:pt x="36" y="524"/>
                        <a:pt x="36" y="415"/>
                      </a:cubicBezTo>
                      <a:cubicBezTo>
                        <a:pt x="29" y="306"/>
                        <a:pt x="29" y="204"/>
                        <a:pt x="29" y="124"/>
                      </a:cubicBezTo>
                      <a:cubicBezTo>
                        <a:pt x="22" y="51"/>
                        <a:pt x="22" y="0"/>
                        <a:pt x="2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38" name="Google Shape;538;p36"/>
            <p:cNvGrpSpPr/>
            <p:nvPr/>
          </p:nvGrpSpPr>
          <p:grpSpPr>
            <a:xfrm rot="3311543" flipH="1">
              <a:off x="7369271" y="2743829"/>
              <a:ext cx="1499039" cy="756251"/>
              <a:chOff x="3093725" y="2736975"/>
              <a:chExt cx="258875" cy="130600"/>
            </a:xfrm>
          </p:grpSpPr>
          <p:sp>
            <p:nvSpPr>
              <p:cNvPr id="539" name="Google Shape;539;p36"/>
              <p:cNvSpPr/>
              <p:nvPr/>
            </p:nvSpPr>
            <p:spPr>
              <a:xfrm>
                <a:off x="3205800" y="2736975"/>
                <a:ext cx="146800" cy="130600"/>
              </a:xfrm>
              <a:custGeom>
                <a:avLst/>
                <a:gdLst/>
                <a:ahLst/>
                <a:cxnLst/>
                <a:rect l="l" t="t" r="r" b="b"/>
                <a:pathLst>
                  <a:path w="5872" h="5224" extrusionOk="0">
                    <a:moveTo>
                      <a:pt x="2935" y="1"/>
                    </a:moveTo>
                    <a:cubicBezTo>
                      <a:pt x="2229" y="1"/>
                      <a:pt x="1492" y="289"/>
                      <a:pt x="877" y="945"/>
                    </a:cubicBezTo>
                    <a:cubicBezTo>
                      <a:pt x="630" y="1214"/>
                      <a:pt x="462" y="1549"/>
                      <a:pt x="390" y="1905"/>
                    </a:cubicBezTo>
                    <a:cubicBezTo>
                      <a:pt x="0" y="3837"/>
                      <a:pt x="1389" y="5224"/>
                      <a:pt x="2934" y="5224"/>
                    </a:cubicBezTo>
                    <a:cubicBezTo>
                      <a:pt x="3639" y="5224"/>
                      <a:pt x="4377" y="4935"/>
                      <a:pt x="4993" y="4276"/>
                    </a:cubicBezTo>
                    <a:cubicBezTo>
                      <a:pt x="5240" y="3999"/>
                      <a:pt x="5414" y="3672"/>
                      <a:pt x="5487" y="3323"/>
                    </a:cubicBezTo>
                    <a:cubicBezTo>
                      <a:pt x="5872" y="1386"/>
                      <a:pt x="4480" y="1"/>
                      <a:pt x="293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6"/>
              <p:cNvSpPr/>
              <p:nvPr/>
            </p:nvSpPr>
            <p:spPr>
              <a:xfrm>
                <a:off x="3223350" y="2746600"/>
                <a:ext cx="111450" cy="111275"/>
              </a:xfrm>
              <a:custGeom>
                <a:avLst/>
                <a:gdLst/>
                <a:ahLst/>
                <a:cxnLst/>
                <a:rect l="l" t="t" r="r" b="b"/>
                <a:pathLst>
                  <a:path w="4458" h="4451" extrusionOk="0">
                    <a:moveTo>
                      <a:pt x="2233" y="0"/>
                    </a:moveTo>
                    <a:cubicBezTo>
                      <a:pt x="997" y="0"/>
                      <a:pt x="0" y="997"/>
                      <a:pt x="0" y="2225"/>
                    </a:cubicBezTo>
                    <a:cubicBezTo>
                      <a:pt x="0" y="3454"/>
                      <a:pt x="997" y="4451"/>
                      <a:pt x="2233" y="4451"/>
                    </a:cubicBezTo>
                    <a:cubicBezTo>
                      <a:pt x="3462" y="4451"/>
                      <a:pt x="4458" y="3454"/>
                      <a:pt x="4458" y="2225"/>
                    </a:cubicBezTo>
                    <a:cubicBezTo>
                      <a:pt x="4458" y="997"/>
                      <a:pt x="3462" y="0"/>
                      <a:pt x="22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6"/>
              <p:cNvSpPr/>
              <p:nvPr/>
            </p:nvSpPr>
            <p:spPr>
              <a:xfrm>
                <a:off x="3231525" y="2749900"/>
                <a:ext cx="79475" cy="54700"/>
              </a:xfrm>
              <a:custGeom>
                <a:avLst/>
                <a:gdLst/>
                <a:ahLst/>
                <a:cxnLst/>
                <a:rect l="l" t="t" r="r" b="b"/>
                <a:pathLst>
                  <a:path w="3179" h="2188" extrusionOk="0">
                    <a:moveTo>
                      <a:pt x="1883" y="1"/>
                    </a:moveTo>
                    <a:cubicBezTo>
                      <a:pt x="1686" y="1"/>
                      <a:pt x="1477" y="33"/>
                      <a:pt x="1266" y="101"/>
                    </a:cubicBezTo>
                    <a:cubicBezTo>
                      <a:pt x="488" y="348"/>
                      <a:pt x="1" y="995"/>
                      <a:pt x="175" y="1548"/>
                    </a:cubicBezTo>
                    <a:cubicBezTo>
                      <a:pt x="308" y="1951"/>
                      <a:pt x="753" y="2188"/>
                      <a:pt x="1287" y="2188"/>
                    </a:cubicBezTo>
                    <a:cubicBezTo>
                      <a:pt x="1485" y="2188"/>
                      <a:pt x="1695" y="2155"/>
                      <a:pt x="1906" y="2086"/>
                    </a:cubicBezTo>
                    <a:cubicBezTo>
                      <a:pt x="2684" y="1839"/>
                      <a:pt x="3178" y="1192"/>
                      <a:pt x="2996" y="639"/>
                    </a:cubicBezTo>
                    <a:cubicBezTo>
                      <a:pt x="2869" y="240"/>
                      <a:pt x="2422" y="1"/>
                      <a:pt x="18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6"/>
              <p:cNvSpPr/>
              <p:nvPr/>
            </p:nvSpPr>
            <p:spPr>
              <a:xfrm>
                <a:off x="3093725" y="2814775"/>
                <a:ext cx="127275" cy="52625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2105" extrusionOk="0">
                    <a:moveTo>
                      <a:pt x="4909" y="0"/>
                    </a:moveTo>
                    <a:lnTo>
                      <a:pt x="117" y="1534"/>
                    </a:lnTo>
                    <a:cubicBezTo>
                      <a:pt x="44" y="1564"/>
                      <a:pt x="1" y="1644"/>
                      <a:pt x="23" y="1716"/>
                    </a:cubicBezTo>
                    <a:lnTo>
                      <a:pt x="117" y="2000"/>
                    </a:lnTo>
                    <a:cubicBezTo>
                      <a:pt x="142" y="2068"/>
                      <a:pt x="204" y="2105"/>
                      <a:pt x="267" y="2105"/>
                    </a:cubicBezTo>
                    <a:cubicBezTo>
                      <a:pt x="278" y="2105"/>
                      <a:pt x="288" y="2104"/>
                      <a:pt x="299" y="2102"/>
                    </a:cubicBezTo>
                    <a:lnTo>
                      <a:pt x="5091" y="560"/>
                    </a:lnTo>
                    <a:lnTo>
                      <a:pt x="49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6"/>
              <p:cNvSpPr/>
              <p:nvPr/>
            </p:nvSpPr>
            <p:spPr>
              <a:xfrm>
                <a:off x="3101375" y="2819300"/>
                <a:ext cx="110900" cy="35475"/>
              </a:xfrm>
              <a:custGeom>
                <a:avLst/>
                <a:gdLst/>
                <a:ahLst/>
                <a:cxnLst/>
                <a:rect l="l" t="t" r="r" b="b"/>
                <a:pathLst>
                  <a:path w="4436" h="1419" extrusionOk="0">
                    <a:moveTo>
                      <a:pt x="4436" y="1"/>
                    </a:moveTo>
                    <a:cubicBezTo>
                      <a:pt x="4436" y="1"/>
                      <a:pt x="4159" y="81"/>
                      <a:pt x="3738" y="212"/>
                    </a:cubicBezTo>
                    <a:cubicBezTo>
                      <a:pt x="3527" y="270"/>
                      <a:pt x="3294" y="343"/>
                      <a:pt x="3025" y="430"/>
                    </a:cubicBezTo>
                    <a:cubicBezTo>
                      <a:pt x="2763" y="510"/>
                      <a:pt x="2487" y="590"/>
                      <a:pt x="2211" y="685"/>
                    </a:cubicBezTo>
                    <a:cubicBezTo>
                      <a:pt x="1934" y="772"/>
                      <a:pt x="1665" y="866"/>
                      <a:pt x="1396" y="946"/>
                    </a:cubicBezTo>
                    <a:cubicBezTo>
                      <a:pt x="1135" y="1034"/>
                      <a:pt x="902" y="1106"/>
                      <a:pt x="691" y="1179"/>
                    </a:cubicBezTo>
                    <a:cubicBezTo>
                      <a:pt x="277" y="1324"/>
                      <a:pt x="0" y="1419"/>
                      <a:pt x="0" y="1419"/>
                    </a:cubicBezTo>
                    <a:cubicBezTo>
                      <a:pt x="0" y="1419"/>
                      <a:pt x="284" y="1339"/>
                      <a:pt x="698" y="1208"/>
                    </a:cubicBezTo>
                    <a:cubicBezTo>
                      <a:pt x="909" y="1143"/>
                      <a:pt x="1142" y="1070"/>
                      <a:pt x="1411" y="990"/>
                    </a:cubicBezTo>
                    <a:cubicBezTo>
                      <a:pt x="1673" y="910"/>
                      <a:pt x="1949" y="830"/>
                      <a:pt x="2225" y="735"/>
                    </a:cubicBezTo>
                    <a:cubicBezTo>
                      <a:pt x="2502" y="648"/>
                      <a:pt x="2771" y="554"/>
                      <a:pt x="3040" y="474"/>
                    </a:cubicBezTo>
                    <a:cubicBezTo>
                      <a:pt x="3301" y="379"/>
                      <a:pt x="3534" y="306"/>
                      <a:pt x="3745" y="234"/>
                    </a:cubicBezTo>
                    <a:cubicBezTo>
                      <a:pt x="4159" y="88"/>
                      <a:pt x="4436" y="1"/>
                      <a:pt x="44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6"/>
              <p:cNvSpPr/>
              <p:nvPr/>
            </p:nvSpPr>
            <p:spPr>
              <a:xfrm>
                <a:off x="3218800" y="2740800"/>
                <a:ext cx="92550" cy="432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1731" extrusionOk="0">
                    <a:moveTo>
                      <a:pt x="2355" y="1"/>
                    </a:moveTo>
                    <a:cubicBezTo>
                      <a:pt x="2257" y="1"/>
                      <a:pt x="2161" y="11"/>
                      <a:pt x="2058" y="22"/>
                    </a:cubicBezTo>
                    <a:cubicBezTo>
                      <a:pt x="1913" y="51"/>
                      <a:pt x="1768" y="87"/>
                      <a:pt x="1629" y="131"/>
                    </a:cubicBezTo>
                    <a:cubicBezTo>
                      <a:pt x="1564" y="152"/>
                      <a:pt x="1491" y="189"/>
                      <a:pt x="1426" y="211"/>
                    </a:cubicBezTo>
                    <a:lnTo>
                      <a:pt x="1237" y="320"/>
                    </a:lnTo>
                    <a:cubicBezTo>
                      <a:pt x="1113" y="392"/>
                      <a:pt x="990" y="480"/>
                      <a:pt x="895" y="567"/>
                    </a:cubicBezTo>
                    <a:cubicBezTo>
                      <a:pt x="793" y="647"/>
                      <a:pt x="699" y="749"/>
                      <a:pt x="611" y="843"/>
                    </a:cubicBezTo>
                    <a:cubicBezTo>
                      <a:pt x="531" y="930"/>
                      <a:pt x="444" y="1025"/>
                      <a:pt x="386" y="1112"/>
                    </a:cubicBezTo>
                    <a:cubicBezTo>
                      <a:pt x="357" y="1156"/>
                      <a:pt x="321" y="1207"/>
                      <a:pt x="291" y="1243"/>
                    </a:cubicBezTo>
                    <a:cubicBezTo>
                      <a:pt x="262" y="1287"/>
                      <a:pt x="248" y="1323"/>
                      <a:pt x="219" y="1359"/>
                    </a:cubicBezTo>
                    <a:cubicBezTo>
                      <a:pt x="175" y="1439"/>
                      <a:pt x="132" y="1505"/>
                      <a:pt x="102" y="1556"/>
                    </a:cubicBezTo>
                    <a:cubicBezTo>
                      <a:pt x="37" y="1665"/>
                      <a:pt x="1" y="1730"/>
                      <a:pt x="1" y="1730"/>
                    </a:cubicBezTo>
                    <a:cubicBezTo>
                      <a:pt x="1" y="1730"/>
                      <a:pt x="52" y="1665"/>
                      <a:pt x="110" y="1556"/>
                    </a:cubicBezTo>
                    <a:cubicBezTo>
                      <a:pt x="146" y="1505"/>
                      <a:pt x="182" y="1439"/>
                      <a:pt x="241" y="1367"/>
                    </a:cubicBezTo>
                    <a:cubicBezTo>
                      <a:pt x="270" y="1330"/>
                      <a:pt x="291" y="1287"/>
                      <a:pt x="321" y="1250"/>
                    </a:cubicBezTo>
                    <a:cubicBezTo>
                      <a:pt x="357" y="1207"/>
                      <a:pt x="386" y="1170"/>
                      <a:pt x="422" y="1120"/>
                    </a:cubicBezTo>
                    <a:cubicBezTo>
                      <a:pt x="488" y="1040"/>
                      <a:pt x="568" y="952"/>
                      <a:pt x="648" y="858"/>
                    </a:cubicBezTo>
                    <a:cubicBezTo>
                      <a:pt x="728" y="778"/>
                      <a:pt x="822" y="676"/>
                      <a:pt x="931" y="596"/>
                    </a:cubicBezTo>
                    <a:cubicBezTo>
                      <a:pt x="1033" y="501"/>
                      <a:pt x="1150" y="421"/>
                      <a:pt x="1266" y="349"/>
                    </a:cubicBezTo>
                    <a:cubicBezTo>
                      <a:pt x="1331" y="312"/>
                      <a:pt x="1397" y="283"/>
                      <a:pt x="1455" y="247"/>
                    </a:cubicBezTo>
                    <a:cubicBezTo>
                      <a:pt x="1520" y="225"/>
                      <a:pt x="1586" y="196"/>
                      <a:pt x="1659" y="167"/>
                    </a:cubicBezTo>
                    <a:cubicBezTo>
                      <a:pt x="1797" y="116"/>
                      <a:pt x="1942" y="80"/>
                      <a:pt x="2073" y="58"/>
                    </a:cubicBezTo>
                    <a:cubicBezTo>
                      <a:pt x="2176" y="48"/>
                      <a:pt x="2275" y="37"/>
                      <a:pt x="2373" y="37"/>
                    </a:cubicBezTo>
                    <a:cubicBezTo>
                      <a:pt x="2414" y="37"/>
                      <a:pt x="2454" y="39"/>
                      <a:pt x="2495" y="43"/>
                    </a:cubicBezTo>
                    <a:cubicBezTo>
                      <a:pt x="2764" y="51"/>
                      <a:pt x="3011" y="102"/>
                      <a:pt x="3222" y="174"/>
                    </a:cubicBezTo>
                    <a:cubicBezTo>
                      <a:pt x="3425" y="247"/>
                      <a:pt x="3593" y="320"/>
                      <a:pt x="3702" y="385"/>
                    </a:cubicBezTo>
                    <a:cubicBezTo>
                      <a:pt x="3593" y="320"/>
                      <a:pt x="3425" y="232"/>
                      <a:pt x="3222" y="160"/>
                    </a:cubicBezTo>
                    <a:cubicBezTo>
                      <a:pt x="3011" y="87"/>
                      <a:pt x="2757" y="14"/>
                      <a:pt x="2480" y="7"/>
                    </a:cubicBezTo>
                    <a:cubicBezTo>
                      <a:pt x="2438" y="3"/>
                      <a:pt x="2396" y="1"/>
                      <a:pt x="23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p5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Data Collection &amp; Understanding</a:t>
            </a:r>
            <a:endParaRPr sz="3200" dirty="0"/>
          </a:p>
        </p:txBody>
      </p:sp>
      <p:grpSp>
        <p:nvGrpSpPr>
          <p:cNvPr id="1871" name="Google Shape;1871;p59"/>
          <p:cNvGrpSpPr/>
          <p:nvPr/>
        </p:nvGrpSpPr>
        <p:grpSpPr>
          <a:xfrm>
            <a:off x="3323312" y="1683495"/>
            <a:ext cx="4855505" cy="2586705"/>
            <a:chOff x="233350" y="949250"/>
            <a:chExt cx="7137300" cy="3802300"/>
          </a:xfrm>
        </p:grpSpPr>
        <p:sp>
          <p:nvSpPr>
            <p:cNvPr id="1872" name="Google Shape;1872;p59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ED5A7"/>
                </a:solidFill>
              </a:endParaRPr>
            </a:p>
          </p:txBody>
        </p:sp>
        <p:sp>
          <p:nvSpPr>
            <p:cNvPr id="1873" name="Google Shape;1873;p59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ED5A7"/>
                </a:solidFill>
              </a:endParaRPr>
            </a:p>
          </p:txBody>
        </p:sp>
        <p:sp>
          <p:nvSpPr>
            <p:cNvPr id="1874" name="Google Shape;1874;p59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ED5A7"/>
                </a:solidFill>
              </a:endParaRPr>
            </a:p>
          </p:txBody>
        </p:sp>
        <p:sp>
          <p:nvSpPr>
            <p:cNvPr id="1875" name="Google Shape;1875;p59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ED5A7"/>
                </a:solidFill>
              </a:endParaRPr>
            </a:p>
          </p:txBody>
        </p:sp>
        <p:sp>
          <p:nvSpPr>
            <p:cNvPr id="1876" name="Google Shape;1876;p59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ED5A7"/>
                </a:solidFill>
              </a:endParaRPr>
            </a:p>
          </p:txBody>
        </p:sp>
        <p:sp>
          <p:nvSpPr>
            <p:cNvPr id="1877" name="Google Shape;1877;p59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ED5A7"/>
                </a:solidFill>
              </a:endParaRPr>
            </a:p>
          </p:txBody>
        </p:sp>
        <p:sp>
          <p:nvSpPr>
            <p:cNvPr id="1878" name="Google Shape;1878;p59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ED5A7"/>
                </a:solidFill>
              </a:endParaRPr>
            </a:p>
          </p:txBody>
        </p:sp>
        <p:sp>
          <p:nvSpPr>
            <p:cNvPr id="1879" name="Google Shape;1879;p59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ED5A7"/>
                </a:solidFill>
              </a:endParaRPr>
            </a:p>
          </p:txBody>
        </p:sp>
        <p:sp>
          <p:nvSpPr>
            <p:cNvPr id="1880" name="Google Shape;1880;p59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ED5A7"/>
                </a:solidFill>
              </a:endParaRPr>
            </a:p>
          </p:txBody>
        </p:sp>
        <p:sp>
          <p:nvSpPr>
            <p:cNvPr id="1881" name="Google Shape;1881;p59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ED5A7"/>
                </a:solidFill>
              </a:endParaRPr>
            </a:p>
          </p:txBody>
        </p:sp>
        <p:sp>
          <p:nvSpPr>
            <p:cNvPr id="1882" name="Google Shape;1882;p59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ED5A7"/>
                </a:solidFill>
              </a:endParaRPr>
            </a:p>
          </p:txBody>
        </p:sp>
        <p:sp>
          <p:nvSpPr>
            <p:cNvPr id="1883" name="Google Shape;1883;p59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ED5A7"/>
                </a:solidFill>
              </a:endParaRPr>
            </a:p>
          </p:txBody>
        </p:sp>
        <p:sp>
          <p:nvSpPr>
            <p:cNvPr id="1884" name="Google Shape;1884;p59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ED5A7"/>
                </a:solidFill>
              </a:endParaRPr>
            </a:p>
          </p:txBody>
        </p:sp>
        <p:sp>
          <p:nvSpPr>
            <p:cNvPr id="1885" name="Google Shape;1885;p59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ED5A7"/>
                </a:solidFill>
              </a:endParaRPr>
            </a:p>
          </p:txBody>
        </p:sp>
        <p:sp>
          <p:nvSpPr>
            <p:cNvPr id="1886" name="Google Shape;1886;p59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ED5A7"/>
                </a:solidFill>
              </a:endParaRPr>
            </a:p>
          </p:txBody>
        </p:sp>
        <p:sp>
          <p:nvSpPr>
            <p:cNvPr id="1887" name="Google Shape;1887;p59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ED5A7"/>
                </a:solidFill>
              </a:endParaRPr>
            </a:p>
          </p:txBody>
        </p:sp>
        <p:sp>
          <p:nvSpPr>
            <p:cNvPr id="1888" name="Google Shape;1888;p59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ED5A7"/>
                </a:solidFill>
              </a:endParaRPr>
            </a:p>
          </p:txBody>
        </p:sp>
        <p:sp>
          <p:nvSpPr>
            <p:cNvPr id="1889" name="Google Shape;1889;p59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ED5A7"/>
                </a:solidFill>
              </a:endParaRPr>
            </a:p>
          </p:txBody>
        </p:sp>
        <p:sp>
          <p:nvSpPr>
            <p:cNvPr id="1890" name="Google Shape;1890;p59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ED5A7"/>
                </a:solidFill>
              </a:endParaRPr>
            </a:p>
          </p:txBody>
        </p:sp>
        <p:sp>
          <p:nvSpPr>
            <p:cNvPr id="1891" name="Google Shape;1891;p59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ED5A7"/>
                </a:solidFill>
              </a:endParaRPr>
            </a:p>
          </p:txBody>
        </p:sp>
        <p:sp>
          <p:nvSpPr>
            <p:cNvPr id="1892" name="Google Shape;1892;p59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ED5A7"/>
                </a:solidFill>
              </a:endParaRPr>
            </a:p>
          </p:txBody>
        </p:sp>
        <p:sp>
          <p:nvSpPr>
            <p:cNvPr id="1893" name="Google Shape;1893;p59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ED5A7"/>
                </a:solidFill>
              </a:endParaRPr>
            </a:p>
          </p:txBody>
        </p:sp>
        <p:sp>
          <p:nvSpPr>
            <p:cNvPr id="1894" name="Google Shape;1894;p59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ED5A7"/>
                </a:solidFill>
              </a:endParaRPr>
            </a:p>
          </p:txBody>
        </p:sp>
        <p:sp>
          <p:nvSpPr>
            <p:cNvPr id="1895" name="Google Shape;1895;p59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ED5A7"/>
                </a:solidFill>
              </a:endParaRPr>
            </a:p>
          </p:txBody>
        </p:sp>
        <p:sp>
          <p:nvSpPr>
            <p:cNvPr id="1896" name="Google Shape;1896;p59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ED5A7"/>
                </a:solidFill>
              </a:endParaRPr>
            </a:p>
          </p:txBody>
        </p:sp>
        <p:sp>
          <p:nvSpPr>
            <p:cNvPr id="1897" name="Google Shape;1897;p59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ED5A7"/>
                </a:solidFill>
              </a:endParaRPr>
            </a:p>
          </p:txBody>
        </p:sp>
        <p:sp>
          <p:nvSpPr>
            <p:cNvPr id="1898" name="Google Shape;1898;p59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ED5A7"/>
                </a:solidFill>
              </a:endParaRPr>
            </a:p>
          </p:txBody>
        </p:sp>
        <p:sp>
          <p:nvSpPr>
            <p:cNvPr id="1899" name="Google Shape;1899;p59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ED5A7"/>
                </a:solidFill>
              </a:endParaRPr>
            </a:p>
          </p:txBody>
        </p:sp>
        <p:sp>
          <p:nvSpPr>
            <p:cNvPr id="1900" name="Google Shape;1900;p59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ED5A7"/>
                </a:solidFill>
              </a:endParaRPr>
            </a:p>
          </p:txBody>
        </p:sp>
        <p:sp>
          <p:nvSpPr>
            <p:cNvPr id="1901" name="Google Shape;1901;p59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ED5A7"/>
                </a:solidFill>
              </a:endParaRPr>
            </a:p>
          </p:txBody>
        </p:sp>
        <p:sp>
          <p:nvSpPr>
            <p:cNvPr id="1902" name="Google Shape;1902;p59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ED5A7"/>
                </a:solidFill>
              </a:endParaRPr>
            </a:p>
          </p:txBody>
        </p:sp>
        <p:sp>
          <p:nvSpPr>
            <p:cNvPr id="1903" name="Google Shape;1903;p59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ED5A7"/>
                </a:solidFill>
              </a:endParaRPr>
            </a:p>
          </p:txBody>
        </p:sp>
        <p:sp>
          <p:nvSpPr>
            <p:cNvPr id="1904" name="Google Shape;1904;p59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ED5A7"/>
                </a:solidFill>
              </a:endParaRPr>
            </a:p>
          </p:txBody>
        </p:sp>
        <p:sp>
          <p:nvSpPr>
            <p:cNvPr id="1905" name="Google Shape;1905;p59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ED5A7"/>
                </a:solidFill>
              </a:endParaRPr>
            </a:p>
          </p:txBody>
        </p:sp>
        <p:sp>
          <p:nvSpPr>
            <p:cNvPr id="1906" name="Google Shape;1906;p59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ED5A7"/>
                </a:solidFill>
              </a:endParaRPr>
            </a:p>
          </p:txBody>
        </p:sp>
        <p:sp>
          <p:nvSpPr>
            <p:cNvPr id="1907" name="Google Shape;1907;p59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ED5A7"/>
                </a:solidFill>
              </a:endParaRPr>
            </a:p>
          </p:txBody>
        </p:sp>
        <p:sp>
          <p:nvSpPr>
            <p:cNvPr id="1908" name="Google Shape;1908;p59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ED5A7"/>
                </a:solidFill>
              </a:endParaRPr>
            </a:p>
          </p:txBody>
        </p:sp>
        <p:sp>
          <p:nvSpPr>
            <p:cNvPr id="1909" name="Google Shape;1909;p59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ED5A7"/>
                </a:solidFill>
              </a:endParaRPr>
            </a:p>
          </p:txBody>
        </p:sp>
        <p:sp>
          <p:nvSpPr>
            <p:cNvPr id="1910" name="Google Shape;1910;p59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ED5A7"/>
                </a:solidFill>
              </a:endParaRPr>
            </a:p>
          </p:txBody>
        </p:sp>
        <p:sp>
          <p:nvSpPr>
            <p:cNvPr id="1911" name="Google Shape;1911;p59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ED5A7"/>
                </a:solidFill>
              </a:endParaRPr>
            </a:p>
          </p:txBody>
        </p:sp>
        <p:sp>
          <p:nvSpPr>
            <p:cNvPr id="1912" name="Google Shape;1912;p59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ED5A7"/>
                </a:solidFill>
              </a:endParaRPr>
            </a:p>
          </p:txBody>
        </p:sp>
        <p:sp>
          <p:nvSpPr>
            <p:cNvPr id="1913" name="Google Shape;1913;p59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ED5A7"/>
                </a:solidFill>
              </a:endParaRPr>
            </a:p>
          </p:txBody>
        </p:sp>
        <p:sp>
          <p:nvSpPr>
            <p:cNvPr id="1914" name="Google Shape;1914;p59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ED5A7"/>
                </a:solidFill>
              </a:endParaRPr>
            </a:p>
          </p:txBody>
        </p:sp>
        <p:sp>
          <p:nvSpPr>
            <p:cNvPr id="1915" name="Google Shape;1915;p59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ED5A7"/>
                </a:solidFill>
              </a:endParaRPr>
            </a:p>
          </p:txBody>
        </p:sp>
        <p:sp>
          <p:nvSpPr>
            <p:cNvPr id="1916" name="Google Shape;1916;p59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ED5A7"/>
                </a:solidFill>
              </a:endParaRPr>
            </a:p>
          </p:txBody>
        </p:sp>
        <p:sp>
          <p:nvSpPr>
            <p:cNvPr id="1917" name="Google Shape;1917;p59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ED5A7"/>
                </a:solidFill>
              </a:endParaRPr>
            </a:p>
          </p:txBody>
        </p:sp>
        <p:sp>
          <p:nvSpPr>
            <p:cNvPr id="1918" name="Google Shape;1918;p59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ED5A7"/>
                </a:solidFill>
              </a:endParaRPr>
            </a:p>
          </p:txBody>
        </p:sp>
        <p:sp>
          <p:nvSpPr>
            <p:cNvPr id="1919" name="Google Shape;1919;p59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ED5A7"/>
                </a:solidFill>
              </a:endParaRPr>
            </a:p>
          </p:txBody>
        </p:sp>
        <p:sp>
          <p:nvSpPr>
            <p:cNvPr id="1920" name="Google Shape;1920;p59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ED5A7"/>
                </a:solidFill>
              </a:endParaRPr>
            </a:p>
          </p:txBody>
        </p:sp>
        <p:sp>
          <p:nvSpPr>
            <p:cNvPr id="1921" name="Google Shape;1921;p59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ED5A7"/>
                </a:solidFill>
              </a:endParaRPr>
            </a:p>
          </p:txBody>
        </p:sp>
        <p:sp>
          <p:nvSpPr>
            <p:cNvPr id="1922" name="Google Shape;1922;p59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ED5A7"/>
                </a:solidFill>
              </a:endParaRPr>
            </a:p>
          </p:txBody>
        </p:sp>
      </p:grpSp>
      <p:sp>
        <p:nvSpPr>
          <p:cNvPr id="1925" name="Google Shape;1925;p59"/>
          <p:cNvSpPr txBox="1"/>
          <p:nvPr/>
        </p:nvSpPr>
        <p:spPr>
          <a:xfrm>
            <a:off x="88901" y="1793798"/>
            <a:ext cx="3105970" cy="2721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dataset sourced from Kaggle is a HR Dataset of a company based in 28 out of the 50 States in the USA. It contains total of 36 column, 13 columns in String format, 10 as an ID or key column, 7 in Integer format and other 6 columns in date and decimal format.</a:t>
            </a:r>
            <a:br>
              <a:rPr 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It has details about Employees and their manager including ex-employees. It has details such as their Salary, Age, Marriage, Position, Race, Performance, Absences, Recruitment source and Term at the company.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26" name="Google Shape;1926;p59"/>
          <p:cNvSpPr txBox="1"/>
          <p:nvPr/>
        </p:nvSpPr>
        <p:spPr>
          <a:xfrm>
            <a:off x="980749" y="1414191"/>
            <a:ext cx="15465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Location: USA</a:t>
            </a:r>
            <a:endParaRPr b="1" dirty="0">
              <a:solidFill>
                <a:schemeClr val="accen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cxnSp>
        <p:nvCxnSpPr>
          <p:cNvPr id="1931" name="Google Shape;1931;p59"/>
          <p:cNvCxnSpPr>
            <a:stCxn id="1926" idx="3"/>
          </p:cNvCxnSpPr>
          <p:nvPr/>
        </p:nvCxnSpPr>
        <p:spPr>
          <a:xfrm>
            <a:off x="2527249" y="1674741"/>
            <a:ext cx="1361700" cy="6987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diamond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Cleaning</a:t>
            </a:r>
            <a:endParaRPr dirty="0"/>
          </a:p>
        </p:txBody>
      </p:sp>
      <p:sp>
        <p:nvSpPr>
          <p:cNvPr id="448" name="Google Shape;448;p35"/>
          <p:cNvSpPr txBox="1">
            <a:spLocks noGrp="1"/>
          </p:cNvSpPr>
          <p:nvPr>
            <p:ph type="body" idx="4294967295"/>
          </p:nvPr>
        </p:nvSpPr>
        <p:spPr>
          <a:xfrm>
            <a:off x="720000" y="1152475"/>
            <a:ext cx="7704000" cy="3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Columns Removed</a:t>
            </a:r>
            <a:endParaRPr sz="1400" dirty="0"/>
          </a:p>
        </p:txBody>
      </p:sp>
      <p:graphicFrame>
        <p:nvGraphicFramePr>
          <p:cNvPr id="449" name="Google Shape;449;p35"/>
          <p:cNvGraphicFramePr/>
          <p:nvPr>
            <p:extLst>
              <p:ext uri="{D42A27DB-BD31-4B8C-83A1-F6EECF244321}">
                <p14:modId xmlns:p14="http://schemas.microsoft.com/office/powerpoint/2010/main" val="1895016283"/>
              </p:ext>
            </p:extLst>
          </p:nvPr>
        </p:nvGraphicFramePr>
        <p:xfrm>
          <a:off x="720000" y="1635699"/>
          <a:ext cx="7704000" cy="2560170"/>
        </p:xfrm>
        <a:graphic>
          <a:graphicData uri="http://schemas.openxmlformats.org/drawingml/2006/table">
            <a:tbl>
              <a:tblPr>
                <a:noFill/>
                <a:tableStyleId>{B1511E0D-A255-4BB8-86C4-1CCAE0230DA7}</a:tableStyleId>
              </a:tblPr>
              <a:tblGrid>
                <a:gridCol w="265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6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accent2"/>
                          </a:solidFill>
                          <a:uFill>
                            <a:noFill/>
                          </a:u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MaritalStatusID</a:t>
                      </a:r>
                      <a:endParaRPr sz="1000" b="1" dirty="0">
                        <a:solidFill>
                          <a:schemeClr val="accent2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 Column “MaritalDesc” already exists which describes their marriage status</a:t>
                      </a:r>
                      <a:endParaRPr sz="9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accent2"/>
                          </a:solidFill>
                          <a:uFill>
                            <a:noFill/>
                          </a:u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GenderID</a:t>
                      </a:r>
                      <a:endParaRPr sz="1000" b="1" dirty="0">
                        <a:solidFill>
                          <a:schemeClr val="accent2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 Column named “Sex” exists with Males and Females</a:t>
                      </a:r>
                      <a:endParaRPr sz="9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accent2"/>
                          </a:solidFill>
                          <a:uFill>
                            <a:noFill/>
                          </a:u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EmpStatusID</a:t>
                      </a:r>
                      <a:endParaRPr sz="1000" b="1" dirty="0">
                        <a:solidFill>
                          <a:schemeClr val="accent2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 Column named “Employee Status” already exists as well.</a:t>
                      </a:r>
                      <a:endParaRPr sz="9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accent2"/>
                          </a:solidFill>
                          <a:uFill>
                            <a:noFill/>
                          </a:u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DeptID</a:t>
                      </a:r>
                      <a:endParaRPr sz="1000" b="1" dirty="0">
                        <a:solidFill>
                          <a:schemeClr val="accent2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Two column with department as well as position already given.</a:t>
                      </a:r>
                      <a:endParaRPr sz="9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accent2"/>
                          </a:solidFill>
                          <a:uFill>
                            <a:noFill/>
                          </a:u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PerfScoreID</a:t>
                      </a:r>
                      <a:endParaRPr sz="1000" b="1" dirty="0">
                        <a:solidFill>
                          <a:schemeClr val="accent2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Columns like PerformanceScore as well as EngagementScore given.</a:t>
                      </a:r>
                      <a:endParaRPr sz="9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accent2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HispanicLatino</a:t>
                      </a:r>
                      <a:endParaRPr sz="1000" b="1" dirty="0">
                        <a:solidFill>
                          <a:schemeClr val="accent2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Does not provide much except if the employee is Latin or not. A column with Race description already exists</a:t>
                      </a:r>
                      <a:endParaRPr sz="9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accent2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Other Columns</a:t>
                      </a:r>
                      <a:endParaRPr sz="1000" b="1" dirty="0">
                        <a:solidFill>
                          <a:schemeClr val="accent2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Few extra columns that were created as well as removed for transforming data.</a:t>
                      </a:r>
                      <a:endParaRPr sz="9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924154"/>
                  </a:ext>
                </a:extLst>
              </a:tr>
            </a:tbl>
          </a:graphicData>
        </a:graphic>
      </p:graphicFrame>
      <p:grpSp>
        <p:nvGrpSpPr>
          <p:cNvPr id="452" name="Google Shape;452;p35"/>
          <p:cNvGrpSpPr/>
          <p:nvPr/>
        </p:nvGrpSpPr>
        <p:grpSpPr>
          <a:xfrm>
            <a:off x="8011180" y="3839619"/>
            <a:ext cx="712556" cy="712500"/>
            <a:chOff x="737488" y="1104987"/>
            <a:chExt cx="712556" cy="712500"/>
          </a:xfrm>
        </p:grpSpPr>
        <p:grpSp>
          <p:nvGrpSpPr>
            <p:cNvPr id="453" name="Google Shape;453;p35"/>
            <p:cNvGrpSpPr/>
            <p:nvPr/>
          </p:nvGrpSpPr>
          <p:grpSpPr>
            <a:xfrm>
              <a:off x="737488" y="1104987"/>
              <a:ext cx="712556" cy="712500"/>
              <a:chOff x="3786075" y="608100"/>
              <a:chExt cx="712556" cy="712500"/>
            </a:xfrm>
          </p:grpSpPr>
          <p:sp>
            <p:nvSpPr>
              <p:cNvPr id="454" name="Google Shape;454;p35"/>
              <p:cNvSpPr/>
              <p:nvPr/>
            </p:nvSpPr>
            <p:spPr>
              <a:xfrm>
                <a:off x="3786075" y="608100"/>
                <a:ext cx="712500" cy="712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55" name="Google Shape;455;p35"/>
              <p:cNvGrpSpPr/>
              <p:nvPr/>
            </p:nvGrpSpPr>
            <p:grpSpPr>
              <a:xfrm>
                <a:off x="3801709" y="643485"/>
                <a:ext cx="696922" cy="677114"/>
                <a:chOff x="-916140" y="4377483"/>
                <a:chExt cx="761747" cy="740097"/>
              </a:xfrm>
            </p:grpSpPr>
            <p:sp>
              <p:nvSpPr>
                <p:cNvPr id="456" name="Google Shape;456;p35"/>
                <p:cNvSpPr/>
                <p:nvPr/>
              </p:nvSpPr>
              <p:spPr>
                <a:xfrm>
                  <a:off x="-916140" y="4506374"/>
                  <a:ext cx="761747" cy="6112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8" h="3898" extrusionOk="0">
                      <a:moveTo>
                        <a:pt x="4400" y="0"/>
                      </a:moveTo>
                      <a:lnTo>
                        <a:pt x="4400" y="0"/>
                      </a:lnTo>
                      <a:cubicBezTo>
                        <a:pt x="4465" y="226"/>
                        <a:pt x="4501" y="465"/>
                        <a:pt x="4501" y="705"/>
                      </a:cubicBezTo>
                      <a:cubicBezTo>
                        <a:pt x="4501" y="2072"/>
                        <a:pt x="3396" y="3178"/>
                        <a:pt x="2029" y="3178"/>
                      </a:cubicBezTo>
                      <a:cubicBezTo>
                        <a:pt x="1193" y="3178"/>
                        <a:pt x="458" y="2763"/>
                        <a:pt x="0" y="2131"/>
                      </a:cubicBezTo>
                      <a:lnTo>
                        <a:pt x="0" y="2131"/>
                      </a:lnTo>
                      <a:cubicBezTo>
                        <a:pt x="313" y="3156"/>
                        <a:pt x="1258" y="3898"/>
                        <a:pt x="2371" y="3898"/>
                      </a:cubicBezTo>
                      <a:cubicBezTo>
                        <a:pt x="3738" y="3898"/>
                        <a:pt x="4850" y="2792"/>
                        <a:pt x="4850" y="1425"/>
                      </a:cubicBezTo>
                      <a:cubicBezTo>
                        <a:pt x="4858" y="902"/>
                        <a:pt x="4683" y="407"/>
                        <a:pt x="4400" y="0"/>
                      </a:cubicBezTo>
                      <a:close/>
                    </a:path>
                  </a:pathLst>
                </a:custGeom>
                <a:solidFill>
                  <a:srgbClr val="1F1C20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457;p35"/>
                <p:cNvSpPr/>
                <p:nvPr/>
              </p:nvSpPr>
              <p:spPr>
                <a:xfrm>
                  <a:off x="-879762" y="4377483"/>
                  <a:ext cx="345750" cy="4094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5" h="2611" extrusionOk="0">
                      <a:moveTo>
                        <a:pt x="2204" y="0"/>
                      </a:moveTo>
                      <a:cubicBezTo>
                        <a:pt x="2204" y="0"/>
                        <a:pt x="2139" y="15"/>
                        <a:pt x="2044" y="22"/>
                      </a:cubicBezTo>
                      <a:cubicBezTo>
                        <a:pt x="1986" y="30"/>
                        <a:pt x="1935" y="51"/>
                        <a:pt x="1862" y="59"/>
                      </a:cubicBezTo>
                      <a:cubicBezTo>
                        <a:pt x="1790" y="80"/>
                        <a:pt x="1710" y="95"/>
                        <a:pt x="1622" y="124"/>
                      </a:cubicBezTo>
                      <a:cubicBezTo>
                        <a:pt x="1543" y="153"/>
                        <a:pt x="1448" y="175"/>
                        <a:pt x="1361" y="226"/>
                      </a:cubicBezTo>
                      <a:cubicBezTo>
                        <a:pt x="1303" y="248"/>
                        <a:pt x="1259" y="269"/>
                        <a:pt x="1215" y="299"/>
                      </a:cubicBezTo>
                      <a:cubicBezTo>
                        <a:pt x="1164" y="313"/>
                        <a:pt x="1113" y="349"/>
                        <a:pt x="1070" y="379"/>
                      </a:cubicBezTo>
                      <a:cubicBezTo>
                        <a:pt x="1026" y="415"/>
                        <a:pt x="983" y="437"/>
                        <a:pt x="932" y="480"/>
                      </a:cubicBezTo>
                      <a:cubicBezTo>
                        <a:pt x="888" y="502"/>
                        <a:pt x="844" y="546"/>
                        <a:pt x="801" y="589"/>
                      </a:cubicBezTo>
                      <a:cubicBezTo>
                        <a:pt x="706" y="662"/>
                        <a:pt x="626" y="749"/>
                        <a:pt x="554" y="844"/>
                      </a:cubicBezTo>
                      <a:cubicBezTo>
                        <a:pt x="481" y="931"/>
                        <a:pt x="408" y="1033"/>
                        <a:pt x="350" y="1135"/>
                      </a:cubicBezTo>
                      <a:cubicBezTo>
                        <a:pt x="299" y="1229"/>
                        <a:pt x="255" y="1338"/>
                        <a:pt x="205" y="1440"/>
                      </a:cubicBezTo>
                      <a:cubicBezTo>
                        <a:pt x="161" y="1542"/>
                        <a:pt x="132" y="1644"/>
                        <a:pt x="110" y="1738"/>
                      </a:cubicBezTo>
                      <a:cubicBezTo>
                        <a:pt x="81" y="1840"/>
                        <a:pt x="59" y="1935"/>
                        <a:pt x="45" y="2022"/>
                      </a:cubicBezTo>
                      <a:cubicBezTo>
                        <a:pt x="15" y="2196"/>
                        <a:pt x="8" y="2349"/>
                        <a:pt x="8" y="2451"/>
                      </a:cubicBezTo>
                      <a:cubicBezTo>
                        <a:pt x="1" y="2560"/>
                        <a:pt x="8" y="2611"/>
                        <a:pt x="8" y="2611"/>
                      </a:cubicBezTo>
                      <a:cubicBezTo>
                        <a:pt x="8" y="2611"/>
                        <a:pt x="8" y="2560"/>
                        <a:pt x="23" y="2458"/>
                      </a:cubicBezTo>
                      <a:cubicBezTo>
                        <a:pt x="30" y="2356"/>
                        <a:pt x="59" y="2211"/>
                        <a:pt x="95" y="2036"/>
                      </a:cubicBezTo>
                      <a:cubicBezTo>
                        <a:pt x="132" y="1869"/>
                        <a:pt x="197" y="1673"/>
                        <a:pt x="277" y="1477"/>
                      </a:cubicBezTo>
                      <a:cubicBezTo>
                        <a:pt x="321" y="1375"/>
                        <a:pt x="379" y="1273"/>
                        <a:pt x="430" y="1178"/>
                      </a:cubicBezTo>
                      <a:cubicBezTo>
                        <a:pt x="488" y="1077"/>
                        <a:pt x="554" y="982"/>
                        <a:pt x="626" y="895"/>
                      </a:cubicBezTo>
                      <a:cubicBezTo>
                        <a:pt x="699" y="800"/>
                        <a:pt x="779" y="713"/>
                        <a:pt x="859" y="640"/>
                      </a:cubicBezTo>
                      <a:cubicBezTo>
                        <a:pt x="903" y="604"/>
                        <a:pt x="939" y="568"/>
                        <a:pt x="990" y="531"/>
                      </a:cubicBezTo>
                      <a:cubicBezTo>
                        <a:pt x="1026" y="495"/>
                        <a:pt x="1070" y="459"/>
                        <a:pt x="1113" y="429"/>
                      </a:cubicBezTo>
                      <a:lnTo>
                        <a:pt x="1252" y="349"/>
                      </a:lnTo>
                      <a:cubicBezTo>
                        <a:pt x="1295" y="320"/>
                        <a:pt x="1339" y="299"/>
                        <a:pt x="1390" y="277"/>
                      </a:cubicBezTo>
                      <a:cubicBezTo>
                        <a:pt x="1470" y="226"/>
                        <a:pt x="1557" y="197"/>
                        <a:pt x="1644" y="160"/>
                      </a:cubicBezTo>
                      <a:cubicBezTo>
                        <a:pt x="1724" y="131"/>
                        <a:pt x="1797" y="102"/>
                        <a:pt x="1870" y="88"/>
                      </a:cubicBezTo>
                      <a:cubicBezTo>
                        <a:pt x="1942" y="66"/>
                        <a:pt x="1993" y="51"/>
                        <a:pt x="2052" y="44"/>
                      </a:cubicBezTo>
                      <a:cubicBezTo>
                        <a:pt x="2153" y="15"/>
                        <a:pt x="2204" y="0"/>
                        <a:pt x="220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58" name="Google Shape;458;p35"/>
            <p:cNvGrpSpPr/>
            <p:nvPr/>
          </p:nvGrpSpPr>
          <p:grpSpPr>
            <a:xfrm>
              <a:off x="920536" y="1211329"/>
              <a:ext cx="346452" cy="502242"/>
              <a:chOff x="-5037985" y="2450558"/>
              <a:chExt cx="378678" cy="548958"/>
            </a:xfrm>
          </p:grpSpPr>
          <p:sp>
            <p:nvSpPr>
              <p:cNvPr id="459" name="Google Shape;459;p35"/>
              <p:cNvSpPr/>
              <p:nvPr/>
            </p:nvSpPr>
            <p:spPr>
              <a:xfrm>
                <a:off x="-4999098" y="2450558"/>
                <a:ext cx="339791" cy="297763"/>
              </a:xfrm>
              <a:custGeom>
                <a:avLst/>
                <a:gdLst/>
                <a:ahLst/>
                <a:cxnLst/>
                <a:rect l="l" t="t" r="r" b="b"/>
                <a:pathLst>
                  <a:path w="2167" h="1899" extrusionOk="0">
                    <a:moveTo>
                      <a:pt x="1086" y="144"/>
                    </a:moveTo>
                    <a:cubicBezTo>
                      <a:pt x="1205" y="144"/>
                      <a:pt x="1326" y="170"/>
                      <a:pt x="1440" y="226"/>
                    </a:cubicBezTo>
                    <a:cubicBezTo>
                      <a:pt x="1847" y="415"/>
                      <a:pt x="2007" y="895"/>
                      <a:pt x="1811" y="1302"/>
                    </a:cubicBezTo>
                    <a:cubicBezTo>
                      <a:pt x="1664" y="1591"/>
                      <a:pt x="1373" y="1758"/>
                      <a:pt x="1073" y="1758"/>
                    </a:cubicBezTo>
                    <a:cubicBezTo>
                      <a:pt x="956" y="1758"/>
                      <a:pt x="839" y="1733"/>
                      <a:pt x="727" y="1680"/>
                    </a:cubicBezTo>
                    <a:cubicBezTo>
                      <a:pt x="327" y="1477"/>
                      <a:pt x="167" y="997"/>
                      <a:pt x="356" y="597"/>
                    </a:cubicBezTo>
                    <a:cubicBezTo>
                      <a:pt x="497" y="311"/>
                      <a:pt x="786" y="144"/>
                      <a:pt x="1086" y="144"/>
                    </a:cubicBezTo>
                    <a:close/>
                    <a:moveTo>
                      <a:pt x="1082" y="0"/>
                    </a:moveTo>
                    <a:cubicBezTo>
                      <a:pt x="732" y="0"/>
                      <a:pt x="397" y="193"/>
                      <a:pt x="225" y="531"/>
                    </a:cubicBezTo>
                    <a:cubicBezTo>
                      <a:pt x="0" y="1004"/>
                      <a:pt x="189" y="1564"/>
                      <a:pt x="662" y="1804"/>
                    </a:cubicBezTo>
                    <a:cubicBezTo>
                      <a:pt x="796" y="1868"/>
                      <a:pt x="939" y="1899"/>
                      <a:pt x="1079" y="1899"/>
                    </a:cubicBezTo>
                    <a:cubicBezTo>
                      <a:pt x="1430" y="1899"/>
                      <a:pt x="1768" y="1706"/>
                      <a:pt x="1934" y="1368"/>
                    </a:cubicBezTo>
                    <a:cubicBezTo>
                      <a:pt x="2167" y="895"/>
                      <a:pt x="1971" y="321"/>
                      <a:pt x="1498" y="95"/>
                    </a:cubicBezTo>
                    <a:cubicBezTo>
                      <a:pt x="1363" y="31"/>
                      <a:pt x="1222" y="0"/>
                      <a:pt x="10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35"/>
              <p:cNvSpPr/>
              <p:nvPr/>
            </p:nvSpPr>
            <p:spPr>
              <a:xfrm>
                <a:off x="-5037985" y="2720726"/>
                <a:ext cx="159782" cy="278790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1778" extrusionOk="0">
                    <a:moveTo>
                      <a:pt x="830" y="1"/>
                    </a:moveTo>
                    <a:lnTo>
                      <a:pt x="15" y="1659"/>
                    </a:lnTo>
                    <a:cubicBezTo>
                      <a:pt x="1" y="1681"/>
                      <a:pt x="15" y="1702"/>
                      <a:pt x="30" y="1710"/>
                    </a:cubicBezTo>
                    <a:lnTo>
                      <a:pt x="161" y="1775"/>
                    </a:lnTo>
                    <a:cubicBezTo>
                      <a:pt x="164" y="1777"/>
                      <a:pt x="169" y="1778"/>
                      <a:pt x="173" y="1778"/>
                    </a:cubicBezTo>
                    <a:cubicBezTo>
                      <a:pt x="185" y="1778"/>
                      <a:pt x="199" y="1770"/>
                      <a:pt x="204" y="1753"/>
                    </a:cubicBezTo>
                    <a:lnTo>
                      <a:pt x="1019" y="88"/>
                    </a:lnTo>
                    <a:lnTo>
                      <a:pt x="8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" name="Google Shape;1573;p54">
            <a:extLst>
              <a:ext uri="{FF2B5EF4-FFF2-40B4-BE49-F238E27FC236}">
                <a16:creationId xmlns:a16="http://schemas.microsoft.com/office/drawing/2014/main" id="{C457AC4D-AD43-2892-6B19-32AC13CBC065}"/>
              </a:ext>
            </a:extLst>
          </p:cNvPr>
          <p:cNvGrpSpPr/>
          <p:nvPr/>
        </p:nvGrpSpPr>
        <p:grpSpPr>
          <a:xfrm>
            <a:off x="4304113" y="212303"/>
            <a:ext cx="2223307" cy="683806"/>
            <a:chOff x="2086377" y="535002"/>
            <a:chExt cx="2223307" cy="683806"/>
          </a:xfrm>
        </p:grpSpPr>
        <p:sp>
          <p:nvSpPr>
            <p:cNvPr id="6" name="Google Shape;1577;p54">
              <a:extLst>
                <a:ext uri="{FF2B5EF4-FFF2-40B4-BE49-F238E27FC236}">
                  <a16:creationId xmlns:a16="http://schemas.microsoft.com/office/drawing/2014/main" id="{0801126F-D784-DAE4-59EB-FDD5A7E8EBD2}"/>
                </a:ext>
              </a:extLst>
            </p:cNvPr>
            <p:cNvSpPr/>
            <p:nvPr/>
          </p:nvSpPr>
          <p:spPr>
            <a:xfrm>
              <a:off x="2086377" y="535002"/>
              <a:ext cx="1485646" cy="498658"/>
            </a:xfrm>
            <a:custGeom>
              <a:avLst/>
              <a:gdLst/>
              <a:ahLst/>
              <a:cxnLst/>
              <a:rect l="l" t="t" r="r" b="b"/>
              <a:pathLst>
                <a:path w="10356" h="3476" fill="none" extrusionOk="0">
                  <a:moveTo>
                    <a:pt x="1" y="0"/>
                  </a:moveTo>
                  <a:lnTo>
                    <a:pt x="10355" y="0"/>
                  </a:lnTo>
                  <a:lnTo>
                    <a:pt x="10355" y="3476"/>
                  </a:lnTo>
                  <a:lnTo>
                    <a:pt x="1" y="3476"/>
                  </a:ln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7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578;p54">
              <a:extLst>
                <a:ext uri="{FF2B5EF4-FFF2-40B4-BE49-F238E27FC236}">
                  <a16:creationId xmlns:a16="http://schemas.microsoft.com/office/drawing/2014/main" id="{F3B381FC-DEBE-D496-96F7-272AA207DBCF}"/>
                </a:ext>
              </a:extLst>
            </p:cNvPr>
            <p:cNvSpPr/>
            <p:nvPr/>
          </p:nvSpPr>
          <p:spPr>
            <a:xfrm>
              <a:off x="2183355" y="615999"/>
              <a:ext cx="1629677" cy="549873"/>
            </a:xfrm>
            <a:custGeom>
              <a:avLst/>
              <a:gdLst/>
              <a:ahLst/>
              <a:cxnLst/>
              <a:rect l="l" t="t" r="r" b="b"/>
              <a:pathLst>
                <a:path w="11360" h="3833" extrusionOk="0">
                  <a:moveTo>
                    <a:pt x="321" y="1"/>
                  </a:moveTo>
                  <a:cubicBezTo>
                    <a:pt x="139" y="1"/>
                    <a:pt x="1" y="146"/>
                    <a:pt x="1" y="313"/>
                  </a:cubicBezTo>
                  <a:lnTo>
                    <a:pt x="1" y="3440"/>
                  </a:lnTo>
                  <a:cubicBezTo>
                    <a:pt x="1" y="3658"/>
                    <a:pt x="161" y="3833"/>
                    <a:pt x="372" y="3833"/>
                  </a:cubicBezTo>
                  <a:lnTo>
                    <a:pt x="11046" y="3833"/>
                  </a:lnTo>
                  <a:cubicBezTo>
                    <a:pt x="11214" y="3833"/>
                    <a:pt x="11359" y="3687"/>
                    <a:pt x="11359" y="3513"/>
                  </a:cubicBezTo>
                  <a:lnTo>
                    <a:pt x="11359" y="313"/>
                  </a:lnTo>
                  <a:cubicBezTo>
                    <a:pt x="11359" y="146"/>
                    <a:pt x="11214" y="1"/>
                    <a:pt x="110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579;p54">
              <a:extLst>
                <a:ext uri="{FF2B5EF4-FFF2-40B4-BE49-F238E27FC236}">
                  <a16:creationId xmlns:a16="http://schemas.microsoft.com/office/drawing/2014/main" id="{4FDC9219-CE51-299D-9392-43D99E720ED6}"/>
                </a:ext>
              </a:extLst>
            </p:cNvPr>
            <p:cNvSpPr/>
            <p:nvPr/>
          </p:nvSpPr>
          <p:spPr>
            <a:xfrm>
              <a:off x="2469266" y="731769"/>
              <a:ext cx="1056851" cy="143"/>
            </a:xfrm>
            <a:custGeom>
              <a:avLst/>
              <a:gdLst/>
              <a:ahLst/>
              <a:cxnLst/>
              <a:rect l="l" t="t" r="r" b="b"/>
              <a:pathLst>
                <a:path w="7367" h="1" fill="none" extrusionOk="0">
                  <a:moveTo>
                    <a:pt x="7366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7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580;p54">
              <a:extLst>
                <a:ext uri="{FF2B5EF4-FFF2-40B4-BE49-F238E27FC236}">
                  <a16:creationId xmlns:a16="http://schemas.microsoft.com/office/drawing/2014/main" id="{A3B1D66E-8F16-9A73-5DD0-C4303705404E}"/>
                </a:ext>
              </a:extLst>
            </p:cNvPr>
            <p:cNvSpPr/>
            <p:nvPr/>
          </p:nvSpPr>
          <p:spPr>
            <a:xfrm>
              <a:off x="2469266" y="811101"/>
              <a:ext cx="1056851" cy="143"/>
            </a:xfrm>
            <a:custGeom>
              <a:avLst/>
              <a:gdLst/>
              <a:ahLst/>
              <a:cxnLst/>
              <a:rect l="l" t="t" r="r" b="b"/>
              <a:pathLst>
                <a:path w="7367" h="1" fill="none" extrusionOk="0">
                  <a:moveTo>
                    <a:pt x="7366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7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581;p54">
              <a:extLst>
                <a:ext uri="{FF2B5EF4-FFF2-40B4-BE49-F238E27FC236}">
                  <a16:creationId xmlns:a16="http://schemas.microsoft.com/office/drawing/2014/main" id="{763A5D23-EC7C-017B-A2AF-61AB7B64193F}"/>
                </a:ext>
              </a:extLst>
            </p:cNvPr>
            <p:cNvSpPr/>
            <p:nvPr/>
          </p:nvSpPr>
          <p:spPr>
            <a:xfrm>
              <a:off x="2469266" y="890289"/>
              <a:ext cx="1056851" cy="143"/>
            </a:xfrm>
            <a:custGeom>
              <a:avLst/>
              <a:gdLst/>
              <a:ahLst/>
              <a:cxnLst/>
              <a:rect l="l" t="t" r="r" b="b"/>
              <a:pathLst>
                <a:path w="7367" h="1" fill="none" extrusionOk="0">
                  <a:moveTo>
                    <a:pt x="7366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7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582;p54">
              <a:extLst>
                <a:ext uri="{FF2B5EF4-FFF2-40B4-BE49-F238E27FC236}">
                  <a16:creationId xmlns:a16="http://schemas.microsoft.com/office/drawing/2014/main" id="{D7451312-FF87-C622-3B9D-6E2DE3ED6604}"/>
                </a:ext>
              </a:extLst>
            </p:cNvPr>
            <p:cNvSpPr/>
            <p:nvPr/>
          </p:nvSpPr>
          <p:spPr>
            <a:xfrm>
              <a:off x="2469266" y="970625"/>
              <a:ext cx="1056851" cy="143"/>
            </a:xfrm>
            <a:custGeom>
              <a:avLst/>
              <a:gdLst/>
              <a:ahLst/>
              <a:cxnLst/>
              <a:rect l="l" t="t" r="r" b="b"/>
              <a:pathLst>
                <a:path w="7367" h="1" fill="none" extrusionOk="0">
                  <a:moveTo>
                    <a:pt x="7366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7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583;p54">
              <a:extLst>
                <a:ext uri="{FF2B5EF4-FFF2-40B4-BE49-F238E27FC236}">
                  <a16:creationId xmlns:a16="http://schemas.microsoft.com/office/drawing/2014/main" id="{D6AAD0AA-C663-8E24-C567-140387792DC6}"/>
                </a:ext>
              </a:extLst>
            </p:cNvPr>
            <p:cNvSpPr/>
            <p:nvPr/>
          </p:nvSpPr>
          <p:spPr>
            <a:xfrm>
              <a:off x="2469266" y="1049957"/>
              <a:ext cx="1056851" cy="143"/>
            </a:xfrm>
            <a:custGeom>
              <a:avLst/>
              <a:gdLst/>
              <a:ahLst/>
              <a:cxnLst/>
              <a:rect l="l" t="t" r="r" b="b"/>
              <a:pathLst>
                <a:path w="7367" h="1" fill="none" extrusionOk="0">
                  <a:moveTo>
                    <a:pt x="7366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7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584;p54">
              <a:extLst>
                <a:ext uri="{FF2B5EF4-FFF2-40B4-BE49-F238E27FC236}">
                  <a16:creationId xmlns:a16="http://schemas.microsoft.com/office/drawing/2014/main" id="{1825C67B-E90C-009B-6470-ED6E0E9A7AC1}"/>
                </a:ext>
              </a:extLst>
            </p:cNvPr>
            <p:cNvSpPr/>
            <p:nvPr/>
          </p:nvSpPr>
          <p:spPr>
            <a:xfrm>
              <a:off x="3473614" y="563207"/>
              <a:ext cx="836070" cy="655601"/>
            </a:xfrm>
            <a:custGeom>
              <a:avLst/>
              <a:gdLst/>
              <a:ahLst/>
              <a:cxnLst/>
              <a:rect l="l" t="t" r="r" b="b"/>
              <a:pathLst>
                <a:path w="5828" h="4570" extrusionOk="0">
                  <a:moveTo>
                    <a:pt x="2914" y="0"/>
                  </a:moveTo>
                  <a:cubicBezTo>
                    <a:pt x="2514" y="0"/>
                    <a:pt x="2090" y="102"/>
                    <a:pt x="1667" y="332"/>
                  </a:cubicBezTo>
                  <a:cubicBezTo>
                    <a:pt x="1369" y="492"/>
                    <a:pt x="1122" y="739"/>
                    <a:pt x="962" y="1037"/>
                  </a:cubicBezTo>
                  <a:cubicBezTo>
                    <a:pt x="0" y="2796"/>
                    <a:pt x="1251" y="4569"/>
                    <a:pt x="2915" y="4569"/>
                  </a:cubicBezTo>
                  <a:cubicBezTo>
                    <a:pt x="3315" y="4569"/>
                    <a:pt x="3738" y="4467"/>
                    <a:pt x="4161" y="4237"/>
                  </a:cubicBezTo>
                  <a:cubicBezTo>
                    <a:pt x="4459" y="4077"/>
                    <a:pt x="4706" y="3830"/>
                    <a:pt x="4866" y="3532"/>
                  </a:cubicBezTo>
                  <a:cubicBezTo>
                    <a:pt x="5828" y="1773"/>
                    <a:pt x="4577" y="0"/>
                    <a:pt x="2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585;p54">
              <a:extLst>
                <a:ext uri="{FF2B5EF4-FFF2-40B4-BE49-F238E27FC236}">
                  <a16:creationId xmlns:a16="http://schemas.microsoft.com/office/drawing/2014/main" id="{D4896493-3581-5463-44E3-E0514EF967B4}"/>
                </a:ext>
              </a:extLst>
            </p:cNvPr>
            <p:cNvSpPr/>
            <p:nvPr/>
          </p:nvSpPr>
          <p:spPr>
            <a:xfrm>
              <a:off x="3675173" y="879960"/>
              <a:ext cx="451748" cy="260949"/>
            </a:xfrm>
            <a:custGeom>
              <a:avLst/>
              <a:gdLst/>
              <a:ahLst/>
              <a:cxnLst/>
              <a:rect l="l" t="t" r="r" b="b"/>
              <a:pathLst>
                <a:path w="3149" h="1819" extrusionOk="0">
                  <a:moveTo>
                    <a:pt x="1876" y="0"/>
                  </a:moveTo>
                  <a:lnTo>
                    <a:pt x="1571" y="80"/>
                  </a:lnTo>
                  <a:lnTo>
                    <a:pt x="1287" y="22"/>
                  </a:lnTo>
                  <a:cubicBezTo>
                    <a:pt x="1287" y="22"/>
                    <a:pt x="1236" y="386"/>
                    <a:pt x="1127" y="466"/>
                  </a:cubicBezTo>
                  <a:cubicBezTo>
                    <a:pt x="1062" y="516"/>
                    <a:pt x="880" y="575"/>
                    <a:pt x="604" y="611"/>
                  </a:cubicBezTo>
                  <a:cubicBezTo>
                    <a:pt x="371" y="647"/>
                    <a:pt x="189" y="829"/>
                    <a:pt x="153" y="1062"/>
                  </a:cubicBezTo>
                  <a:lnTo>
                    <a:pt x="0" y="1811"/>
                  </a:lnTo>
                  <a:lnTo>
                    <a:pt x="1622" y="1811"/>
                  </a:lnTo>
                  <a:lnTo>
                    <a:pt x="3149" y="1818"/>
                  </a:lnTo>
                  <a:lnTo>
                    <a:pt x="2989" y="1076"/>
                  </a:lnTo>
                  <a:cubicBezTo>
                    <a:pt x="2952" y="836"/>
                    <a:pt x="2771" y="655"/>
                    <a:pt x="2531" y="618"/>
                  </a:cubicBezTo>
                  <a:cubicBezTo>
                    <a:pt x="2269" y="582"/>
                    <a:pt x="2073" y="531"/>
                    <a:pt x="2007" y="473"/>
                  </a:cubicBezTo>
                  <a:cubicBezTo>
                    <a:pt x="1891" y="386"/>
                    <a:pt x="1876" y="0"/>
                    <a:pt x="1876" y="0"/>
                  </a:cubicBezTo>
                  <a:close/>
                </a:path>
              </a:pathLst>
            </a:custGeom>
            <a:solidFill>
              <a:srgbClr val="DFA1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86;p54">
              <a:extLst>
                <a:ext uri="{FF2B5EF4-FFF2-40B4-BE49-F238E27FC236}">
                  <a16:creationId xmlns:a16="http://schemas.microsoft.com/office/drawing/2014/main" id="{F2ABEF95-B289-2E8C-F0F7-0F38EBE7A7B9}"/>
                </a:ext>
              </a:extLst>
            </p:cNvPr>
            <p:cNvSpPr/>
            <p:nvPr/>
          </p:nvSpPr>
          <p:spPr>
            <a:xfrm>
              <a:off x="3798260" y="623315"/>
              <a:ext cx="201414" cy="282755"/>
            </a:xfrm>
            <a:custGeom>
              <a:avLst/>
              <a:gdLst/>
              <a:ahLst/>
              <a:cxnLst/>
              <a:rect l="l" t="t" r="r" b="b"/>
              <a:pathLst>
                <a:path w="1404" h="1971" extrusionOk="0">
                  <a:moveTo>
                    <a:pt x="706" y="0"/>
                  </a:moveTo>
                  <a:cubicBezTo>
                    <a:pt x="320" y="0"/>
                    <a:pt x="0" y="422"/>
                    <a:pt x="0" y="946"/>
                  </a:cubicBezTo>
                  <a:cubicBezTo>
                    <a:pt x="0" y="1127"/>
                    <a:pt x="37" y="1317"/>
                    <a:pt x="131" y="1484"/>
                  </a:cubicBezTo>
                  <a:cubicBezTo>
                    <a:pt x="168" y="1557"/>
                    <a:pt x="211" y="1629"/>
                    <a:pt x="269" y="1680"/>
                  </a:cubicBezTo>
                  <a:cubicBezTo>
                    <a:pt x="320" y="1746"/>
                    <a:pt x="393" y="1789"/>
                    <a:pt x="451" y="1855"/>
                  </a:cubicBezTo>
                  <a:cubicBezTo>
                    <a:pt x="502" y="1913"/>
                    <a:pt x="546" y="1964"/>
                    <a:pt x="633" y="1971"/>
                  </a:cubicBezTo>
                  <a:lnTo>
                    <a:pt x="778" y="1971"/>
                  </a:lnTo>
                  <a:cubicBezTo>
                    <a:pt x="866" y="1971"/>
                    <a:pt x="931" y="1891"/>
                    <a:pt x="982" y="1826"/>
                  </a:cubicBezTo>
                  <a:cubicBezTo>
                    <a:pt x="1047" y="1753"/>
                    <a:pt x="1127" y="1702"/>
                    <a:pt x="1186" y="1622"/>
                  </a:cubicBezTo>
                  <a:cubicBezTo>
                    <a:pt x="1338" y="1440"/>
                    <a:pt x="1404" y="1186"/>
                    <a:pt x="1404" y="946"/>
                  </a:cubicBezTo>
                  <a:cubicBezTo>
                    <a:pt x="1404" y="429"/>
                    <a:pt x="1091" y="0"/>
                    <a:pt x="706" y="0"/>
                  </a:cubicBezTo>
                  <a:close/>
                </a:path>
              </a:pathLst>
            </a:custGeom>
            <a:solidFill>
              <a:srgbClr val="DFA1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87;p54">
              <a:extLst>
                <a:ext uri="{FF2B5EF4-FFF2-40B4-BE49-F238E27FC236}">
                  <a16:creationId xmlns:a16="http://schemas.microsoft.com/office/drawing/2014/main" id="{56D888D4-239C-B089-8382-7A2AB19E57EA}"/>
                </a:ext>
              </a:extLst>
            </p:cNvPr>
            <p:cNvSpPr/>
            <p:nvPr/>
          </p:nvSpPr>
          <p:spPr>
            <a:xfrm>
              <a:off x="3782049" y="617864"/>
              <a:ext cx="233262" cy="177744"/>
            </a:xfrm>
            <a:custGeom>
              <a:avLst/>
              <a:gdLst/>
              <a:ahLst/>
              <a:cxnLst/>
              <a:rect l="l" t="t" r="r" b="b"/>
              <a:pathLst>
                <a:path w="1626" h="1239" extrusionOk="0">
                  <a:moveTo>
                    <a:pt x="837" y="1"/>
                  </a:moveTo>
                  <a:cubicBezTo>
                    <a:pt x="824" y="1"/>
                    <a:pt x="810" y="1"/>
                    <a:pt x="797" y="2"/>
                  </a:cubicBezTo>
                  <a:cubicBezTo>
                    <a:pt x="724" y="2"/>
                    <a:pt x="651" y="24"/>
                    <a:pt x="593" y="60"/>
                  </a:cubicBezTo>
                  <a:cubicBezTo>
                    <a:pt x="571" y="67"/>
                    <a:pt x="433" y="177"/>
                    <a:pt x="433" y="177"/>
                  </a:cubicBezTo>
                  <a:cubicBezTo>
                    <a:pt x="413" y="168"/>
                    <a:pt x="391" y="164"/>
                    <a:pt x="370" y="164"/>
                  </a:cubicBezTo>
                  <a:cubicBezTo>
                    <a:pt x="189" y="164"/>
                    <a:pt x="1" y="447"/>
                    <a:pt x="33" y="642"/>
                  </a:cubicBezTo>
                  <a:lnTo>
                    <a:pt x="142" y="1238"/>
                  </a:lnTo>
                  <a:lnTo>
                    <a:pt x="150" y="904"/>
                  </a:lnTo>
                  <a:cubicBezTo>
                    <a:pt x="150" y="860"/>
                    <a:pt x="179" y="824"/>
                    <a:pt x="215" y="802"/>
                  </a:cubicBezTo>
                  <a:cubicBezTo>
                    <a:pt x="404" y="715"/>
                    <a:pt x="484" y="358"/>
                    <a:pt x="484" y="358"/>
                  </a:cubicBezTo>
                  <a:cubicBezTo>
                    <a:pt x="564" y="540"/>
                    <a:pt x="855" y="577"/>
                    <a:pt x="1364" y="678"/>
                  </a:cubicBezTo>
                  <a:cubicBezTo>
                    <a:pt x="1415" y="686"/>
                    <a:pt x="1451" y="722"/>
                    <a:pt x="1466" y="773"/>
                  </a:cubicBezTo>
                  <a:lnTo>
                    <a:pt x="1488" y="1187"/>
                  </a:lnTo>
                  <a:cubicBezTo>
                    <a:pt x="1488" y="1129"/>
                    <a:pt x="1538" y="1049"/>
                    <a:pt x="1546" y="1006"/>
                  </a:cubicBezTo>
                  <a:cubicBezTo>
                    <a:pt x="1626" y="722"/>
                    <a:pt x="1626" y="395"/>
                    <a:pt x="1371" y="184"/>
                  </a:cubicBezTo>
                  <a:cubicBezTo>
                    <a:pt x="1306" y="140"/>
                    <a:pt x="1233" y="97"/>
                    <a:pt x="1160" y="67"/>
                  </a:cubicBezTo>
                  <a:cubicBezTo>
                    <a:pt x="1063" y="28"/>
                    <a:pt x="953" y="1"/>
                    <a:pt x="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588;p54">
              <a:extLst>
                <a:ext uri="{FF2B5EF4-FFF2-40B4-BE49-F238E27FC236}">
                  <a16:creationId xmlns:a16="http://schemas.microsoft.com/office/drawing/2014/main" id="{F8AA7918-7EC7-EF32-7D88-975059E79125}"/>
                </a:ext>
              </a:extLst>
            </p:cNvPr>
            <p:cNvSpPr/>
            <p:nvPr/>
          </p:nvSpPr>
          <p:spPr>
            <a:xfrm>
              <a:off x="3671012" y="947672"/>
              <a:ext cx="459064" cy="263101"/>
            </a:xfrm>
            <a:custGeom>
              <a:avLst/>
              <a:gdLst/>
              <a:ahLst/>
              <a:cxnLst/>
              <a:rect l="l" t="t" r="r" b="b"/>
              <a:pathLst>
                <a:path w="3200" h="1834" extrusionOk="0">
                  <a:moveTo>
                    <a:pt x="1134" y="1"/>
                  </a:moveTo>
                  <a:cubicBezTo>
                    <a:pt x="1098" y="1"/>
                    <a:pt x="538" y="124"/>
                    <a:pt x="458" y="161"/>
                  </a:cubicBezTo>
                  <a:cubicBezTo>
                    <a:pt x="284" y="241"/>
                    <a:pt x="189" y="394"/>
                    <a:pt x="167" y="597"/>
                  </a:cubicBezTo>
                  <a:cubicBezTo>
                    <a:pt x="167" y="604"/>
                    <a:pt x="0" y="1332"/>
                    <a:pt x="0" y="1332"/>
                  </a:cubicBezTo>
                  <a:cubicBezTo>
                    <a:pt x="0" y="1332"/>
                    <a:pt x="559" y="1833"/>
                    <a:pt x="1606" y="1833"/>
                  </a:cubicBezTo>
                  <a:cubicBezTo>
                    <a:pt x="1614" y="1833"/>
                    <a:pt x="1621" y="1833"/>
                    <a:pt x="1629" y="1833"/>
                  </a:cubicBezTo>
                  <a:cubicBezTo>
                    <a:pt x="2771" y="1819"/>
                    <a:pt x="3200" y="1339"/>
                    <a:pt x="3200" y="1339"/>
                  </a:cubicBezTo>
                  <a:lnTo>
                    <a:pt x="3025" y="575"/>
                  </a:lnTo>
                  <a:cubicBezTo>
                    <a:pt x="3025" y="575"/>
                    <a:pt x="2981" y="277"/>
                    <a:pt x="2712" y="146"/>
                  </a:cubicBezTo>
                  <a:cubicBezTo>
                    <a:pt x="2436" y="23"/>
                    <a:pt x="2029" y="1"/>
                    <a:pt x="2029" y="1"/>
                  </a:cubicBezTo>
                  <a:lnTo>
                    <a:pt x="1593" y="568"/>
                  </a:lnTo>
                  <a:lnTo>
                    <a:pt x="11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Google Shape;1705;p56"/>
          <p:cNvSpPr txBox="1">
            <a:spLocks noGrp="1"/>
          </p:cNvSpPr>
          <p:nvPr>
            <p:ph type="subTitle" idx="13"/>
          </p:nvPr>
        </p:nvSpPr>
        <p:spPr>
          <a:xfrm>
            <a:off x="861101" y="3789200"/>
            <a:ext cx="2051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MonthlySalary</a:t>
            </a:r>
            <a:endParaRPr sz="1400" dirty="0"/>
          </a:p>
        </p:txBody>
      </p:sp>
      <p:sp>
        <p:nvSpPr>
          <p:cNvPr id="1706" name="Google Shape;1706;p56"/>
          <p:cNvSpPr txBox="1">
            <a:spLocks noGrp="1"/>
          </p:cNvSpPr>
          <p:nvPr>
            <p:ph type="subTitle" idx="15"/>
          </p:nvPr>
        </p:nvSpPr>
        <p:spPr>
          <a:xfrm>
            <a:off x="6235699" y="3789200"/>
            <a:ext cx="20472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Rounding</a:t>
            </a:r>
            <a:endParaRPr sz="1400" dirty="0"/>
          </a:p>
        </p:txBody>
      </p:sp>
      <p:sp>
        <p:nvSpPr>
          <p:cNvPr id="1707" name="Google Shape;1707;p56"/>
          <p:cNvSpPr txBox="1">
            <a:spLocks noGrp="1"/>
          </p:cNvSpPr>
          <p:nvPr>
            <p:ph type="subTitle" idx="7"/>
          </p:nvPr>
        </p:nvSpPr>
        <p:spPr>
          <a:xfrm>
            <a:off x="861101" y="1965050"/>
            <a:ext cx="2051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MarriedID</a:t>
            </a:r>
            <a:endParaRPr sz="1400" dirty="0"/>
          </a:p>
        </p:txBody>
      </p:sp>
      <p:sp>
        <p:nvSpPr>
          <p:cNvPr id="1708" name="Google Shape;1708;p56"/>
          <p:cNvSpPr txBox="1">
            <a:spLocks noGrp="1"/>
          </p:cNvSpPr>
          <p:nvPr>
            <p:ph type="subTitle" idx="8"/>
          </p:nvPr>
        </p:nvSpPr>
        <p:spPr>
          <a:xfrm>
            <a:off x="3402100" y="1917871"/>
            <a:ext cx="2514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FromDiversityJobFairID</a:t>
            </a:r>
            <a:endParaRPr sz="1400" dirty="0"/>
          </a:p>
        </p:txBody>
      </p:sp>
      <p:sp>
        <p:nvSpPr>
          <p:cNvPr id="1709" name="Google Shape;1709;p56"/>
          <p:cNvSpPr txBox="1">
            <a:spLocks noGrp="1"/>
          </p:cNvSpPr>
          <p:nvPr>
            <p:ph type="subTitle" idx="9"/>
          </p:nvPr>
        </p:nvSpPr>
        <p:spPr>
          <a:xfrm>
            <a:off x="6235699" y="1965050"/>
            <a:ext cx="20472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Termd</a:t>
            </a:r>
            <a:endParaRPr sz="1400" dirty="0"/>
          </a:p>
        </p:txBody>
      </p:sp>
      <p:sp>
        <p:nvSpPr>
          <p:cNvPr id="1710" name="Google Shape;1710;p56"/>
          <p:cNvSpPr txBox="1">
            <a:spLocks noGrp="1"/>
          </p:cNvSpPr>
          <p:nvPr>
            <p:ph type="subTitle" idx="14"/>
          </p:nvPr>
        </p:nvSpPr>
        <p:spPr>
          <a:xfrm>
            <a:off x="3546300" y="3789200"/>
            <a:ext cx="2051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Hourly Rate</a:t>
            </a:r>
            <a:endParaRPr sz="1400" dirty="0"/>
          </a:p>
        </p:txBody>
      </p:sp>
      <p:sp>
        <p:nvSpPr>
          <p:cNvPr id="1711" name="Google Shape;1711;p5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Column Tranformation</a:t>
            </a:r>
            <a:endParaRPr dirty="0"/>
          </a:p>
        </p:txBody>
      </p:sp>
      <p:sp>
        <p:nvSpPr>
          <p:cNvPr id="1712" name="Google Shape;1712;p56"/>
          <p:cNvSpPr txBox="1">
            <a:spLocks noGrp="1"/>
          </p:cNvSpPr>
          <p:nvPr>
            <p:ph type="subTitle" idx="1"/>
          </p:nvPr>
        </p:nvSpPr>
        <p:spPr>
          <a:xfrm>
            <a:off x="861101" y="2302150"/>
            <a:ext cx="2051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Convert 0’s &amp; 1’s to Single and Married</a:t>
            </a:r>
            <a:endParaRPr dirty="0"/>
          </a:p>
        </p:txBody>
      </p:sp>
      <p:sp>
        <p:nvSpPr>
          <p:cNvPr id="1713" name="Google Shape;1713;p56"/>
          <p:cNvSpPr txBox="1">
            <a:spLocks noGrp="1"/>
          </p:cNvSpPr>
          <p:nvPr>
            <p:ph type="subTitle" idx="4"/>
          </p:nvPr>
        </p:nvSpPr>
        <p:spPr>
          <a:xfrm>
            <a:off x="861101" y="4123701"/>
            <a:ext cx="2051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Dividing Salary by 12</a:t>
            </a:r>
            <a:endParaRPr dirty="0"/>
          </a:p>
        </p:txBody>
      </p:sp>
      <p:sp>
        <p:nvSpPr>
          <p:cNvPr id="1714" name="Google Shape;1714;p56"/>
          <p:cNvSpPr txBox="1">
            <a:spLocks noGrp="1"/>
          </p:cNvSpPr>
          <p:nvPr>
            <p:ph type="subTitle" idx="5"/>
          </p:nvPr>
        </p:nvSpPr>
        <p:spPr>
          <a:xfrm>
            <a:off x="3546300" y="4123701"/>
            <a:ext cx="2051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Dividing Salary by 8760</a:t>
            </a:r>
            <a:endParaRPr dirty="0"/>
          </a:p>
        </p:txBody>
      </p:sp>
      <p:sp>
        <p:nvSpPr>
          <p:cNvPr id="1715" name="Google Shape;1715;p56"/>
          <p:cNvSpPr txBox="1">
            <a:spLocks noGrp="1"/>
          </p:cNvSpPr>
          <p:nvPr>
            <p:ph type="subTitle" idx="2"/>
          </p:nvPr>
        </p:nvSpPr>
        <p:spPr>
          <a:xfrm>
            <a:off x="3546300" y="2302150"/>
            <a:ext cx="2051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0’s &amp; 1’s to No and Yes</a:t>
            </a:r>
            <a:endParaRPr dirty="0"/>
          </a:p>
        </p:txBody>
      </p:sp>
      <p:sp>
        <p:nvSpPr>
          <p:cNvPr id="1716" name="Google Shape;1716;p56"/>
          <p:cNvSpPr txBox="1">
            <a:spLocks noGrp="1"/>
          </p:cNvSpPr>
          <p:nvPr>
            <p:ph type="subTitle" idx="3"/>
          </p:nvPr>
        </p:nvSpPr>
        <p:spPr>
          <a:xfrm>
            <a:off x="6235699" y="2302150"/>
            <a:ext cx="2047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 to Working &amp; 1 to Terminated</a:t>
            </a:r>
            <a:endParaRPr dirty="0"/>
          </a:p>
        </p:txBody>
      </p:sp>
      <p:sp>
        <p:nvSpPr>
          <p:cNvPr id="1717" name="Google Shape;1717;p56"/>
          <p:cNvSpPr txBox="1">
            <a:spLocks noGrp="1"/>
          </p:cNvSpPr>
          <p:nvPr>
            <p:ph type="subTitle" idx="6"/>
          </p:nvPr>
        </p:nvSpPr>
        <p:spPr>
          <a:xfrm>
            <a:off x="6235699" y="4123701"/>
            <a:ext cx="2047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Rounding up the Salary columns</a:t>
            </a:r>
            <a:endParaRPr dirty="0"/>
          </a:p>
        </p:txBody>
      </p:sp>
      <p:sp>
        <p:nvSpPr>
          <p:cNvPr id="1718" name="Google Shape;1718;p56"/>
          <p:cNvSpPr/>
          <p:nvPr/>
        </p:nvSpPr>
        <p:spPr>
          <a:xfrm>
            <a:off x="1547501" y="1208325"/>
            <a:ext cx="678600" cy="6786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" name="Google Shape;1719;p56"/>
          <p:cNvSpPr/>
          <p:nvPr/>
        </p:nvSpPr>
        <p:spPr>
          <a:xfrm>
            <a:off x="4232700" y="1208325"/>
            <a:ext cx="678600" cy="6786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2" name="Google Shape;1722;p56"/>
          <p:cNvSpPr/>
          <p:nvPr/>
        </p:nvSpPr>
        <p:spPr>
          <a:xfrm>
            <a:off x="4232700" y="3027343"/>
            <a:ext cx="678600" cy="6786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3" name="Google Shape;1723;p56"/>
          <p:cNvSpPr/>
          <p:nvPr/>
        </p:nvSpPr>
        <p:spPr>
          <a:xfrm>
            <a:off x="6919999" y="3027343"/>
            <a:ext cx="678600" cy="6786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1" name="Google Shape;1731;p56"/>
          <p:cNvGrpSpPr/>
          <p:nvPr/>
        </p:nvGrpSpPr>
        <p:grpSpPr>
          <a:xfrm>
            <a:off x="1707315" y="3188061"/>
            <a:ext cx="358971" cy="357198"/>
            <a:chOff x="-52851675" y="3585650"/>
            <a:chExt cx="319000" cy="317425"/>
          </a:xfrm>
        </p:grpSpPr>
        <p:sp>
          <p:nvSpPr>
            <p:cNvPr id="1732" name="Google Shape;1732;p56"/>
            <p:cNvSpPr/>
            <p:nvPr/>
          </p:nvSpPr>
          <p:spPr>
            <a:xfrm>
              <a:off x="-52851675" y="3641575"/>
              <a:ext cx="319000" cy="106350"/>
            </a:xfrm>
            <a:custGeom>
              <a:avLst/>
              <a:gdLst/>
              <a:ahLst/>
              <a:cxnLst/>
              <a:rect l="l" t="t" r="r" b="b"/>
              <a:pathLst>
                <a:path w="12760" h="4254" extrusionOk="0">
                  <a:moveTo>
                    <a:pt x="6364" y="0"/>
                  </a:moveTo>
                  <a:cubicBezTo>
                    <a:pt x="2836" y="0"/>
                    <a:pt x="0" y="1449"/>
                    <a:pt x="0" y="3371"/>
                  </a:cubicBezTo>
                  <a:cubicBezTo>
                    <a:pt x="0" y="3686"/>
                    <a:pt x="63" y="4001"/>
                    <a:pt x="252" y="4253"/>
                  </a:cubicBezTo>
                  <a:cubicBezTo>
                    <a:pt x="473" y="3749"/>
                    <a:pt x="945" y="3308"/>
                    <a:pt x="1481" y="3119"/>
                  </a:cubicBezTo>
                  <a:lnTo>
                    <a:pt x="1481" y="2898"/>
                  </a:lnTo>
                  <a:cubicBezTo>
                    <a:pt x="1481" y="2741"/>
                    <a:pt x="1575" y="2615"/>
                    <a:pt x="1733" y="2520"/>
                  </a:cubicBezTo>
                  <a:cubicBezTo>
                    <a:pt x="3403" y="1796"/>
                    <a:pt x="4915" y="1512"/>
                    <a:pt x="6396" y="1512"/>
                  </a:cubicBezTo>
                  <a:cubicBezTo>
                    <a:pt x="7845" y="1512"/>
                    <a:pt x="9389" y="1827"/>
                    <a:pt x="11027" y="2520"/>
                  </a:cubicBezTo>
                  <a:cubicBezTo>
                    <a:pt x="11153" y="2615"/>
                    <a:pt x="11279" y="2741"/>
                    <a:pt x="11279" y="2898"/>
                  </a:cubicBezTo>
                  <a:lnTo>
                    <a:pt x="11279" y="3119"/>
                  </a:lnTo>
                  <a:cubicBezTo>
                    <a:pt x="11815" y="3308"/>
                    <a:pt x="12287" y="3718"/>
                    <a:pt x="12539" y="4253"/>
                  </a:cubicBezTo>
                  <a:cubicBezTo>
                    <a:pt x="12697" y="4001"/>
                    <a:pt x="12760" y="3686"/>
                    <a:pt x="12760" y="3371"/>
                  </a:cubicBezTo>
                  <a:cubicBezTo>
                    <a:pt x="12760" y="1449"/>
                    <a:pt x="9924" y="0"/>
                    <a:pt x="63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6"/>
            <p:cNvSpPr/>
            <p:nvPr/>
          </p:nvSpPr>
          <p:spPr>
            <a:xfrm>
              <a:off x="-52787100" y="3585650"/>
              <a:ext cx="189050" cy="52000"/>
            </a:xfrm>
            <a:custGeom>
              <a:avLst/>
              <a:gdLst/>
              <a:ahLst/>
              <a:cxnLst/>
              <a:rect l="l" t="t" r="r" b="b"/>
              <a:pathLst>
                <a:path w="7562" h="2080" extrusionOk="0">
                  <a:moveTo>
                    <a:pt x="3781" y="0"/>
                  </a:moveTo>
                  <a:cubicBezTo>
                    <a:pt x="2048" y="0"/>
                    <a:pt x="599" y="882"/>
                    <a:pt x="1" y="2080"/>
                  </a:cubicBezTo>
                  <a:cubicBezTo>
                    <a:pt x="1103" y="1701"/>
                    <a:pt x="2363" y="1512"/>
                    <a:pt x="3781" y="1512"/>
                  </a:cubicBezTo>
                  <a:cubicBezTo>
                    <a:pt x="3928" y="1506"/>
                    <a:pt x="4073" y="1503"/>
                    <a:pt x="4217" y="1503"/>
                  </a:cubicBezTo>
                  <a:cubicBezTo>
                    <a:pt x="5469" y="1503"/>
                    <a:pt x="6629" y="1740"/>
                    <a:pt x="7562" y="2080"/>
                  </a:cubicBezTo>
                  <a:cubicBezTo>
                    <a:pt x="6995" y="882"/>
                    <a:pt x="5514" y="0"/>
                    <a:pt x="3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6"/>
            <p:cNvSpPr/>
            <p:nvPr/>
          </p:nvSpPr>
          <p:spPr>
            <a:xfrm>
              <a:off x="-52794975" y="3696700"/>
              <a:ext cx="127625" cy="74850"/>
            </a:xfrm>
            <a:custGeom>
              <a:avLst/>
              <a:gdLst/>
              <a:ahLst/>
              <a:cxnLst/>
              <a:rect l="l" t="t" r="r" b="b"/>
              <a:pathLst>
                <a:path w="5105" h="2994" extrusionOk="0">
                  <a:moveTo>
                    <a:pt x="4096" y="0"/>
                  </a:moveTo>
                  <a:cubicBezTo>
                    <a:pt x="2804" y="0"/>
                    <a:pt x="1324" y="284"/>
                    <a:pt x="1" y="883"/>
                  </a:cubicBezTo>
                  <a:lnTo>
                    <a:pt x="1" y="2993"/>
                  </a:lnTo>
                  <a:lnTo>
                    <a:pt x="1072" y="2993"/>
                  </a:lnTo>
                  <a:cubicBezTo>
                    <a:pt x="2741" y="2993"/>
                    <a:pt x="4317" y="2143"/>
                    <a:pt x="5104" y="95"/>
                  </a:cubicBezTo>
                  <a:cubicBezTo>
                    <a:pt x="4789" y="32"/>
                    <a:pt x="4411" y="0"/>
                    <a:pt x="4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6"/>
            <p:cNvSpPr/>
            <p:nvPr/>
          </p:nvSpPr>
          <p:spPr>
            <a:xfrm>
              <a:off x="-52795750" y="3700625"/>
              <a:ext cx="204800" cy="202450"/>
            </a:xfrm>
            <a:custGeom>
              <a:avLst/>
              <a:gdLst/>
              <a:ahLst/>
              <a:cxnLst/>
              <a:rect l="l" t="t" r="r" b="b"/>
              <a:pathLst>
                <a:path w="8192" h="8098" extrusionOk="0">
                  <a:moveTo>
                    <a:pt x="5639" y="2143"/>
                  </a:moveTo>
                  <a:cubicBezTo>
                    <a:pt x="5828" y="2143"/>
                    <a:pt x="5986" y="2301"/>
                    <a:pt x="5986" y="2490"/>
                  </a:cubicBezTo>
                  <a:cubicBezTo>
                    <a:pt x="5986" y="2679"/>
                    <a:pt x="5828" y="2836"/>
                    <a:pt x="5639" y="2836"/>
                  </a:cubicBezTo>
                  <a:cubicBezTo>
                    <a:pt x="5450" y="2836"/>
                    <a:pt x="5293" y="2679"/>
                    <a:pt x="5293" y="2490"/>
                  </a:cubicBezTo>
                  <a:cubicBezTo>
                    <a:pt x="5293" y="2301"/>
                    <a:pt x="5450" y="2143"/>
                    <a:pt x="5639" y="2143"/>
                  </a:cubicBezTo>
                  <a:close/>
                  <a:moveTo>
                    <a:pt x="5163" y="4671"/>
                  </a:moveTo>
                  <a:cubicBezTo>
                    <a:pt x="5261" y="4671"/>
                    <a:pt x="5356" y="4711"/>
                    <a:pt x="5419" y="4790"/>
                  </a:cubicBezTo>
                  <a:cubicBezTo>
                    <a:pt x="5608" y="4947"/>
                    <a:pt x="5608" y="5168"/>
                    <a:pt x="5450" y="5294"/>
                  </a:cubicBezTo>
                  <a:cubicBezTo>
                    <a:pt x="5104" y="5640"/>
                    <a:pt x="4600" y="5829"/>
                    <a:pt x="4127" y="5829"/>
                  </a:cubicBezTo>
                  <a:cubicBezTo>
                    <a:pt x="3623" y="5829"/>
                    <a:pt x="3151" y="5640"/>
                    <a:pt x="2804" y="5294"/>
                  </a:cubicBezTo>
                  <a:cubicBezTo>
                    <a:pt x="2646" y="5136"/>
                    <a:pt x="2646" y="4884"/>
                    <a:pt x="2804" y="4790"/>
                  </a:cubicBezTo>
                  <a:cubicBezTo>
                    <a:pt x="2883" y="4711"/>
                    <a:pt x="2977" y="4671"/>
                    <a:pt x="3068" y="4671"/>
                  </a:cubicBezTo>
                  <a:cubicBezTo>
                    <a:pt x="3158" y="4671"/>
                    <a:pt x="3245" y="4711"/>
                    <a:pt x="3308" y="4790"/>
                  </a:cubicBezTo>
                  <a:cubicBezTo>
                    <a:pt x="3529" y="4994"/>
                    <a:pt x="3812" y="5097"/>
                    <a:pt x="4096" y="5097"/>
                  </a:cubicBezTo>
                  <a:cubicBezTo>
                    <a:pt x="4379" y="5097"/>
                    <a:pt x="4663" y="4994"/>
                    <a:pt x="4883" y="4790"/>
                  </a:cubicBezTo>
                  <a:cubicBezTo>
                    <a:pt x="4962" y="4711"/>
                    <a:pt x="5064" y="4671"/>
                    <a:pt x="5163" y="4671"/>
                  </a:cubicBezTo>
                  <a:close/>
                  <a:moveTo>
                    <a:pt x="5860" y="1"/>
                  </a:moveTo>
                  <a:cubicBezTo>
                    <a:pt x="4883" y="2521"/>
                    <a:pt x="3119" y="3592"/>
                    <a:pt x="1071" y="3592"/>
                  </a:cubicBezTo>
                  <a:lnTo>
                    <a:pt x="0" y="3592"/>
                  </a:lnTo>
                  <a:lnTo>
                    <a:pt x="0" y="3939"/>
                  </a:lnTo>
                  <a:cubicBezTo>
                    <a:pt x="0" y="6176"/>
                    <a:pt x="1859" y="8098"/>
                    <a:pt x="4096" y="8098"/>
                  </a:cubicBezTo>
                  <a:cubicBezTo>
                    <a:pt x="6333" y="8098"/>
                    <a:pt x="8191" y="6239"/>
                    <a:pt x="8191" y="3939"/>
                  </a:cubicBezTo>
                  <a:lnTo>
                    <a:pt x="8191" y="2931"/>
                  </a:lnTo>
                  <a:lnTo>
                    <a:pt x="8191" y="2868"/>
                  </a:lnTo>
                  <a:lnTo>
                    <a:pt x="8191" y="726"/>
                  </a:lnTo>
                  <a:cubicBezTo>
                    <a:pt x="7435" y="347"/>
                    <a:pt x="6648" y="158"/>
                    <a:pt x="58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6"/>
            <p:cNvSpPr/>
            <p:nvPr/>
          </p:nvSpPr>
          <p:spPr>
            <a:xfrm>
              <a:off x="-52832775" y="3740025"/>
              <a:ext cx="18125" cy="64600"/>
            </a:xfrm>
            <a:custGeom>
              <a:avLst/>
              <a:gdLst/>
              <a:ahLst/>
              <a:cxnLst/>
              <a:rect l="l" t="t" r="r" b="b"/>
              <a:pathLst>
                <a:path w="725" h="2584" extrusionOk="0">
                  <a:moveTo>
                    <a:pt x="725" y="0"/>
                  </a:moveTo>
                  <a:cubicBezTo>
                    <a:pt x="315" y="252"/>
                    <a:pt x="0" y="725"/>
                    <a:pt x="0" y="1260"/>
                  </a:cubicBezTo>
                  <a:cubicBezTo>
                    <a:pt x="0" y="1827"/>
                    <a:pt x="315" y="2300"/>
                    <a:pt x="725" y="2584"/>
                  </a:cubicBezTo>
                  <a:lnTo>
                    <a:pt x="7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6"/>
            <p:cNvSpPr/>
            <p:nvPr/>
          </p:nvSpPr>
          <p:spPr>
            <a:xfrm>
              <a:off x="-52570500" y="3740025"/>
              <a:ext cx="18925" cy="64600"/>
            </a:xfrm>
            <a:custGeom>
              <a:avLst/>
              <a:gdLst/>
              <a:ahLst/>
              <a:cxnLst/>
              <a:rect l="l" t="t" r="r" b="b"/>
              <a:pathLst>
                <a:path w="757" h="2584" extrusionOk="0">
                  <a:moveTo>
                    <a:pt x="0" y="0"/>
                  </a:moveTo>
                  <a:lnTo>
                    <a:pt x="0" y="2584"/>
                  </a:lnTo>
                  <a:cubicBezTo>
                    <a:pt x="442" y="2300"/>
                    <a:pt x="757" y="1827"/>
                    <a:pt x="757" y="1260"/>
                  </a:cubicBezTo>
                  <a:cubicBezTo>
                    <a:pt x="757" y="725"/>
                    <a:pt x="442" y="25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6" name="Google Shape;1746;p56"/>
          <p:cNvGrpSpPr/>
          <p:nvPr/>
        </p:nvGrpSpPr>
        <p:grpSpPr>
          <a:xfrm>
            <a:off x="7089647" y="1421767"/>
            <a:ext cx="339306" cy="251698"/>
            <a:chOff x="2678275" y="2090100"/>
            <a:chExt cx="481900" cy="357475"/>
          </a:xfrm>
        </p:grpSpPr>
        <p:sp>
          <p:nvSpPr>
            <p:cNvPr id="1747" name="Google Shape;1747;p56"/>
            <p:cNvSpPr/>
            <p:nvPr/>
          </p:nvSpPr>
          <p:spPr>
            <a:xfrm>
              <a:off x="2899450" y="2249100"/>
              <a:ext cx="39550" cy="39550"/>
            </a:xfrm>
            <a:custGeom>
              <a:avLst/>
              <a:gdLst/>
              <a:ahLst/>
              <a:cxnLst/>
              <a:rect l="l" t="t" r="r" b="b"/>
              <a:pathLst>
                <a:path w="1582" h="1582" extrusionOk="0">
                  <a:moveTo>
                    <a:pt x="793" y="1"/>
                  </a:moveTo>
                  <a:cubicBezTo>
                    <a:pt x="356" y="1"/>
                    <a:pt x="1" y="353"/>
                    <a:pt x="1" y="790"/>
                  </a:cubicBezTo>
                  <a:cubicBezTo>
                    <a:pt x="1" y="1226"/>
                    <a:pt x="356" y="1581"/>
                    <a:pt x="793" y="1581"/>
                  </a:cubicBezTo>
                  <a:cubicBezTo>
                    <a:pt x="1227" y="1581"/>
                    <a:pt x="1582" y="1226"/>
                    <a:pt x="1582" y="790"/>
                  </a:cubicBezTo>
                  <a:cubicBezTo>
                    <a:pt x="1582" y="353"/>
                    <a:pt x="1227" y="1"/>
                    <a:pt x="7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48" name="Google Shape;1748;p56"/>
            <p:cNvSpPr/>
            <p:nvPr/>
          </p:nvSpPr>
          <p:spPr>
            <a:xfrm>
              <a:off x="3092400" y="2249100"/>
              <a:ext cx="39550" cy="39550"/>
            </a:xfrm>
            <a:custGeom>
              <a:avLst/>
              <a:gdLst/>
              <a:ahLst/>
              <a:cxnLst/>
              <a:rect l="l" t="t" r="r" b="b"/>
              <a:pathLst>
                <a:path w="1582" h="1582" extrusionOk="0">
                  <a:moveTo>
                    <a:pt x="790" y="1"/>
                  </a:moveTo>
                  <a:cubicBezTo>
                    <a:pt x="353" y="1"/>
                    <a:pt x="1" y="353"/>
                    <a:pt x="1" y="790"/>
                  </a:cubicBezTo>
                  <a:cubicBezTo>
                    <a:pt x="1" y="1226"/>
                    <a:pt x="353" y="1581"/>
                    <a:pt x="790" y="1581"/>
                  </a:cubicBezTo>
                  <a:cubicBezTo>
                    <a:pt x="1226" y="1581"/>
                    <a:pt x="1582" y="1226"/>
                    <a:pt x="1582" y="790"/>
                  </a:cubicBezTo>
                  <a:cubicBezTo>
                    <a:pt x="1582" y="353"/>
                    <a:pt x="1226" y="1"/>
                    <a:pt x="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49" name="Google Shape;1749;p56"/>
            <p:cNvSpPr/>
            <p:nvPr/>
          </p:nvSpPr>
          <p:spPr>
            <a:xfrm>
              <a:off x="2678350" y="2389425"/>
              <a:ext cx="481825" cy="58150"/>
            </a:xfrm>
            <a:custGeom>
              <a:avLst/>
              <a:gdLst/>
              <a:ahLst/>
              <a:cxnLst/>
              <a:rect l="l" t="t" r="r" b="b"/>
              <a:pathLst>
                <a:path w="19273" h="2326" extrusionOk="0">
                  <a:moveTo>
                    <a:pt x="1" y="1"/>
                  </a:moveTo>
                  <a:lnTo>
                    <a:pt x="1" y="1759"/>
                  </a:lnTo>
                  <a:cubicBezTo>
                    <a:pt x="1" y="2072"/>
                    <a:pt x="251" y="2325"/>
                    <a:pt x="564" y="2325"/>
                  </a:cubicBezTo>
                  <a:lnTo>
                    <a:pt x="18707" y="2325"/>
                  </a:lnTo>
                  <a:cubicBezTo>
                    <a:pt x="19020" y="2325"/>
                    <a:pt x="19273" y="2072"/>
                    <a:pt x="19273" y="1759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50" name="Google Shape;1750;p56"/>
            <p:cNvSpPr/>
            <p:nvPr/>
          </p:nvSpPr>
          <p:spPr>
            <a:xfrm>
              <a:off x="2706600" y="2249100"/>
              <a:ext cx="39550" cy="39550"/>
            </a:xfrm>
            <a:custGeom>
              <a:avLst/>
              <a:gdLst/>
              <a:ahLst/>
              <a:cxnLst/>
              <a:rect l="l" t="t" r="r" b="b"/>
              <a:pathLst>
                <a:path w="1582" h="1582" extrusionOk="0">
                  <a:moveTo>
                    <a:pt x="789" y="1"/>
                  </a:moveTo>
                  <a:cubicBezTo>
                    <a:pt x="352" y="1"/>
                    <a:pt x="0" y="353"/>
                    <a:pt x="0" y="790"/>
                  </a:cubicBezTo>
                  <a:cubicBezTo>
                    <a:pt x="0" y="1226"/>
                    <a:pt x="352" y="1581"/>
                    <a:pt x="789" y="1581"/>
                  </a:cubicBezTo>
                  <a:cubicBezTo>
                    <a:pt x="1226" y="1581"/>
                    <a:pt x="1581" y="1226"/>
                    <a:pt x="1581" y="790"/>
                  </a:cubicBezTo>
                  <a:cubicBezTo>
                    <a:pt x="1581" y="353"/>
                    <a:pt x="1226" y="1"/>
                    <a:pt x="7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51" name="Google Shape;1751;p56"/>
            <p:cNvSpPr/>
            <p:nvPr/>
          </p:nvSpPr>
          <p:spPr>
            <a:xfrm>
              <a:off x="2678275" y="2090100"/>
              <a:ext cx="481900" cy="271125"/>
            </a:xfrm>
            <a:custGeom>
              <a:avLst/>
              <a:gdLst/>
              <a:ahLst/>
              <a:cxnLst/>
              <a:rect l="l" t="t" r="r" b="b"/>
              <a:pathLst>
                <a:path w="19276" h="10845" extrusionOk="0">
                  <a:moveTo>
                    <a:pt x="9638" y="5229"/>
                  </a:moveTo>
                  <a:cubicBezTo>
                    <a:pt x="9885" y="5229"/>
                    <a:pt x="10134" y="5277"/>
                    <a:pt x="10372" y="5376"/>
                  </a:cubicBezTo>
                  <a:cubicBezTo>
                    <a:pt x="11091" y="5674"/>
                    <a:pt x="11558" y="6373"/>
                    <a:pt x="11558" y="7150"/>
                  </a:cubicBezTo>
                  <a:cubicBezTo>
                    <a:pt x="11558" y="8209"/>
                    <a:pt x="10697" y="9068"/>
                    <a:pt x="9640" y="9071"/>
                  </a:cubicBezTo>
                  <a:cubicBezTo>
                    <a:pt x="8863" y="9071"/>
                    <a:pt x="8161" y="8601"/>
                    <a:pt x="7866" y="7884"/>
                  </a:cubicBezTo>
                  <a:cubicBezTo>
                    <a:pt x="7568" y="7168"/>
                    <a:pt x="7731" y="6343"/>
                    <a:pt x="8282" y="5791"/>
                  </a:cubicBezTo>
                  <a:cubicBezTo>
                    <a:pt x="8648" y="5425"/>
                    <a:pt x="9139" y="5229"/>
                    <a:pt x="9638" y="5229"/>
                  </a:cubicBezTo>
                  <a:close/>
                  <a:moveTo>
                    <a:pt x="571" y="1"/>
                  </a:moveTo>
                  <a:cubicBezTo>
                    <a:pt x="281" y="1"/>
                    <a:pt x="3" y="226"/>
                    <a:pt x="1" y="567"/>
                  </a:cubicBezTo>
                  <a:lnTo>
                    <a:pt x="1" y="7150"/>
                  </a:lnTo>
                  <a:cubicBezTo>
                    <a:pt x="1" y="6373"/>
                    <a:pt x="471" y="5674"/>
                    <a:pt x="1187" y="5376"/>
                  </a:cubicBezTo>
                  <a:cubicBezTo>
                    <a:pt x="1425" y="5277"/>
                    <a:pt x="1674" y="5229"/>
                    <a:pt x="1921" y="5229"/>
                  </a:cubicBezTo>
                  <a:cubicBezTo>
                    <a:pt x="2420" y="5229"/>
                    <a:pt x="2912" y="5425"/>
                    <a:pt x="3280" y="5791"/>
                  </a:cubicBezTo>
                  <a:cubicBezTo>
                    <a:pt x="3828" y="6343"/>
                    <a:pt x="3994" y="7168"/>
                    <a:pt x="3696" y="7884"/>
                  </a:cubicBezTo>
                  <a:cubicBezTo>
                    <a:pt x="3398" y="8601"/>
                    <a:pt x="2699" y="9071"/>
                    <a:pt x="1922" y="9071"/>
                  </a:cubicBezTo>
                  <a:cubicBezTo>
                    <a:pt x="862" y="9068"/>
                    <a:pt x="4" y="8209"/>
                    <a:pt x="1" y="7150"/>
                  </a:cubicBezTo>
                  <a:lnTo>
                    <a:pt x="1" y="10844"/>
                  </a:lnTo>
                  <a:lnTo>
                    <a:pt x="19276" y="10844"/>
                  </a:lnTo>
                  <a:lnTo>
                    <a:pt x="19276" y="7150"/>
                  </a:lnTo>
                  <a:cubicBezTo>
                    <a:pt x="19276" y="7926"/>
                    <a:pt x="18806" y="8625"/>
                    <a:pt x="18089" y="8923"/>
                  </a:cubicBezTo>
                  <a:cubicBezTo>
                    <a:pt x="17852" y="9022"/>
                    <a:pt x="17603" y="9070"/>
                    <a:pt x="17356" y="9070"/>
                  </a:cubicBezTo>
                  <a:cubicBezTo>
                    <a:pt x="16857" y="9070"/>
                    <a:pt x="16365" y="8874"/>
                    <a:pt x="15997" y="8508"/>
                  </a:cubicBezTo>
                  <a:cubicBezTo>
                    <a:pt x="15449" y="7957"/>
                    <a:pt x="15283" y="7131"/>
                    <a:pt x="15581" y="6415"/>
                  </a:cubicBezTo>
                  <a:cubicBezTo>
                    <a:pt x="15879" y="5698"/>
                    <a:pt x="16578" y="5231"/>
                    <a:pt x="17355" y="5231"/>
                  </a:cubicBezTo>
                  <a:cubicBezTo>
                    <a:pt x="18415" y="5231"/>
                    <a:pt x="19273" y="6090"/>
                    <a:pt x="19276" y="7150"/>
                  </a:cubicBezTo>
                  <a:lnTo>
                    <a:pt x="19276" y="567"/>
                  </a:lnTo>
                  <a:cubicBezTo>
                    <a:pt x="19276" y="341"/>
                    <a:pt x="19137" y="133"/>
                    <a:pt x="18927" y="46"/>
                  </a:cubicBezTo>
                  <a:cubicBezTo>
                    <a:pt x="18857" y="17"/>
                    <a:pt x="18783" y="2"/>
                    <a:pt x="18709" y="2"/>
                  </a:cubicBezTo>
                  <a:cubicBezTo>
                    <a:pt x="18564" y="2"/>
                    <a:pt x="18420" y="58"/>
                    <a:pt x="18312" y="166"/>
                  </a:cubicBezTo>
                  <a:lnTo>
                    <a:pt x="14783" y="3641"/>
                  </a:lnTo>
                  <a:lnTo>
                    <a:pt x="9971" y="112"/>
                  </a:lnTo>
                  <a:cubicBezTo>
                    <a:pt x="9871" y="38"/>
                    <a:pt x="9754" y="1"/>
                    <a:pt x="9636" y="1"/>
                  </a:cubicBezTo>
                  <a:cubicBezTo>
                    <a:pt x="9517" y="1"/>
                    <a:pt x="9397" y="39"/>
                    <a:pt x="9297" y="115"/>
                  </a:cubicBezTo>
                  <a:lnTo>
                    <a:pt x="4656" y="3641"/>
                  </a:lnTo>
                  <a:lnTo>
                    <a:pt x="952" y="154"/>
                  </a:lnTo>
                  <a:cubicBezTo>
                    <a:pt x="840" y="48"/>
                    <a:pt x="704" y="1"/>
                    <a:pt x="5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756" name="Google Shape;1756;p56"/>
          <p:cNvGrpSpPr/>
          <p:nvPr/>
        </p:nvGrpSpPr>
        <p:grpSpPr>
          <a:xfrm>
            <a:off x="7730000" y="740875"/>
            <a:ext cx="464900" cy="390271"/>
            <a:chOff x="3796400" y="3657825"/>
            <a:chExt cx="464900" cy="390271"/>
          </a:xfrm>
        </p:grpSpPr>
        <p:sp>
          <p:nvSpPr>
            <p:cNvPr id="1757" name="Google Shape;1757;p56"/>
            <p:cNvSpPr/>
            <p:nvPr/>
          </p:nvSpPr>
          <p:spPr>
            <a:xfrm flipH="1">
              <a:off x="3828066" y="3692150"/>
              <a:ext cx="370416" cy="324797"/>
            </a:xfrm>
            <a:custGeom>
              <a:avLst/>
              <a:gdLst/>
              <a:ahLst/>
              <a:cxnLst/>
              <a:rect l="l" t="t" r="r" b="b"/>
              <a:pathLst>
                <a:path w="5018" h="4400" fill="none" extrusionOk="0">
                  <a:moveTo>
                    <a:pt x="0" y="1"/>
                  </a:moveTo>
                  <a:lnTo>
                    <a:pt x="2778" y="779"/>
                  </a:lnTo>
                  <a:lnTo>
                    <a:pt x="1273" y="3622"/>
                  </a:lnTo>
                  <a:lnTo>
                    <a:pt x="5017" y="440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7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6"/>
            <p:cNvSpPr/>
            <p:nvPr/>
          </p:nvSpPr>
          <p:spPr>
            <a:xfrm flipH="1">
              <a:off x="4198408" y="3657825"/>
              <a:ext cx="62893" cy="62819"/>
            </a:xfrm>
            <a:custGeom>
              <a:avLst/>
              <a:gdLst/>
              <a:ahLst/>
              <a:cxnLst/>
              <a:rect l="l" t="t" r="r" b="b"/>
              <a:pathLst>
                <a:path w="852" h="851" extrusionOk="0">
                  <a:moveTo>
                    <a:pt x="422" y="0"/>
                  </a:moveTo>
                  <a:cubicBezTo>
                    <a:pt x="189" y="0"/>
                    <a:pt x="0" y="189"/>
                    <a:pt x="0" y="429"/>
                  </a:cubicBezTo>
                  <a:cubicBezTo>
                    <a:pt x="0" y="662"/>
                    <a:pt x="189" y="851"/>
                    <a:pt x="422" y="851"/>
                  </a:cubicBezTo>
                  <a:cubicBezTo>
                    <a:pt x="662" y="851"/>
                    <a:pt x="851" y="662"/>
                    <a:pt x="851" y="429"/>
                  </a:cubicBezTo>
                  <a:cubicBezTo>
                    <a:pt x="851" y="189"/>
                    <a:pt x="662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6"/>
            <p:cNvSpPr/>
            <p:nvPr/>
          </p:nvSpPr>
          <p:spPr>
            <a:xfrm flipH="1">
              <a:off x="3969206" y="3721677"/>
              <a:ext cx="63409" cy="62893"/>
            </a:xfrm>
            <a:custGeom>
              <a:avLst/>
              <a:gdLst/>
              <a:ahLst/>
              <a:cxnLst/>
              <a:rect l="l" t="t" r="r" b="b"/>
              <a:pathLst>
                <a:path w="859" h="852" extrusionOk="0">
                  <a:moveTo>
                    <a:pt x="429" y="1"/>
                  </a:moveTo>
                  <a:cubicBezTo>
                    <a:pt x="189" y="1"/>
                    <a:pt x="0" y="190"/>
                    <a:pt x="0" y="422"/>
                  </a:cubicBezTo>
                  <a:cubicBezTo>
                    <a:pt x="0" y="662"/>
                    <a:pt x="189" y="851"/>
                    <a:pt x="429" y="851"/>
                  </a:cubicBezTo>
                  <a:cubicBezTo>
                    <a:pt x="662" y="851"/>
                    <a:pt x="858" y="662"/>
                    <a:pt x="858" y="422"/>
                  </a:cubicBezTo>
                  <a:cubicBezTo>
                    <a:pt x="858" y="190"/>
                    <a:pt x="662" y="1"/>
                    <a:pt x="4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6"/>
            <p:cNvSpPr/>
            <p:nvPr/>
          </p:nvSpPr>
          <p:spPr>
            <a:xfrm flipH="1">
              <a:off x="3796400" y="3985204"/>
              <a:ext cx="63409" cy="62893"/>
            </a:xfrm>
            <a:custGeom>
              <a:avLst/>
              <a:gdLst/>
              <a:ahLst/>
              <a:cxnLst/>
              <a:rect l="l" t="t" r="r" b="b"/>
              <a:pathLst>
                <a:path w="859" h="852" extrusionOk="0">
                  <a:moveTo>
                    <a:pt x="429" y="1"/>
                  </a:moveTo>
                  <a:cubicBezTo>
                    <a:pt x="197" y="1"/>
                    <a:pt x="0" y="190"/>
                    <a:pt x="0" y="423"/>
                  </a:cubicBezTo>
                  <a:cubicBezTo>
                    <a:pt x="0" y="663"/>
                    <a:pt x="197" y="852"/>
                    <a:pt x="429" y="852"/>
                  </a:cubicBezTo>
                  <a:cubicBezTo>
                    <a:pt x="669" y="852"/>
                    <a:pt x="859" y="663"/>
                    <a:pt x="859" y="423"/>
                  </a:cubicBezTo>
                  <a:cubicBezTo>
                    <a:pt x="859" y="190"/>
                    <a:pt x="669" y="1"/>
                    <a:pt x="4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6"/>
            <p:cNvSpPr/>
            <p:nvPr/>
          </p:nvSpPr>
          <p:spPr>
            <a:xfrm flipH="1">
              <a:off x="4074469" y="3932646"/>
              <a:ext cx="62819" cy="63409"/>
            </a:xfrm>
            <a:custGeom>
              <a:avLst/>
              <a:gdLst/>
              <a:ahLst/>
              <a:cxnLst/>
              <a:rect l="l" t="t" r="r" b="b"/>
              <a:pathLst>
                <a:path w="851" h="859" extrusionOk="0">
                  <a:moveTo>
                    <a:pt x="429" y="0"/>
                  </a:moveTo>
                  <a:cubicBezTo>
                    <a:pt x="189" y="0"/>
                    <a:pt x="0" y="197"/>
                    <a:pt x="0" y="429"/>
                  </a:cubicBezTo>
                  <a:cubicBezTo>
                    <a:pt x="0" y="662"/>
                    <a:pt x="189" y="858"/>
                    <a:pt x="429" y="858"/>
                  </a:cubicBezTo>
                  <a:cubicBezTo>
                    <a:pt x="662" y="858"/>
                    <a:pt x="851" y="662"/>
                    <a:pt x="851" y="429"/>
                  </a:cubicBezTo>
                  <a:cubicBezTo>
                    <a:pt x="851" y="197"/>
                    <a:pt x="662" y="0"/>
                    <a:pt x="4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474;p36">
            <a:extLst>
              <a:ext uri="{FF2B5EF4-FFF2-40B4-BE49-F238E27FC236}">
                <a16:creationId xmlns:a16="http://schemas.microsoft.com/office/drawing/2014/main" id="{2D6C3173-23CA-D20E-906A-0F34585B284B}"/>
              </a:ext>
            </a:extLst>
          </p:cNvPr>
          <p:cNvSpPr txBox="1">
            <a:spLocks/>
          </p:cNvSpPr>
          <p:nvPr/>
        </p:nvSpPr>
        <p:spPr>
          <a:xfrm>
            <a:off x="1684989" y="1279730"/>
            <a:ext cx="381297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l"/>
            <a:r>
              <a:rPr lang="en" sz="1600" dirty="0">
                <a:solidFill>
                  <a:schemeClr val="accent6"/>
                </a:solidFill>
              </a:rPr>
              <a:t>01</a:t>
            </a:r>
          </a:p>
        </p:txBody>
      </p:sp>
      <p:sp>
        <p:nvSpPr>
          <p:cNvPr id="3" name="Google Shape;474;p36">
            <a:extLst>
              <a:ext uri="{FF2B5EF4-FFF2-40B4-BE49-F238E27FC236}">
                <a16:creationId xmlns:a16="http://schemas.microsoft.com/office/drawing/2014/main" id="{FDAC885F-FF59-2BA5-82C1-91375A9AA6BE}"/>
              </a:ext>
            </a:extLst>
          </p:cNvPr>
          <p:cNvSpPr txBox="1">
            <a:spLocks/>
          </p:cNvSpPr>
          <p:nvPr/>
        </p:nvSpPr>
        <p:spPr>
          <a:xfrm>
            <a:off x="4349751" y="1255148"/>
            <a:ext cx="444648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l"/>
            <a:r>
              <a:rPr lang="en" sz="1600" dirty="0">
                <a:solidFill>
                  <a:schemeClr val="accent6"/>
                </a:solidFill>
              </a:rPr>
              <a:t>02</a:t>
            </a:r>
          </a:p>
        </p:txBody>
      </p:sp>
      <p:sp>
        <p:nvSpPr>
          <p:cNvPr id="4" name="Google Shape;1719;p56">
            <a:extLst>
              <a:ext uri="{FF2B5EF4-FFF2-40B4-BE49-F238E27FC236}">
                <a16:creationId xmlns:a16="http://schemas.microsoft.com/office/drawing/2014/main" id="{E9E09C71-2C1C-F6FD-DFC6-B6036DD99EE4}"/>
              </a:ext>
            </a:extLst>
          </p:cNvPr>
          <p:cNvSpPr/>
          <p:nvPr/>
        </p:nvSpPr>
        <p:spPr>
          <a:xfrm>
            <a:off x="6933923" y="1201430"/>
            <a:ext cx="678600" cy="6786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719;p56">
            <a:extLst>
              <a:ext uri="{FF2B5EF4-FFF2-40B4-BE49-F238E27FC236}">
                <a16:creationId xmlns:a16="http://schemas.microsoft.com/office/drawing/2014/main" id="{402D2FC6-1674-9CF5-D5B7-BB8F12831584}"/>
              </a:ext>
            </a:extLst>
          </p:cNvPr>
          <p:cNvSpPr/>
          <p:nvPr/>
        </p:nvSpPr>
        <p:spPr>
          <a:xfrm>
            <a:off x="1503628" y="3031369"/>
            <a:ext cx="678600" cy="6786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74;p36">
            <a:extLst>
              <a:ext uri="{FF2B5EF4-FFF2-40B4-BE49-F238E27FC236}">
                <a16:creationId xmlns:a16="http://schemas.microsoft.com/office/drawing/2014/main" id="{FC9BE6F3-7CAF-7F91-4BA3-DB5113072F20}"/>
              </a:ext>
            </a:extLst>
          </p:cNvPr>
          <p:cNvSpPr txBox="1">
            <a:spLocks/>
          </p:cNvSpPr>
          <p:nvPr/>
        </p:nvSpPr>
        <p:spPr>
          <a:xfrm>
            <a:off x="7054851" y="1255148"/>
            <a:ext cx="435144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l"/>
            <a:r>
              <a:rPr lang="en" sz="1600" dirty="0">
                <a:solidFill>
                  <a:schemeClr val="accent6"/>
                </a:solidFill>
              </a:rPr>
              <a:t>03</a:t>
            </a:r>
          </a:p>
        </p:txBody>
      </p:sp>
      <p:sp>
        <p:nvSpPr>
          <p:cNvPr id="7" name="Google Shape;474;p36">
            <a:extLst>
              <a:ext uri="{FF2B5EF4-FFF2-40B4-BE49-F238E27FC236}">
                <a16:creationId xmlns:a16="http://schemas.microsoft.com/office/drawing/2014/main" id="{4283B997-9A2F-3425-B665-4D1BA9360029}"/>
              </a:ext>
            </a:extLst>
          </p:cNvPr>
          <p:cNvSpPr txBox="1">
            <a:spLocks/>
          </p:cNvSpPr>
          <p:nvPr/>
        </p:nvSpPr>
        <p:spPr>
          <a:xfrm>
            <a:off x="1619250" y="3070519"/>
            <a:ext cx="447036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l"/>
            <a:r>
              <a:rPr lang="en" sz="1600" dirty="0">
                <a:solidFill>
                  <a:schemeClr val="accent6"/>
                </a:solidFill>
              </a:rPr>
              <a:t>04</a:t>
            </a:r>
          </a:p>
        </p:txBody>
      </p:sp>
      <p:sp>
        <p:nvSpPr>
          <p:cNvPr id="8" name="Google Shape;474;p36">
            <a:extLst>
              <a:ext uri="{FF2B5EF4-FFF2-40B4-BE49-F238E27FC236}">
                <a16:creationId xmlns:a16="http://schemas.microsoft.com/office/drawing/2014/main" id="{D581827B-A809-CE7F-FDB6-589B75A8B7B9}"/>
              </a:ext>
            </a:extLst>
          </p:cNvPr>
          <p:cNvSpPr txBox="1">
            <a:spLocks/>
          </p:cNvSpPr>
          <p:nvPr/>
        </p:nvSpPr>
        <p:spPr>
          <a:xfrm>
            <a:off x="4232700" y="3076236"/>
            <a:ext cx="678599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l"/>
            <a:r>
              <a:rPr lang="en" sz="1600" dirty="0">
                <a:solidFill>
                  <a:schemeClr val="accent6"/>
                </a:solidFill>
              </a:rPr>
              <a:t>  05</a:t>
            </a:r>
          </a:p>
        </p:txBody>
      </p:sp>
      <p:sp>
        <p:nvSpPr>
          <p:cNvPr id="9" name="Google Shape;474;p36">
            <a:extLst>
              <a:ext uri="{FF2B5EF4-FFF2-40B4-BE49-F238E27FC236}">
                <a16:creationId xmlns:a16="http://schemas.microsoft.com/office/drawing/2014/main" id="{3A6A6BF9-9973-A3F7-1881-A6F93F9B37AF}"/>
              </a:ext>
            </a:extLst>
          </p:cNvPr>
          <p:cNvSpPr txBox="1">
            <a:spLocks/>
          </p:cNvSpPr>
          <p:nvPr/>
        </p:nvSpPr>
        <p:spPr>
          <a:xfrm>
            <a:off x="7010400" y="3097025"/>
            <a:ext cx="588199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l"/>
            <a:r>
              <a:rPr lang="en" sz="1600" dirty="0">
                <a:solidFill>
                  <a:schemeClr val="accent6"/>
                </a:solidFill>
              </a:rPr>
              <a:t>06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46"/>
          <p:cNvSpPr/>
          <p:nvPr/>
        </p:nvSpPr>
        <p:spPr>
          <a:xfrm>
            <a:off x="920563" y="1949950"/>
            <a:ext cx="714300" cy="7143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8" name="Google Shape;1158;p46"/>
          <p:cNvSpPr/>
          <p:nvPr/>
        </p:nvSpPr>
        <p:spPr>
          <a:xfrm>
            <a:off x="7709700" y="1949950"/>
            <a:ext cx="714300" cy="7143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9" name="Google Shape;1159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Dealing with Data Columns</a:t>
            </a:r>
            <a:endParaRPr dirty="0"/>
          </a:p>
        </p:txBody>
      </p:sp>
      <p:sp>
        <p:nvSpPr>
          <p:cNvPr id="1160" name="Google Shape;1160;p46"/>
          <p:cNvSpPr txBox="1">
            <a:spLocks noGrp="1"/>
          </p:cNvSpPr>
          <p:nvPr>
            <p:ph type="subTitle" idx="1"/>
          </p:nvPr>
        </p:nvSpPr>
        <p:spPr>
          <a:xfrm>
            <a:off x="190500" y="2689798"/>
            <a:ext cx="2213244" cy="9179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Convert the Column to Text format</a:t>
            </a:r>
            <a:endParaRPr sz="1600" dirty="0"/>
          </a:p>
        </p:txBody>
      </p:sp>
      <p:sp>
        <p:nvSpPr>
          <p:cNvPr id="1163" name="Google Shape;1163;p46"/>
          <p:cNvSpPr txBox="1">
            <a:spLocks noGrp="1"/>
          </p:cNvSpPr>
          <p:nvPr>
            <p:ph type="subTitle" idx="4"/>
          </p:nvPr>
        </p:nvSpPr>
        <p:spPr>
          <a:xfrm>
            <a:off x="1846081" y="3998962"/>
            <a:ext cx="5055927" cy="10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Follow the same proceedure for columns DateofHire, DateofTermination &amp; LastPerformanceReview_Date</a:t>
            </a:r>
            <a:endParaRPr dirty="0"/>
          </a:p>
        </p:txBody>
      </p:sp>
      <p:sp>
        <p:nvSpPr>
          <p:cNvPr id="1164" name="Google Shape;1164;p46"/>
          <p:cNvSpPr/>
          <p:nvPr/>
        </p:nvSpPr>
        <p:spPr>
          <a:xfrm>
            <a:off x="7811346" y="2051929"/>
            <a:ext cx="511006" cy="511014"/>
          </a:xfrm>
          <a:custGeom>
            <a:avLst/>
            <a:gdLst/>
            <a:ahLst/>
            <a:cxnLst/>
            <a:rect l="l" t="t" r="r" b="b"/>
            <a:pathLst>
              <a:path w="12760" h="12761" extrusionOk="0">
                <a:moveTo>
                  <a:pt x="6427" y="3592"/>
                </a:moveTo>
                <a:cubicBezTo>
                  <a:pt x="7939" y="3592"/>
                  <a:pt x="9168" y="4821"/>
                  <a:pt x="9168" y="6365"/>
                </a:cubicBezTo>
                <a:cubicBezTo>
                  <a:pt x="9168" y="7846"/>
                  <a:pt x="7908" y="9106"/>
                  <a:pt x="6427" y="9106"/>
                </a:cubicBezTo>
                <a:cubicBezTo>
                  <a:pt x="4883" y="9106"/>
                  <a:pt x="3655" y="7877"/>
                  <a:pt x="3655" y="6365"/>
                </a:cubicBezTo>
                <a:cubicBezTo>
                  <a:pt x="3655" y="4821"/>
                  <a:pt x="4883" y="3592"/>
                  <a:pt x="6427" y="3592"/>
                </a:cubicBezTo>
                <a:close/>
                <a:moveTo>
                  <a:pt x="5829" y="1"/>
                </a:moveTo>
                <a:cubicBezTo>
                  <a:pt x="5356" y="1"/>
                  <a:pt x="5009" y="347"/>
                  <a:pt x="5009" y="852"/>
                </a:cubicBezTo>
                <a:lnTo>
                  <a:pt x="5009" y="1576"/>
                </a:lnTo>
                <a:cubicBezTo>
                  <a:pt x="4631" y="1702"/>
                  <a:pt x="4285" y="1828"/>
                  <a:pt x="3970" y="2017"/>
                </a:cubicBezTo>
                <a:lnTo>
                  <a:pt x="3466" y="1513"/>
                </a:lnTo>
                <a:cubicBezTo>
                  <a:pt x="3308" y="1356"/>
                  <a:pt x="3088" y="1277"/>
                  <a:pt x="2867" y="1277"/>
                </a:cubicBezTo>
                <a:cubicBezTo>
                  <a:pt x="2647" y="1277"/>
                  <a:pt x="2426" y="1356"/>
                  <a:pt x="2269" y="1513"/>
                </a:cubicBezTo>
                <a:lnTo>
                  <a:pt x="1481" y="2301"/>
                </a:lnTo>
                <a:cubicBezTo>
                  <a:pt x="1166" y="2616"/>
                  <a:pt x="1166" y="3151"/>
                  <a:pt x="1481" y="3466"/>
                </a:cubicBezTo>
                <a:lnTo>
                  <a:pt x="2017" y="4002"/>
                </a:lnTo>
                <a:cubicBezTo>
                  <a:pt x="1796" y="4317"/>
                  <a:pt x="1701" y="4664"/>
                  <a:pt x="1575" y="5010"/>
                </a:cubicBezTo>
                <a:lnTo>
                  <a:pt x="819" y="5010"/>
                </a:lnTo>
                <a:cubicBezTo>
                  <a:pt x="347" y="5010"/>
                  <a:pt x="0" y="5357"/>
                  <a:pt x="0" y="5829"/>
                </a:cubicBezTo>
                <a:lnTo>
                  <a:pt x="0" y="6932"/>
                </a:lnTo>
                <a:cubicBezTo>
                  <a:pt x="0" y="7405"/>
                  <a:pt x="347" y="7783"/>
                  <a:pt x="819" y="7783"/>
                </a:cubicBezTo>
                <a:lnTo>
                  <a:pt x="1575" y="7783"/>
                </a:lnTo>
                <a:cubicBezTo>
                  <a:pt x="1701" y="8129"/>
                  <a:pt x="1796" y="8476"/>
                  <a:pt x="2017" y="8791"/>
                </a:cubicBezTo>
                <a:lnTo>
                  <a:pt x="1481" y="9295"/>
                </a:lnTo>
                <a:cubicBezTo>
                  <a:pt x="1166" y="9610"/>
                  <a:pt x="1166" y="10177"/>
                  <a:pt x="1481" y="10492"/>
                </a:cubicBezTo>
                <a:lnTo>
                  <a:pt x="2269" y="11280"/>
                </a:lnTo>
                <a:cubicBezTo>
                  <a:pt x="2426" y="11437"/>
                  <a:pt x="2647" y="11516"/>
                  <a:pt x="2867" y="11516"/>
                </a:cubicBezTo>
                <a:cubicBezTo>
                  <a:pt x="3088" y="11516"/>
                  <a:pt x="3308" y="11437"/>
                  <a:pt x="3466" y="11280"/>
                </a:cubicBezTo>
                <a:lnTo>
                  <a:pt x="3970" y="10776"/>
                </a:lnTo>
                <a:cubicBezTo>
                  <a:pt x="4285" y="10965"/>
                  <a:pt x="4631" y="11091"/>
                  <a:pt x="5009" y="11185"/>
                </a:cubicBezTo>
                <a:lnTo>
                  <a:pt x="5009" y="11941"/>
                </a:lnTo>
                <a:cubicBezTo>
                  <a:pt x="5009" y="12414"/>
                  <a:pt x="5356" y="12760"/>
                  <a:pt x="5829" y="12760"/>
                </a:cubicBezTo>
                <a:lnTo>
                  <a:pt x="6931" y="12760"/>
                </a:lnTo>
                <a:cubicBezTo>
                  <a:pt x="7404" y="12760"/>
                  <a:pt x="7750" y="12414"/>
                  <a:pt x="7750" y="11941"/>
                </a:cubicBezTo>
                <a:lnTo>
                  <a:pt x="7750" y="11185"/>
                </a:lnTo>
                <a:cubicBezTo>
                  <a:pt x="8097" y="11091"/>
                  <a:pt x="8475" y="10965"/>
                  <a:pt x="8790" y="10776"/>
                </a:cubicBezTo>
                <a:lnTo>
                  <a:pt x="9294" y="11280"/>
                </a:lnTo>
                <a:cubicBezTo>
                  <a:pt x="9452" y="11437"/>
                  <a:pt x="9664" y="11516"/>
                  <a:pt x="9877" y="11516"/>
                </a:cubicBezTo>
                <a:cubicBezTo>
                  <a:pt x="10090" y="11516"/>
                  <a:pt x="10302" y="11437"/>
                  <a:pt x="10460" y="11280"/>
                </a:cubicBezTo>
                <a:lnTo>
                  <a:pt x="11247" y="10492"/>
                </a:lnTo>
                <a:cubicBezTo>
                  <a:pt x="11563" y="10177"/>
                  <a:pt x="11563" y="9610"/>
                  <a:pt x="11247" y="9295"/>
                </a:cubicBezTo>
                <a:lnTo>
                  <a:pt x="10743" y="8791"/>
                </a:lnTo>
                <a:cubicBezTo>
                  <a:pt x="10932" y="8476"/>
                  <a:pt x="11058" y="8129"/>
                  <a:pt x="11184" y="7783"/>
                </a:cubicBezTo>
                <a:lnTo>
                  <a:pt x="11941" y="7783"/>
                </a:lnTo>
                <a:cubicBezTo>
                  <a:pt x="12413" y="7783"/>
                  <a:pt x="12760" y="7405"/>
                  <a:pt x="12760" y="6932"/>
                </a:cubicBezTo>
                <a:lnTo>
                  <a:pt x="12760" y="5829"/>
                </a:lnTo>
                <a:cubicBezTo>
                  <a:pt x="12760" y="5325"/>
                  <a:pt x="12350" y="4979"/>
                  <a:pt x="11941" y="4979"/>
                </a:cubicBezTo>
                <a:lnTo>
                  <a:pt x="11184" y="4979"/>
                </a:lnTo>
                <a:cubicBezTo>
                  <a:pt x="11058" y="4632"/>
                  <a:pt x="10932" y="4254"/>
                  <a:pt x="10743" y="3939"/>
                </a:cubicBezTo>
                <a:lnTo>
                  <a:pt x="11247" y="3435"/>
                </a:lnTo>
                <a:cubicBezTo>
                  <a:pt x="11563" y="3120"/>
                  <a:pt x="11563" y="2553"/>
                  <a:pt x="11247" y="2238"/>
                </a:cubicBezTo>
                <a:lnTo>
                  <a:pt x="10460" y="1450"/>
                </a:lnTo>
                <a:cubicBezTo>
                  <a:pt x="10302" y="1293"/>
                  <a:pt x="10090" y="1214"/>
                  <a:pt x="9877" y="1214"/>
                </a:cubicBezTo>
                <a:cubicBezTo>
                  <a:pt x="9664" y="1214"/>
                  <a:pt x="9452" y="1293"/>
                  <a:pt x="9294" y="1450"/>
                </a:cubicBezTo>
                <a:lnTo>
                  <a:pt x="8790" y="1986"/>
                </a:lnTo>
                <a:cubicBezTo>
                  <a:pt x="8475" y="1765"/>
                  <a:pt x="8097" y="1671"/>
                  <a:pt x="7750" y="1545"/>
                </a:cubicBezTo>
                <a:lnTo>
                  <a:pt x="7750" y="852"/>
                </a:lnTo>
                <a:cubicBezTo>
                  <a:pt x="7750" y="379"/>
                  <a:pt x="7404" y="1"/>
                  <a:pt x="693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8" name="Google Shape;1168;p46"/>
          <p:cNvGrpSpPr/>
          <p:nvPr/>
        </p:nvGrpSpPr>
        <p:grpSpPr>
          <a:xfrm>
            <a:off x="4139203" y="2073840"/>
            <a:ext cx="1084973" cy="466520"/>
            <a:chOff x="-4245509" y="2468747"/>
            <a:chExt cx="1185892" cy="509914"/>
          </a:xfrm>
        </p:grpSpPr>
        <p:sp>
          <p:nvSpPr>
            <p:cNvPr id="1169" name="Google Shape;1169;p46"/>
            <p:cNvSpPr/>
            <p:nvPr/>
          </p:nvSpPr>
          <p:spPr>
            <a:xfrm>
              <a:off x="-4245509" y="2468747"/>
              <a:ext cx="256686" cy="509914"/>
            </a:xfrm>
            <a:custGeom>
              <a:avLst/>
              <a:gdLst/>
              <a:ahLst/>
              <a:cxnLst/>
              <a:rect l="l" t="t" r="r" b="b"/>
              <a:pathLst>
                <a:path w="1637" h="3252" fill="none" extrusionOk="0">
                  <a:moveTo>
                    <a:pt x="22" y="1"/>
                  </a:moveTo>
                  <a:lnTo>
                    <a:pt x="1637" y="1615"/>
                  </a:lnTo>
                  <a:lnTo>
                    <a:pt x="1" y="3251"/>
                  </a:lnTo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miter lim="7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6"/>
            <p:cNvSpPr/>
            <p:nvPr/>
          </p:nvSpPr>
          <p:spPr>
            <a:xfrm>
              <a:off x="-4059699" y="2468747"/>
              <a:ext cx="257940" cy="509914"/>
            </a:xfrm>
            <a:custGeom>
              <a:avLst/>
              <a:gdLst/>
              <a:ahLst/>
              <a:cxnLst/>
              <a:rect l="l" t="t" r="r" b="b"/>
              <a:pathLst>
                <a:path w="1645" h="3252" fill="none" extrusionOk="0">
                  <a:moveTo>
                    <a:pt x="30" y="1"/>
                  </a:moveTo>
                  <a:lnTo>
                    <a:pt x="1644" y="1615"/>
                  </a:lnTo>
                  <a:lnTo>
                    <a:pt x="1" y="3251"/>
                  </a:lnTo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miter lim="7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6"/>
            <p:cNvSpPr/>
            <p:nvPr/>
          </p:nvSpPr>
          <p:spPr>
            <a:xfrm>
              <a:off x="-3872635" y="2468747"/>
              <a:ext cx="256686" cy="509914"/>
            </a:xfrm>
            <a:custGeom>
              <a:avLst/>
              <a:gdLst/>
              <a:ahLst/>
              <a:cxnLst/>
              <a:rect l="l" t="t" r="r" b="b"/>
              <a:pathLst>
                <a:path w="1637" h="3252" fill="none" extrusionOk="0">
                  <a:moveTo>
                    <a:pt x="15" y="1"/>
                  </a:moveTo>
                  <a:lnTo>
                    <a:pt x="1636" y="1615"/>
                  </a:lnTo>
                  <a:lnTo>
                    <a:pt x="0" y="3251"/>
                  </a:lnTo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miter lim="7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6"/>
            <p:cNvSpPr/>
            <p:nvPr/>
          </p:nvSpPr>
          <p:spPr>
            <a:xfrm>
              <a:off x="-3687923" y="2468747"/>
              <a:ext cx="256686" cy="509914"/>
            </a:xfrm>
            <a:custGeom>
              <a:avLst/>
              <a:gdLst/>
              <a:ahLst/>
              <a:cxnLst/>
              <a:rect l="l" t="t" r="r" b="b"/>
              <a:pathLst>
                <a:path w="1637" h="3252" fill="none" extrusionOk="0">
                  <a:moveTo>
                    <a:pt x="22" y="1"/>
                  </a:moveTo>
                  <a:lnTo>
                    <a:pt x="1636" y="1615"/>
                  </a:lnTo>
                  <a:lnTo>
                    <a:pt x="0" y="3251"/>
                  </a:lnTo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miter lim="7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6"/>
            <p:cNvSpPr/>
            <p:nvPr/>
          </p:nvSpPr>
          <p:spPr>
            <a:xfrm>
              <a:off x="-3502113" y="2468747"/>
              <a:ext cx="257783" cy="509914"/>
            </a:xfrm>
            <a:custGeom>
              <a:avLst/>
              <a:gdLst/>
              <a:ahLst/>
              <a:cxnLst/>
              <a:rect l="l" t="t" r="r" b="b"/>
              <a:pathLst>
                <a:path w="1644" h="3252" fill="none" extrusionOk="0">
                  <a:moveTo>
                    <a:pt x="22" y="1"/>
                  </a:moveTo>
                  <a:lnTo>
                    <a:pt x="1644" y="1615"/>
                  </a:lnTo>
                  <a:lnTo>
                    <a:pt x="1" y="3251"/>
                  </a:lnTo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miter lim="7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6"/>
            <p:cNvSpPr/>
            <p:nvPr/>
          </p:nvSpPr>
          <p:spPr>
            <a:xfrm>
              <a:off x="-3316303" y="2468747"/>
              <a:ext cx="256686" cy="509914"/>
            </a:xfrm>
            <a:custGeom>
              <a:avLst/>
              <a:gdLst/>
              <a:ahLst/>
              <a:cxnLst/>
              <a:rect l="l" t="t" r="r" b="b"/>
              <a:pathLst>
                <a:path w="1637" h="3252" fill="none" extrusionOk="0">
                  <a:moveTo>
                    <a:pt x="23" y="1"/>
                  </a:moveTo>
                  <a:lnTo>
                    <a:pt x="1637" y="1615"/>
                  </a:lnTo>
                  <a:lnTo>
                    <a:pt x="1" y="3251"/>
                  </a:lnTo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miter lim="7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46"/>
          <p:cNvGrpSpPr/>
          <p:nvPr/>
        </p:nvGrpSpPr>
        <p:grpSpPr>
          <a:xfrm>
            <a:off x="8424000" y="1501705"/>
            <a:ext cx="464900" cy="390271"/>
            <a:chOff x="3796400" y="3657825"/>
            <a:chExt cx="464900" cy="390271"/>
          </a:xfrm>
        </p:grpSpPr>
        <p:sp>
          <p:nvSpPr>
            <p:cNvPr id="1176" name="Google Shape;1176;p46"/>
            <p:cNvSpPr/>
            <p:nvPr/>
          </p:nvSpPr>
          <p:spPr>
            <a:xfrm flipH="1">
              <a:off x="3828066" y="3692150"/>
              <a:ext cx="370416" cy="324797"/>
            </a:xfrm>
            <a:custGeom>
              <a:avLst/>
              <a:gdLst/>
              <a:ahLst/>
              <a:cxnLst/>
              <a:rect l="l" t="t" r="r" b="b"/>
              <a:pathLst>
                <a:path w="5018" h="4400" fill="none" extrusionOk="0">
                  <a:moveTo>
                    <a:pt x="0" y="1"/>
                  </a:moveTo>
                  <a:lnTo>
                    <a:pt x="2778" y="779"/>
                  </a:lnTo>
                  <a:lnTo>
                    <a:pt x="1273" y="3622"/>
                  </a:lnTo>
                  <a:lnTo>
                    <a:pt x="5017" y="440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7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6"/>
            <p:cNvSpPr/>
            <p:nvPr/>
          </p:nvSpPr>
          <p:spPr>
            <a:xfrm flipH="1">
              <a:off x="4198408" y="3657825"/>
              <a:ext cx="62893" cy="62819"/>
            </a:xfrm>
            <a:custGeom>
              <a:avLst/>
              <a:gdLst/>
              <a:ahLst/>
              <a:cxnLst/>
              <a:rect l="l" t="t" r="r" b="b"/>
              <a:pathLst>
                <a:path w="852" h="851" extrusionOk="0">
                  <a:moveTo>
                    <a:pt x="422" y="0"/>
                  </a:moveTo>
                  <a:cubicBezTo>
                    <a:pt x="189" y="0"/>
                    <a:pt x="0" y="189"/>
                    <a:pt x="0" y="429"/>
                  </a:cubicBezTo>
                  <a:cubicBezTo>
                    <a:pt x="0" y="662"/>
                    <a:pt x="189" y="851"/>
                    <a:pt x="422" y="851"/>
                  </a:cubicBezTo>
                  <a:cubicBezTo>
                    <a:pt x="662" y="851"/>
                    <a:pt x="851" y="662"/>
                    <a:pt x="851" y="429"/>
                  </a:cubicBezTo>
                  <a:cubicBezTo>
                    <a:pt x="851" y="189"/>
                    <a:pt x="662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6"/>
            <p:cNvSpPr/>
            <p:nvPr/>
          </p:nvSpPr>
          <p:spPr>
            <a:xfrm flipH="1">
              <a:off x="3969206" y="3721677"/>
              <a:ext cx="63409" cy="62893"/>
            </a:xfrm>
            <a:custGeom>
              <a:avLst/>
              <a:gdLst/>
              <a:ahLst/>
              <a:cxnLst/>
              <a:rect l="l" t="t" r="r" b="b"/>
              <a:pathLst>
                <a:path w="859" h="852" extrusionOk="0">
                  <a:moveTo>
                    <a:pt x="429" y="1"/>
                  </a:moveTo>
                  <a:cubicBezTo>
                    <a:pt x="189" y="1"/>
                    <a:pt x="0" y="190"/>
                    <a:pt x="0" y="422"/>
                  </a:cubicBezTo>
                  <a:cubicBezTo>
                    <a:pt x="0" y="662"/>
                    <a:pt x="189" y="851"/>
                    <a:pt x="429" y="851"/>
                  </a:cubicBezTo>
                  <a:cubicBezTo>
                    <a:pt x="662" y="851"/>
                    <a:pt x="858" y="662"/>
                    <a:pt x="858" y="422"/>
                  </a:cubicBezTo>
                  <a:cubicBezTo>
                    <a:pt x="858" y="190"/>
                    <a:pt x="662" y="1"/>
                    <a:pt x="4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6"/>
            <p:cNvSpPr/>
            <p:nvPr/>
          </p:nvSpPr>
          <p:spPr>
            <a:xfrm flipH="1">
              <a:off x="3796400" y="3985204"/>
              <a:ext cx="63409" cy="62893"/>
            </a:xfrm>
            <a:custGeom>
              <a:avLst/>
              <a:gdLst/>
              <a:ahLst/>
              <a:cxnLst/>
              <a:rect l="l" t="t" r="r" b="b"/>
              <a:pathLst>
                <a:path w="859" h="852" extrusionOk="0">
                  <a:moveTo>
                    <a:pt x="429" y="1"/>
                  </a:moveTo>
                  <a:cubicBezTo>
                    <a:pt x="197" y="1"/>
                    <a:pt x="0" y="190"/>
                    <a:pt x="0" y="423"/>
                  </a:cubicBezTo>
                  <a:cubicBezTo>
                    <a:pt x="0" y="663"/>
                    <a:pt x="197" y="852"/>
                    <a:pt x="429" y="852"/>
                  </a:cubicBezTo>
                  <a:cubicBezTo>
                    <a:pt x="669" y="852"/>
                    <a:pt x="859" y="663"/>
                    <a:pt x="859" y="423"/>
                  </a:cubicBezTo>
                  <a:cubicBezTo>
                    <a:pt x="859" y="190"/>
                    <a:pt x="669" y="1"/>
                    <a:pt x="4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6"/>
            <p:cNvSpPr/>
            <p:nvPr/>
          </p:nvSpPr>
          <p:spPr>
            <a:xfrm flipH="1">
              <a:off x="4074469" y="3932646"/>
              <a:ext cx="62819" cy="63409"/>
            </a:xfrm>
            <a:custGeom>
              <a:avLst/>
              <a:gdLst/>
              <a:ahLst/>
              <a:cxnLst/>
              <a:rect l="l" t="t" r="r" b="b"/>
              <a:pathLst>
                <a:path w="851" h="859" extrusionOk="0">
                  <a:moveTo>
                    <a:pt x="429" y="0"/>
                  </a:moveTo>
                  <a:cubicBezTo>
                    <a:pt x="189" y="0"/>
                    <a:pt x="0" y="197"/>
                    <a:pt x="0" y="429"/>
                  </a:cubicBezTo>
                  <a:cubicBezTo>
                    <a:pt x="0" y="662"/>
                    <a:pt x="189" y="858"/>
                    <a:pt x="429" y="858"/>
                  </a:cubicBezTo>
                  <a:cubicBezTo>
                    <a:pt x="662" y="858"/>
                    <a:pt x="851" y="662"/>
                    <a:pt x="851" y="429"/>
                  </a:cubicBezTo>
                  <a:cubicBezTo>
                    <a:pt x="851" y="197"/>
                    <a:pt x="662" y="0"/>
                    <a:pt x="4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158;p46">
            <a:extLst>
              <a:ext uri="{FF2B5EF4-FFF2-40B4-BE49-F238E27FC236}">
                <a16:creationId xmlns:a16="http://schemas.microsoft.com/office/drawing/2014/main" id="{8A47ACB3-519C-058F-7969-4E170AAD245F}"/>
              </a:ext>
            </a:extLst>
          </p:cNvPr>
          <p:cNvSpPr/>
          <p:nvPr/>
        </p:nvSpPr>
        <p:spPr>
          <a:xfrm>
            <a:off x="3205526" y="1955389"/>
            <a:ext cx="714300" cy="7143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164;p46">
            <a:extLst>
              <a:ext uri="{FF2B5EF4-FFF2-40B4-BE49-F238E27FC236}">
                <a16:creationId xmlns:a16="http://schemas.microsoft.com/office/drawing/2014/main" id="{99C699CB-A4DB-E3C1-DE9D-26B7FB377A56}"/>
              </a:ext>
            </a:extLst>
          </p:cNvPr>
          <p:cNvSpPr/>
          <p:nvPr/>
        </p:nvSpPr>
        <p:spPr>
          <a:xfrm>
            <a:off x="3307172" y="2057368"/>
            <a:ext cx="511006" cy="511014"/>
          </a:xfrm>
          <a:custGeom>
            <a:avLst/>
            <a:gdLst/>
            <a:ahLst/>
            <a:cxnLst/>
            <a:rect l="l" t="t" r="r" b="b"/>
            <a:pathLst>
              <a:path w="12760" h="12761" extrusionOk="0">
                <a:moveTo>
                  <a:pt x="6427" y="3592"/>
                </a:moveTo>
                <a:cubicBezTo>
                  <a:pt x="7939" y="3592"/>
                  <a:pt x="9168" y="4821"/>
                  <a:pt x="9168" y="6365"/>
                </a:cubicBezTo>
                <a:cubicBezTo>
                  <a:pt x="9168" y="7846"/>
                  <a:pt x="7908" y="9106"/>
                  <a:pt x="6427" y="9106"/>
                </a:cubicBezTo>
                <a:cubicBezTo>
                  <a:pt x="4883" y="9106"/>
                  <a:pt x="3655" y="7877"/>
                  <a:pt x="3655" y="6365"/>
                </a:cubicBezTo>
                <a:cubicBezTo>
                  <a:pt x="3655" y="4821"/>
                  <a:pt x="4883" y="3592"/>
                  <a:pt x="6427" y="3592"/>
                </a:cubicBezTo>
                <a:close/>
                <a:moveTo>
                  <a:pt x="5829" y="1"/>
                </a:moveTo>
                <a:cubicBezTo>
                  <a:pt x="5356" y="1"/>
                  <a:pt x="5009" y="347"/>
                  <a:pt x="5009" y="852"/>
                </a:cubicBezTo>
                <a:lnTo>
                  <a:pt x="5009" y="1576"/>
                </a:lnTo>
                <a:cubicBezTo>
                  <a:pt x="4631" y="1702"/>
                  <a:pt x="4285" y="1828"/>
                  <a:pt x="3970" y="2017"/>
                </a:cubicBezTo>
                <a:lnTo>
                  <a:pt x="3466" y="1513"/>
                </a:lnTo>
                <a:cubicBezTo>
                  <a:pt x="3308" y="1356"/>
                  <a:pt x="3088" y="1277"/>
                  <a:pt x="2867" y="1277"/>
                </a:cubicBezTo>
                <a:cubicBezTo>
                  <a:pt x="2647" y="1277"/>
                  <a:pt x="2426" y="1356"/>
                  <a:pt x="2269" y="1513"/>
                </a:cubicBezTo>
                <a:lnTo>
                  <a:pt x="1481" y="2301"/>
                </a:lnTo>
                <a:cubicBezTo>
                  <a:pt x="1166" y="2616"/>
                  <a:pt x="1166" y="3151"/>
                  <a:pt x="1481" y="3466"/>
                </a:cubicBezTo>
                <a:lnTo>
                  <a:pt x="2017" y="4002"/>
                </a:lnTo>
                <a:cubicBezTo>
                  <a:pt x="1796" y="4317"/>
                  <a:pt x="1701" y="4664"/>
                  <a:pt x="1575" y="5010"/>
                </a:cubicBezTo>
                <a:lnTo>
                  <a:pt x="819" y="5010"/>
                </a:lnTo>
                <a:cubicBezTo>
                  <a:pt x="347" y="5010"/>
                  <a:pt x="0" y="5357"/>
                  <a:pt x="0" y="5829"/>
                </a:cubicBezTo>
                <a:lnTo>
                  <a:pt x="0" y="6932"/>
                </a:lnTo>
                <a:cubicBezTo>
                  <a:pt x="0" y="7405"/>
                  <a:pt x="347" y="7783"/>
                  <a:pt x="819" y="7783"/>
                </a:cubicBezTo>
                <a:lnTo>
                  <a:pt x="1575" y="7783"/>
                </a:lnTo>
                <a:cubicBezTo>
                  <a:pt x="1701" y="8129"/>
                  <a:pt x="1796" y="8476"/>
                  <a:pt x="2017" y="8791"/>
                </a:cubicBezTo>
                <a:lnTo>
                  <a:pt x="1481" y="9295"/>
                </a:lnTo>
                <a:cubicBezTo>
                  <a:pt x="1166" y="9610"/>
                  <a:pt x="1166" y="10177"/>
                  <a:pt x="1481" y="10492"/>
                </a:cubicBezTo>
                <a:lnTo>
                  <a:pt x="2269" y="11280"/>
                </a:lnTo>
                <a:cubicBezTo>
                  <a:pt x="2426" y="11437"/>
                  <a:pt x="2647" y="11516"/>
                  <a:pt x="2867" y="11516"/>
                </a:cubicBezTo>
                <a:cubicBezTo>
                  <a:pt x="3088" y="11516"/>
                  <a:pt x="3308" y="11437"/>
                  <a:pt x="3466" y="11280"/>
                </a:cubicBezTo>
                <a:lnTo>
                  <a:pt x="3970" y="10776"/>
                </a:lnTo>
                <a:cubicBezTo>
                  <a:pt x="4285" y="10965"/>
                  <a:pt x="4631" y="11091"/>
                  <a:pt x="5009" y="11185"/>
                </a:cubicBezTo>
                <a:lnTo>
                  <a:pt x="5009" y="11941"/>
                </a:lnTo>
                <a:cubicBezTo>
                  <a:pt x="5009" y="12414"/>
                  <a:pt x="5356" y="12760"/>
                  <a:pt x="5829" y="12760"/>
                </a:cubicBezTo>
                <a:lnTo>
                  <a:pt x="6931" y="12760"/>
                </a:lnTo>
                <a:cubicBezTo>
                  <a:pt x="7404" y="12760"/>
                  <a:pt x="7750" y="12414"/>
                  <a:pt x="7750" y="11941"/>
                </a:cubicBezTo>
                <a:lnTo>
                  <a:pt x="7750" y="11185"/>
                </a:lnTo>
                <a:cubicBezTo>
                  <a:pt x="8097" y="11091"/>
                  <a:pt x="8475" y="10965"/>
                  <a:pt x="8790" y="10776"/>
                </a:cubicBezTo>
                <a:lnTo>
                  <a:pt x="9294" y="11280"/>
                </a:lnTo>
                <a:cubicBezTo>
                  <a:pt x="9452" y="11437"/>
                  <a:pt x="9664" y="11516"/>
                  <a:pt x="9877" y="11516"/>
                </a:cubicBezTo>
                <a:cubicBezTo>
                  <a:pt x="10090" y="11516"/>
                  <a:pt x="10302" y="11437"/>
                  <a:pt x="10460" y="11280"/>
                </a:cubicBezTo>
                <a:lnTo>
                  <a:pt x="11247" y="10492"/>
                </a:lnTo>
                <a:cubicBezTo>
                  <a:pt x="11563" y="10177"/>
                  <a:pt x="11563" y="9610"/>
                  <a:pt x="11247" y="9295"/>
                </a:cubicBezTo>
                <a:lnTo>
                  <a:pt x="10743" y="8791"/>
                </a:lnTo>
                <a:cubicBezTo>
                  <a:pt x="10932" y="8476"/>
                  <a:pt x="11058" y="8129"/>
                  <a:pt x="11184" y="7783"/>
                </a:cubicBezTo>
                <a:lnTo>
                  <a:pt x="11941" y="7783"/>
                </a:lnTo>
                <a:cubicBezTo>
                  <a:pt x="12413" y="7783"/>
                  <a:pt x="12760" y="7405"/>
                  <a:pt x="12760" y="6932"/>
                </a:cubicBezTo>
                <a:lnTo>
                  <a:pt x="12760" y="5829"/>
                </a:lnTo>
                <a:cubicBezTo>
                  <a:pt x="12760" y="5325"/>
                  <a:pt x="12350" y="4979"/>
                  <a:pt x="11941" y="4979"/>
                </a:cubicBezTo>
                <a:lnTo>
                  <a:pt x="11184" y="4979"/>
                </a:lnTo>
                <a:cubicBezTo>
                  <a:pt x="11058" y="4632"/>
                  <a:pt x="10932" y="4254"/>
                  <a:pt x="10743" y="3939"/>
                </a:cubicBezTo>
                <a:lnTo>
                  <a:pt x="11247" y="3435"/>
                </a:lnTo>
                <a:cubicBezTo>
                  <a:pt x="11563" y="3120"/>
                  <a:pt x="11563" y="2553"/>
                  <a:pt x="11247" y="2238"/>
                </a:cubicBezTo>
                <a:lnTo>
                  <a:pt x="10460" y="1450"/>
                </a:lnTo>
                <a:cubicBezTo>
                  <a:pt x="10302" y="1293"/>
                  <a:pt x="10090" y="1214"/>
                  <a:pt x="9877" y="1214"/>
                </a:cubicBezTo>
                <a:cubicBezTo>
                  <a:pt x="9664" y="1214"/>
                  <a:pt x="9452" y="1293"/>
                  <a:pt x="9294" y="1450"/>
                </a:cubicBezTo>
                <a:lnTo>
                  <a:pt x="8790" y="1986"/>
                </a:lnTo>
                <a:cubicBezTo>
                  <a:pt x="8475" y="1765"/>
                  <a:pt x="8097" y="1671"/>
                  <a:pt x="7750" y="1545"/>
                </a:cubicBezTo>
                <a:lnTo>
                  <a:pt x="7750" y="852"/>
                </a:lnTo>
                <a:cubicBezTo>
                  <a:pt x="7750" y="379"/>
                  <a:pt x="7404" y="1"/>
                  <a:pt x="693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1168;p46">
            <a:extLst>
              <a:ext uri="{FF2B5EF4-FFF2-40B4-BE49-F238E27FC236}">
                <a16:creationId xmlns:a16="http://schemas.microsoft.com/office/drawing/2014/main" id="{E463DFC1-B831-81F9-6BD8-87ABD0534DF8}"/>
              </a:ext>
            </a:extLst>
          </p:cNvPr>
          <p:cNvGrpSpPr/>
          <p:nvPr/>
        </p:nvGrpSpPr>
        <p:grpSpPr>
          <a:xfrm>
            <a:off x="1893608" y="2079488"/>
            <a:ext cx="1084973" cy="466520"/>
            <a:chOff x="-4245509" y="2468747"/>
            <a:chExt cx="1185892" cy="509914"/>
          </a:xfrm>
        </p:grpSpPr>
        <p:sp>
          <p:nvSpPr>
            <p:cNvPr id="7" name="Google Shape;1169;p46">
              <a:extLst>
                <a:ext uri="{FF2B5EF4-FFF2-40B4-BE49-F238E27FC236}">
                  <a16:creationId xmlns:a16="http://schemas.microsoft.com/office/drawing/2014/main" id="{3CE2CC52-4931-425B-C289-5E4E4ACE7960}"/>
                </a:ext>
              </a:extLst>
            </p:cNvPr>
            <p:cNvSpPr/>
            <p:nvPr/>
          </p:nvSpPr>
          <p:spPr>
            <a:xfrm>
              <a:off x="-4245509" y="2468747"/>
              <a:ext cx="256686" cy="509914"/>
            </a:xfrm>
            <a:custGeom>
              <a:avLst/>
              <a:gdLst/>
              <a:ahLst/>
              <a:cxnLst/>
              <a:rect l="l" t="t" r="r" b="b"/>
              <a:pathLst>
                <a:path w="1637" h="3252" fill="none" extrusionOk="0">
                  <a:moveTo>
                    <a:pt x="22" y="1"/>
                  </a:moveTo>
                  <a:lnTo>
                    <a:pt x="1637" y="1615"/>
                  </a:lnTo>
                  <a:lnTo>
                    <a:pt x="1" y="3251"/>
                  </a:lnTo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miter lim="7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70;p46">
              <a:extLst>
                <a:ext uri="{FF2B5EF4-FFF2-40B4-BE49-F238E27FC236}">
                  <a16:creationId xmlns:a16="http://schemas.microsoft.com/office/drawing/2014/main" id="{072F2931-2B65-6D79-BF29-B8F2687FBFEA}"/>
                </a:ext>
              </a:extLst>
            </p:cNvPr>
            <p:cNvSpPr/>
            <p:nvPr/>
          </p:nvSpPr>
          <p:spPr>
            <a:xfrm>
              <a:off x="-4059699" y="2468747"/>
              <a:ext cx="257940" cy="509914"/>
            </a:xfrm>
            <a:custGeom>
              <a:avLst/>
              <a:gdLst/>
              <a:ahLst/>
              <a:cxnLst/>
              <a:rect l="l" t="t" r="r" b="b"/>
              <a:pathLst>
                <a:path w="1645" h="3252" fill="none" extrusionOk="0">
                  <a:moveTo>
                    <a:pt x="30" y="1"/>
                  </a:moveTo>
                  <a:lnTo>
                    <a:pt x="1644" y="1615"/>
                  </a:lnTo>
                  <a:lnTo>
                    <a:pt x="1" y="3251"/>
                  </a:lnTo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miter lim="7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71;p46">
              <a:extLst>
                <a:ext uri="{FF2B5EF4-FFF2-40B4-BE49-F238E27FC236}">
                  <a16:creationId xmlns:a16="http://schemas.microsoft.com/office/drawing/2014/main" id="{99517CAB-E0D8-30D1-F79A-5AC3696613A6}"/>
                </a:ext>
              </a:extLst>
            </p:cNvPr>
            <p:cNvSpPr/>
            <p:nvPr/>
          </p:nvSpPr>
          <p:spPr>
            <a:xfrm>
              <a:off x="-3872635" y="2468747"/>
              <a:ext cx="256686" cy="509914"/>
            </a:xfrm>
            <a:custGeom>
              <a:avLst/>
              <a:gdLst/>
              <a:ahLst/>
              <a:cxnLst/>
              <a:rect l="l" t="t" r="r" b="b"/>
              <a:pathLst>
                <a:path w="1637" h="3252" fill="none" extrusionOk="0">
                  <a:moveTo>
                    <a:pt x="15" y="1"/>
                  </a:moveTo>
                  <a:lnTo>
                    <a:pt x="1636" y="1615"/>
                  </a:lnTo>
                  <a:lnTo>
                    <a:pt x="0" y="3251"/>
                  </a:lnTo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miter lim="7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72;p46">
              <a:extLst>
                <a:ext uri="{FF2B5EF4-FFF2-40B4-BE49-F238E27FC236}">
                  <a16:creationId xmlns:a16="http://schemas.microsoft.com/office/drawing/2014/main" id="{BCBB2911-7076-9FEA-F2B9-3D644FED2380}"/>
                </a:ext>
              </a:extLst>
            </p:cNvPr>
            <p:cNvSpPr/>
            <p:nvPr/>
          </p:nvSpPr>
          <p:spPr>
            <a:xfrm>
              <a:off x="-3687923" y="2468747"/>
              <a:ext cx="256686" cy="509914"/>
            </a:xfrm>
            <a:custGeom>
              <a:avLst/>
              <a:gdLst/>
              <a:ahLst/>
              <a:cxnLst/>
              <a:rect l="l" t="t" r="r" b="b"/>
              <a:pathLst>
                <a:path w="1637" h="3252" fill="none" extrusionOk="0">
                  <a:moveTo>
                    <a:pt x="22" y="1"/>
                  </a:moveTo>
                  <a:lnTo>
                    <a:pt x="1636" y="1615"/>
                  </a:lnTo>
                  <a:lnTo>
                    <a:pt x="0" y="3251"/>
                  </a:lnTo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miter lim="7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73;p46">
              <a:extLst>
                <a:ext uri="{FF2B5EF4-FFF2-40B4-BE49-F238E27FC236}">
                  <a16:creationId xmlns:a16="http://schemas.microsoft.com/office/drawing/2014/main" id="{3A492415-26D0-FCA4-624E-E6C5034F17C3}"/>
                </a:ext>
              </a:extLst>
            </p:cNvPr>
            <p:cNvSpPr/>
            <p:nvPr/>
          </p:nvSpPr>
          <p:spPr>
            <a:xfrm>
              <a:off x="-3502113" y="2468747"/>
              <a:ext cx="257783" cy="509914"/>
            </a:xfrm>
            <a:custGeom>
              <a:avLst/>
              <a:gdLst/>
              <a:ahLst/>
              <a:cxnLst/>
              <a:rect l="l" t="t" r="r" b="b"/>
              <a:pathLst>
                <a:path w="1644" h="3252" fill="none" extrusionOk="0">
                  <a:moveTo>
                    <a:pt x="22" y="1"/>
                  </a:moveTo>
                  <a:lnTo>
                    <a:pt x="1644" y="1615"/>
                  </a:lnTo>
                  <a:lnTo>
                    <a:pt x="1" y="3251"/>
                  </a:lnTo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miter lim="7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74;p46">
              <a:extLst>
                <a:ext uri="{FF2B5EF4-FFF2-40B4-BE49-F238E27FC236}">
                  <a16:creationId xmlns:a16="http://schemas.microsoft.com/office/drawing/2014/main" id="{16B33EDD-1A95-42F2-6830-6E421286DFD8}"/>
                </a:ext>
              </a:extLst>
            </p:cNvPr>
            <p:cNvSpPr/>
            <p:nvPr/>
          </p:nvSpPr>
          <p:spPr>
            <a:xfrm>
              <a:off x="-3316303" y="2468747"/>
              <a:ext cx="256686" cy="509914"/>
            </a:xfrm>
            <a:custGeom>
              <a:avLst/>
              <a:gdLst/>
              <a:ahLst/>
              <a:cxnLst/>
              <a:rect l="l" t="t" r="r" b="b"/>
              <a:pathLst>
                <a:path w="1637" h="3252" fill="none" extrusionOk="0">
                  <a:moveTo>
                    <a:pt x="23" y="1"/>
                  </a:moveTo>
                  <a:lnTo>
                    <a:pt x="1637" y="1615"/>
                  </a:lnTo>
                  <a:lnTo>
                    <a:pt x="1" y="3251"/>
                  </a:lnTo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miter lim="7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158;p46">
            <a:extLst>
              <a:ext uri="{FF2B5EF4-FFF2-40B4-BE49-F238E27FC236}">
                <a16:creationId xmlns:a16="http://schemas.microsoft.com/office/drawing/2014/main" id="{AA704DAF-A73D-5E02-4D70-9293EA70447A}"/>
              </a:ext>
            </a:extLst>
          </p:cNvPr>
          <p:cNvSpPr/>
          <p:nvPr/>
        </p:nvSpPr>
        <p:spPr>
          <a:xfrm>
            <a:off x="5410103" y="1962724"/>
            <a:ext cx="714300" cy="7143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164;p46">
            <a:extLst>
              <a:ext uri="{FF2B5EF4-FFF2-40B4-BE49-F238E27FC236}">
                <a16:creationId xmlns:a16="http://schemas.microsoft.com/office/drawing/2014/main" id="{7031215E-21EB-6225-19E3-1018007AC327}"/>
              </a:ext>
            </a:extLst>
          </p:cNvPr>
          <p:cNvSpPr/>
          <p:nvPr/>
        </p:nvSpPr>
        <p:spPr>
          <a:xfrm>
            <a:off x="5511749" y="2064703"/>
            <a:ext cx="511006" cy="511014"/>
          </a:xfrm>
          <a:custGeom>
            <a:avLst/>
            <a:gdLst/>
            <a:ahLst/>
            <a:cxnLst/>
            <a:rect l="l" t="t" r="r" b="b"/>
            <a:pathLst>
              <a:path w="12760" h="12761" extrusionOk="0">
                <a:moveTo>
                  <a:pt x="6427" y="3592"/>
                </a:moveTo>
                <a:cubicBezTo>
                  <a:pt x="7939" y="3592"/>
                  <a:pt x="9168" y="4821"/>
                  <a:pt x="9168" y="6365"/>
                </a:cubicBezTo>
                <a:cubicBezTo>
                  <a:pt x="9168" y="7846"/>
                  <a:pt x="7908" y="9106"/>
                  <a:pt x="6427" y="9106"/>
                </a:cubicBezTo>
                <a:cubicBezTo>
                  <a:pt x="4883" y="9106"/>
                  <a:pt x="3655" y="7877"/>
                  <a:pt x="3655" y="6365"/>
                </a:cubicBezTo>
                <a:cubicBezTo>
                  <a:pt x="3655" y="4821"/>
                  <a:pt x="4883" y="3592"/>
                  <a:pt x="6427" y="3592"/>
                </a:cubicBezTo>
                <a:close/>
                <a:moveTo>
                  <a:pt x="5829" y="1"/>
                </a:moveTo>
                <a:cubicBezTo>
                  <a:pt x="5356" y="1"/>
                  <a:pt x="5009" y="347"/>
                  <a:pt x="5009" y="852"/>
                </a:cubicBezTo>
                <a:lnTo>
                  <a:pt x="5009" y="1576"/>
                </a:lnTo>
                <a:cubicBezTo>
                  <a:pt x="4631" y="1702"/>
                  <a:pt x="4285" y="1828"/>
                  <a:pt x="3970" y="2017"/>
                </a:cubicBezTo>
                <a:lnTo>
                  <a:pt x="3466" y="1513"/>
                </a:lnTo>
                <a:cubicBezTo>
                  <a:pt x="3308" y="1356"/>
                  <a:pt x="3088" y="1277"/>
                  <a:pt x="2867" y="1277"/>
                </a:cubicBezTo>
                <a:cubicBezTo>
                  <a:pt x="2647" y="1277"/>
                  <a:pt x="2426" y="1356"/>
                  <a:pt x="2269" y="1513"/>
                </a:cubicBezTo>
                <a:lnTo>
                  <a:pt x="1481" y="2301"/>
                </a:lnTo>
                <a:cubicBezTo>
                  <a:pt x="1166" y="2616"/>
                  <a:pt x="1166" y="3151"/>
                  <a:pt x="1481" y="3466"/>
                </a:cubicBezTo>
                <a:lnTo>
                  <a:pt x="2017" y="4002"/>
                </a:lnTo>
                <a:cubicBezTo>
                  <a:pt x="1796" y="4317"/>
                  <a:pt x="1701" y="4664"/>
                  <a:pt x="1575" y="5010"/>
                </a:cubicBezTo>
                <a:lnTo>
                  <a:pt x="819" y="5010"/>
                </a:lnTo>
                <a:cubicBezTo>
                  <a:pt x="347" y="5010"/>
                  <a:pt x="0" y="5357"/>
                  <a:pt x="0" y="5829"/>
                </a:cubicBezTo>
                <a:lnTo>
                  <a:pt x="0" y="6932"/>
                </a:lnTo>
                <a:cubicBezTo>
                  <a:pt x="0" y="7405"/>
                  <a:pt x="347" y="7783"/>
                  <a:pt x="819" y="7783"/>
                </a:cubicBezTo>
                <a:lnTo>
                  <a:pt x="1575" y="7783"/>
                </a:lnTo>
                <a:cubicBezTo>
                  <a:pt x="1701" y="8129"/>
                  <a:pt x="1796" y="8476"/>
                  <a:pt x="2017" y="8791"/>
                </a:cubicBezTo>
                <a:lnTo>
                  <a:pt x="1481" y="9295"/>
                </a:lnTo>
                <a:cubicBezTo>
                  <a:pt x="1166" y="9610"/>
                  <a:pt x="1166" y="10177"/>
                  <a:pt x="1481" y="10492"/>
                </a:cubicBezTo>
                <a:lnTo>
                  <a:pt x="2269" y="11280"/>
                </a:lnTo>
                <a:cubicBezTo>
                  <a:pt x="2426" y="11437"/>
                  <a:pt x="2647" y="11516"/>
                  <a:pt x="2867" y="11516"/>
                </a:cubicBezTo>
                <a:cubicBezTo>
                  <a:pt x="3088" y="11516"/>
                  <a:pt x="3308" y="11437"/>
                  <a:pt x="3466" y="11280"/>
                </a:cubicBezTo>
                <a:lnTo>
                  <a:pt x="3970" y="10776"/>
                </a:lnTo>
                <a:cubicBezTo>
                  <a:pt x="4285" y="10965"/>
                  <a:pt x="4631" y="11091"/>
                  <a:pt x="5009" y="11185"/>
                </a:cubicBezTo>
                <a:lnTo>
                  <a:pt x="5009" y="11941"/>
                </a:lnTo>
                <a:cubicBezTo>
                  <a:pt x="5009" y="12414"/>
                  <a:pt x="5356" y="12760"/>
                  <a:pt x="5829" y="12760"/>
                </a:cubicBezTo>
                <a:lnTo>
                  <a:pt x="6931" y="12760"/>
                </a:lnTo>
                <a:cubicBezTo>
                  <a:pt x="7404" y="12760"/>
                  <a:pt x="7750" y="12414"/>
                  <a:pt x="7750" y="11941"/>
                </a:cubicBezTo>
                <a:lnTo>
                  <a:pt x="7750" y="11185"/>
                </a:lnTo>
                <a:cubicBezTo>
                  <a:pt x="8097" y="11091"/>
                  <a:pt x="8475" y="10965"/>
                  <a:pt x="8790" y="10776"/>
                </a:cubicBezTo>
                <a:lnTo>
                  <a:pt x="9294" y="11280"/>
                </a:lnTo>
                <a:cubicBezTo>
                  <a:pt x="9452" y="11437"/>
                  <a:pt x="9664" y="11516"/>
                  <a:pt x="9877" y="11516"/>
                </a:cubicBezTo>
                <a:cubicBezTo>
                  <a:pt x="10090" y="11516"/>
                  <a:pt x="10302" y="11437"/>
                  <a:pt x="10460" y="11280"/>
                </a:cubicBezTo>
                <a:lnTo>
                  <a:pt x="11247" y="10492"/>
                </a:lnTo>
                <a:cubicBezTo>
                  <a:pt x="11563" y="10177"/>
                  <a:pt x="11563" y="9610"/>
                  <a:pt x="11247" y="9295"/>
                </a:cubicBezTo>
                <a:lnTo>
                  <a:pt x="10743" y="8791"/>
                </a:lnTo>
                <a:cubicBezTo>
                  <a:pt x="10932" y="8476"/>
                  <a:pt x="11058" y="8129"/>
                  <a:pt x="11184" y="7783"/>
                </a:cubicBezTo>
                <a:lnTo>
                  <a:pt x="11941" y="7783"/>
                </a:lnTo>
                <a:cubicBezTo>
                  <a:pt x="12413" y="7783"/>
                  <a:pt x="12760" y="7405"/>
                  <a:pt x="12760" y="6932"/>
                </a:cubicBezTo>
                <a:lnTo>
                  <a:pt x="12760" y="5829"/>
                </a:lnTo>
                <a:cubicBezTo>
                  <a:pt x="12760" y="5325"/>
                  <a:pt x="12350" y="4979"/>
                  <a:pt x="11941" y="4979"/>
                </a:cubicBezTo>
                <a:lnTo>
                  <a:pt x="11184" y="4979"/>
                </a:lnTo>
                <a:cubicBezTo>
                  <a:pt x="11058" y="4632"/>
                  <a:pt x="10932" y="4254"/>
                  <a:pt x="10743" y="3939"/>
                </a:cubicBezTo>
                <a:lnTo>
                  <a:pt x="11247" y="3435"/>
                </a:lnTo>
                <a:cubicBezTo>
                  <a:pt x="11563" y="3120"/>
                  <a:pt x="11563" y="2553"/>
                  <a:pt x="11247" y="2238"/>
                </a:cubicBezTo>
                <a:lnTo>
                  <a:pt x="10460" y="1450"/>
                </a:lnTo>
                <a:cubicBezTo>
                  <a:pt x="10302" y="1293"/>
                  <a:pt x="10090" y="1214"/>
                  <a:pt x="9877" y="1214"/>
                </a:cubicBezTo>
                <a:cubicBezTo>
                  <a:pt x="9664" y="1214"/>
                  <a:pt x="9452" y="1293"/>
                  <a:pt x="9294" y="1450"/>
                </a:cubicBezTo>
                <a:lnTo>
                  <a:pt x="8790" y="1986"/>
                </a:lnTo>
                <a:cubicBezTo>
                  <a:pt x="8475" y="1765"/>
                  <a:pt x="8097" y="1671"/>
                  <a:pt x="7750" y="1545"/>
                </a:cubicBezTo>
                <a:lnTo>
                  <a:pt x="7750" y="852"/>
                </a:lnTo>
                <a:cubicBezTo>
                  <a:pt x="7750" y="379"/>
                  <a:pt x="7404" y="1"/>
                  <a:pt x="693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168;p46">
            <a:extLst>
              <a:ext uri="{FF2B5EF4-FFF2-40B4-BE49-F238E27FC236}">
                <a16:creationId xmlns:a16="http://schemas.microsoft.com/office/drawing/2014/main" id="{B51652E1-5C48-6249-9111-5AD013032936}"/>
              </a:ext>
            </a:extLst>
          </p:cNvPr>
          <p:cNvGrpSpPr/>
          <p:nvPr/>
        </p:nvGrpSpPr>
        <p:grpSpPr>
          <a:xfrm>
            <a:off x="6366762" y="2059512"/>
            <a:ext cx="1084973" cy="466520"/>
            <a:chOff x="-4245509" y="2468747"/>
            <a:chExt cx="1185892" cy="509914"/>
          </a:xfrm>
        </p:grpSpPr>
        <p:sp>
          <p:nvSpPr>
            <p:cNvPr id="16" name="Google Shape;1169;p46">
              <a:extLst>
                <a:ext uri="{FF2B5EF4-FFF2-40B4-BE49-F238E27FC236}">
                  <a16:creationId xmlns:a16="http://schemas.microsoft.com/office/drawing/2014/main" id="{C85ED869-1DA7-B9BF-84F6-DF52B3221D0B}"/>
                </a:ext>
              </a:extLst>
            </p:cNvPr>
            <p:cNvSpPr/>
            <p:nvPr/>
          </p:nvSpPr>
          <p:spPr>
            <a:xfrm>
              <a:off x="-4245509" y="2468747"/>
              <a:ext cx="256686" cy="509914"/>
            </a:xfrm>
            <a:custGeom>
              <a:avLst/>
              <a:gdLst/>
              <a:ahLst/>
              <a:cxnLst/>
              <a:rect l="l" t="t" r="r" b="b"/>
              <a:pathLst>
                <a:path w="1637" h="3252" fill="none" extrusionOk="0">
                  <a:moveTo>
                    <a:pt x="22" y="1"/>
                  </a:moveTo>
                  <a:lnTo>
                    <a:pt x="1637" y="1615"/>
                  </a:lnTo>
                  <a:lnTo>
                    <a:pt x="1" y="3251"/>
                  </a:lnTo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miter lim="7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70;p46">
              <a:extLst>
                <a:ext uri="{FF2B5EF4-FFF2-40B4-BE49-F238E27FC236}">
                  <a16:creationId xmlns:a16="http://schemas.microsoft.com/office/drawing/2014/main" id="{1F5E4232-FD3C-E9FE-ECC4-F89477819135}"/>
                </a:ext>
              </a:extLst>
            </p:cNvPr>
            <p:cNvSpPr/>
            <p:nvPr/>
          </p:nvSpPr>
          <p:spPr>
            <a:xfrm>
              <a:off x="-4059699" y="2468747"/>
              <a:ext cx="257940" cy="509914"/>
            </a:xfrm>
            <a:custGeom>
              <a:avLst/>
              <a:gdLst/>
              <a:ahLst/>
              <a:cxnLst/>
              <a:rect l="l" t="t" r="r" b="b"/>
              <a:pathLst>
                <a:path w="1645" h="3252" fill="none" extrusionOk="0">
                  <a:moveTo>
                    <a:pt x="30" y="1"/>
                  </a:moveTo>
                  <a:lnTo>
                    <a:pt x="1644" y="1615"/>
                  </a:lnTo>
                  <a:lnTo>
                    <a:pt x="1" y="3251"/>
                  </a:lnTo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miter lim="7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71;p46">
              <a:extLst>
                <a:ext uri="{FF2B5EF4-FFF2-40B4-BE49-F238E27FC236}">
                  <a16:creationId xmlns:a16="http://schemas.microsoft.com/office/drawing/2014/main" id="{F885E415-85BB-E97C-A04A-CF931A98D2C2}"/>
                </a:ext>
              </a:extLst>
            </p:cNvPr>
            <p:cNvSpPr/>
            <p:nvPr/>
          </p:nvSpPr>
          <p:spPr>
            <a:xfrm>
              <a:off x="-3872635" y="2468747"/>
              <a:ext cx="256686" cy="509914"/>
            </a:xfrm>
            <a:custGeom>
              <a:avLst/>
              <a:gdLst/>
              <a:ahLst/>
              <a:cxnLst/>
              <a:rect l="l" t="t" r="r" b="b"/>
              <a:pathLst>
                <a:path w="1637" h="3252" fill="none" extrusionOk="0">
                  <a:moveTo>
                    <a:pt x="15" y="1"/>
                  </a:moveTo>
                  <a:lnTo>
                    <a:pt x="1636" y="1615"/>
                  </a:lnTo>
                  <a:lnTo>
                    <a:pt x="0" y="3251"/>
                  </a:lnTo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miter lim="7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72;p46">
              <a:extLst>
                <a:ext uri="{FF2B5EF4-FFF2-40B4-BE49-F238E27FC236}">
                  <a16:creationId xmlns:a16="http://schemas.microsoft.com/office/drawing/2014/main" id="{FFEDA338-B627-9E43-9E9D-438654B19B1A}"/>
                </a:ext>
              </a:extLst>
            </p:cNvPr>
            <p:cNvSpPr/>
            <p:nvPr/>
          </p:nvSpPr>
          <p:spPr>
            <a:xfrm>
              <a:off x="-3687923" y="2468747"/>
              <a:ext cx="256686" cy="509914"/>
            </a:xfrm>
            <a:custGeom>
              <a:avLst/>
              <a:gdLst/>
              <a:ahLst/>
              <a:cxnLst/>
              <a:rect l="l" t="t" r="r" b="b"/>
              <a:pathLst>
                <a:path w="1637" h="3252" fill="none" extrusionOk="0">
                  <a:moveTo>
                    <a:pt x="22" y="1"/>
                  </a:moveTo>
                  <a:lnTo>
                    <a:pt x="1636" y="1615"/>
                  </a:lnTo>
                  <a:lnTo>
                    <a:pt x="0" y="3251"/>
                  </a:lnTo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miter lim="7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73;p46">
              <a:extLst>
                <a:ext uri="{FF2B5EF4-FFF2-40B4-BE49-F238E27FC236}">
                  <a16:creationId xmlns:a16="http://schemas.microsoft.com/office/drawing/2014/main" id="{7D197ACD-706A-81A4-12A3-9B1ED39FE5CE}"/>
                </a:ext>
              </a:extLst>
            </p:cNvPr>
            <p:cNvSpPr/>
            <p:nvPr/>
          </p:nvSpPr>
          <p:spPr>
            <a:xfrm>
              <a:off x="-3502113" y="2468747"/>
              <a:ext cx="257783" cy="509914"/>
            </a:xfrm>
            <a:custGeom>
              <a:avLst/>
              <a:gdLst/>
              <a:ahLst/>
              <a:cxnLst/>
              <a:rect l="l" t="t" r="r" b="b"/>
              <a:pathLst>
                <a:path w="1644" h="3252" fill="none" extrusionOk="0">
                  <a:moveTo>
                    <a:pt x="22" y="1"/>
                  </a:moveTo>
                  <a:lnTo>
                    <a:pt x="1644" y="1615"/>
                  </a:lnTo>
                  <a:lnTo>
                    <a:pt x="1" y="3251"/>
                  </a:lnTo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miter lim="7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74;p46">
              <a:extLst>
                <a:ext uri="{FF2B5EF4-FFF2-40B4-BE49-F238E27FC236}">
                  <a16:creationId xmlns:a16="http://schemas.microsoft.com/office/drawing/2014/main" id="{829E63CD-5D61-A9F6-542A-2DBA4394FD72}"/>
                </a:ext>
              </a:extLst>
            </p:cNvPr>
            <p:cNvSpPr/>
            <p:nvPr/>
          </p:nvSpPr>
          <p:spPr>
            <a:xfrm>
              <a:off x="-3316303" y="2468747"/>
              <a:ext cx="256686" cy="509914"/>
            </a:xfrm>
            <a:custGeom>
              <a:avLst/>
              <a:gdLst/>
              <a:ahLst/>
              <a:cxnLst/>
              <a:rect l="l" t="t" r="r" b="b"/>
              <a:pathLst>
                <a:path w="1637" h="3252" fill="none" extrusionOk="0">
                  <a:moveTo>
                    <a:pt x="23" y="1"/>
                  </a:moveTo>
                  <a:lnTo>
                    <a:pt x="1637" y="1615"/>
                  </a:lnTo>
                  <a:lnTo>
                    <a:pt x="1" y="3251"/>
                  </a:lnTo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miter lim="7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1164;p46">
            <a:extLst>
              <a:ext uri="{FF2B5EF4-FFF2-40B4-BE49-F238E27FC236}">
                <a16:creationId xmlns:a16="http://schemas.microsoft.com/office/drawing/2014/main" id="{675D48C7-23A8-0F94-67E1-BAC9ABD93191}"/>
              </a:ext>
            </a:extLst>
          </p:cNvPr>
          <p:cNvSpPr/>
          <p:nvPr/>
        </p:nvSpPr>
        <p:spPr>
          <a:xfrm>
            <a:off x="1022772" y="2064367"/>
            <a:ext cx="511006" cy="511014"/>
          </a:xfrm>
          <a:custGeom>
            <a:avLst/>
            <a:gdLst/>
            <a:ahLst/>
            <a:cxnLst/>
            <a:rect l="l" t="t" r="r" b="b"/>
            <a:pathLst>
              <a:path w="12760" h="12761" extrusionOk="0">
                <a:moveTo>
                  <a:pt x="6427" y="3592"/>
                </a:moveTo>
                <a:cubicBezTo>
                  <a:pt x="7939" y="3592"/>
                  <a:pt x="9168" y="4821"/>
                  <a:pt x="9168" y="6365"/>
                </a:cubicBezTo>
                <a:cubicBezTo>
                  <a:pt x="9168" y="7846"/>
                  <a:pt x="7908" y="9106"/>
                  <a:pt x="6427" y="9106"/>
                </a:cubicBezTo>
                <a:cubicBezTo>
                  <a:pt x="4883" y="9106"/>
                  <a:pt x="3655" y="7877"/>
                  <a:pt x="3655" y="6365"/>
                </a:cubicBezTo>
                <a:cubicBezTo>
                  <a:pt x="3655" y="4821"/>
                  <a:pt x="4883" y="3592"/>
                  <a:pt x="6427" y="3592"/>
                </a:cubicBezTo>
                <a:close/>
                <a:moveTo>
                  <a:pt x="5829" y="1"/>
                </a:moveTo>
                <a:cubicBezTo>
                  <a:pt x="5356" y="1"/>
                  <a:pt x="5009" y="347"/>
                  <a:pt x="5009" y="852"/>
                </a:cubicBezTo>
                <a:lnTo>
                  <a:pt x="5009" y="1576"/>
                </a:lnTo>
                <a:cubicBezTo>
                  <a:pt x="4631" y="1702"/>
                  <a:pt x="4285" y="1828"/>
                  <a:pt x="3970" y="2017"/>
                </a:cubicBezTo>
                <a:lnTo>
                  <a:pt x="3466" y="1513"/>
                </a:lnTo>
                <a:cubicBezTo>
                  <a:pt x="3308" y="1356"/>
                  <a:pt x="3088" y="1277"/>
                  <a:pt x="2867" y="1277"/>
                </a:cubicBezTo>
                <a:cubicBezTo>
                  <a:pt x="2647" y="1277"/>
                  <a:pt x="2426" y="1356"/>
                  <a:pt x="2269" y="1513"/>
                </a:cubicBezTo>
                <a:lnTo>
                  <a:pt x="1481" y="2301"/>
                </a:lnTo>
                <a:cubicBezTo>
                  <a:pt x="1166" y="2616"/>
                  <a:pt x="1166" y="3151"/>
                  <a:pt x="1481" y="3466"/>
                </a:cubicBezTo>
                <a:lnTo>
                  <a:pt x="2017" y="4002"/>
                </a:lnTo>
                <a:cubicBezTo>
                  <a:pt x="1796" y="4317"/>
                  <a:pt x="1701" y="4664"/>
                  <a:pt x="1575" y="5010"/>
                </a:cubicBezTo>
                <a:lnTo>
                  <a:pt x="819" y="5010"/>
                </a:lnTo>
                <a:cubicBezTo>
                  <a:pt x="347" y="5010"/>
                  <a:pt x="0" y="5357"/>
                  <a:pt x="0" y="5829"/>
                </a:cubicBezTo>
                <a:lnTo>
                  <a:pt x="0" y="6932"/>
                </a:lnTo>
                <a:cubicBezTo>
                  <a:pt x="0" y="7405"/>
                  <a:pt x="347" y="7783"/>
                  <a:pt x="819" y="7783"/>
                </a:cubicBezTo>
                <a:lnTo>
                  <a:pt x="1575" y="7783"/>
                </a:lnTo>
                <a:cubicBezTo>
                  <a:pt x="1701" y="8129"/>
                  <a:pt x="1796" y="8476"/>
                  <a:pt x="2017" y="8791"/>
                </a:cubicBezTo>
                <a:lnTo>
                  <a:pt x="1481" y="9295"/>
                </a:lnTo>
                <a:cubicBezTo>
                  <a:pt x="1166" y="9610"/>
                  <a:pt x="1166" y="10177"/>
                  <a:pt x="1481" y="10492"/>
                </a:cubicBezTo>
                <a:lnTo>
                  <a:pt x="2269" y="11280"/>
                </a:lnTo>
                <a:cubicBezTo>
                  <a:pt x="2426" y="11437"/>
                  <a:pt x="2647" y="11516"/>
                  <a:pt x="2867" y="11516"/>
                </a:cubicBezTo>
                <a:cubicBezTo>
                  <a:pt x="3088" y="11516"/>
                  <a:pt x="3308" y="11437"/>
                  <a:pt x="3466" y="11280"/>
                </a:cubicBezTo>
                <a:lnTo>
                  <a:pt x="3970" y="10776"/>
                </a:lnTo>
                <a:cubicBezTo>
                  <a:pt x="4285" y="10965"/>
                  <a:pt x="4631" y="11091"/>
                  <a:pt x="5009" y="11185"/>
                </a:cubicBezTo>
                <a:lnTo>
                  <a:pt x="5009" y="11941"/>
                </a:lnTo>
                <a:cubicBezTo>
                  <a:pt x="5009" y="12414"/>
                  <a:pt x="5356" y="12760"/>
                  <a:pt x="5829" y="12760"/>
                </a:cubicBezTo>
                <a:lnTo>
                  <a:pt x="6931" y="12760"/>
                </a:lnTo>
                <a:cubicBezTo>
                  <a:pt x="7404" y="12760"/>
                  <a:pt x="7750" y="12414"/>
                  <a:pt x="7750" y="11941"/>
                </a:cubicBezTo>
                <a:lnTo>
                  <a:pt x="7750" y="11185"/>
                </a:lnTo>
                <a:cubicBezTo>
                  <a:pt x="8097" y="11091"/>
                  <a:pt x="8475" y="10965"/>
                  <a:pt x="8790" y="10776"/>
                </a:cubicBezTo>
                <a:lnTo>
                  <a:pt x="9294" y="11280"/>
                </a:lnTo>
                <a:cubicBezTo>
                  <a:pt x="9452" y="11437"/>
                  <a:pt x="9664" y="11516"/>
                  <a:pt x="9877" y="11516"/>
                </a:cubicBezTo>
                <a:cubicBezTo>
                  <a:pt x="10090" y="11516"/>
                  <a:pt x="10302" y="11437"/>
                  <a:pt x="10460" y="11280"/>
                </a:cubicBezTo>
                <a:lnTo>
                  <a:pt x="11247" y="10492"/>
                </a:lnTo>
                <a:cubicBezTo>
                  <a:pt x="11563" y="10177"/>
                  <a:pt x="11563" y="9610"/>
                  <a:pt x="11247" y="9295"/>
                </a:cubicBezTo>
                <a:lnTo>
                  <a:pt x="10743" y="8791"/>
                </a:lnTo>
                <a:cubicBezTo>
                  <a:pt x="10932" y="8476"/>
                  <a:pt x="11058" y="8129"/>
                  <a:pt x="11184" y="7783"/>
                </a:cubicBezTo>
                <a:lnTo>
                  <a:pt x="11941" y="7783"/>
                </a:lnTo>
                <a:cubicBezTo>
                  <a:pt x="12413" y="7783"/>
                  <a:pt x="12760" y="7405"/>
                  <a:pt x="12760" y="6932"/>
                </a:cubicBezTo>
                <a:lnTo>
                  <a:pt x="12760" y="5829"/>
                </a:lnTo>
                <a:cubicBezTo>
                  <a:pt x="12760" y="5325"/>
                  <a:pt x="12350" y="4979"/>
                  <a:pt x="11941" y="4979"/>
                </a:cubicBezTo>
                <a:lnTo>
                  <a:pt x="11184" y="4979"/>
                </a:lnTo>
                <a:cubicBezTo>
                  <a:pt x="11058" y="4632"/>
                  <a:pt x="10932" y="4254"/>
                  <a:pt x="10743" y="3939"/>
                </a:cubicBezTo>
                <a:lnTo>
                  <a:pt x="11247" y="3435"/>
                </a:lnTo>
                <a:cubicBezTo>
                  <a:pt x="11563" y="3120"/>
                  <a:pt x="11563" y="2553"/>
                  <a:pt x="11247" y="2238"/>
                </a:cubicBezTo>
                <a:lnTo>
                  <a:pt x="10460" y="1450"/>
                </a:lnTo>
                <a:cubicBezTo>
                  <a:pt x="10302" y="1293"/>
                  <a:pt x="10090" y="1214"/>
                  <a:pt x="9877" y="1214"/>
                </a:cubicBezTo>
                <a:cubicBezTo>
                  <a:pt x="9664" y="1214"/>
                  <a:pt x="9452" y="1293"/>
                  <a:pt x="9294" y="1450"/>
                </a:cubicBezTo>
                <a:lnTo>
                  <a:pt x="8790" y="1986"/>
                </a:lnTo>
                <a:cubicBezTo>
                  <a:pt x="8475" y="1765"/>
                  <a:pt x="8097" y="1671"/>
                  <a:pt x="7750" y="1545"/>
                </a:cubicBezTo>
                <a:lnTo>
                  <a:pt x="7750" y="852"/>
                </a:lnTo>
                <a:cubicBezTo>
                  <a:pt x="7750" y="379"/>
                  <a:pt x="7404" y="1"/>
                  <a:pt x="693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1160;p46">
            <a:extLst>
              <a:ext uri="{FF2B5EF4-FFF2-40B4-BE49-F238E27FC236}">
                <a16:creationId xmlns:a16="http://schemas.microsoft.com/office/drawing/2014/main" id="{317D2EBB-E0B1-AB4E-FBF6-9A2593E2A754}"/>
              </a:ext>
            </a:extLst>
          </p:cNvPr>
          <p:cNvSpPr txBox="1">
            <a:spLocks/>
          </p:cNvSpPr>
          <p:nvPr/>
        </p:nvSpPr>
        <p:spPr>
          <a:xfrm>
            <a:off x="2409511" y="2689650"/>
            <a:ext cx="2213244" cy="917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None/>
              <a:defRPr sz="2200" b="1" i="0" u="none" strike="noStrike" cap="none">
                <a:solidFill>
                  <a:schemeClr val="accen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600" dirty="0"/>
              <a:t>Split the Column by the Delimiter “/” or “-”.</a:t>
            </a:r>
          </a:p>
        </p:txBody>
      </p:sp>
      <p:sp>
        <p:nvSpPr>
          <p:cNvPr id="28" name="Google Shape;1160;p46">
            <a:extLst>
              <a:ext uri="{FF2B5EF4-FFF2-40B4-BE49-F238E27FC236}">
                <a16:creationId xmlns:a16="http://schemas.microsoft.com/office/drawing/2014/main" id="{9F0A352E-4965-4E26-2922-3446B48BEE57}"/>
              </a:ext>
            </a:extLst>
          </p:cNvPr>
          <p:cNvSpPr txBox="1">
            <a:spLocks/>
          </p:cNvSpPr>
          <p:nvPr/>
        </p:nvSpPr>
        <p:spPr>
          <a:xfrm>
            <a:off x="4698168" y="2700886"/>
            <a:ext cx="2213244" cy="46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None/>
              <a:defRPr sz="2200" b="1" i="0" u="none" strike="noStrike" cap="none">
                <a:solidFill>
                  <a:schemeClr val="accen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600" dirty="0"/>
              <a:t>Merge the Columns</a:t>
            </a:r>
            <a:endParaRPr lang="en-US" sz="1100" dirty="0"/>
          </a:p>
        </p:txBody>
      </p:sp>
      <p:sp>
        <p:nvSpPr>
          <p:cNvPr id="29" name="Google Shape;1160;p46">
            <a:extLst>
              <a:ext uri="{FF2B5EF4-FFF2-40B4-BE49-F238E27FC236}">
                <a16:creationId xmlns:a16="http://schemas.microsoft.com/office/drawing/2014/main" id="{E0D3EB23-41DD-474F-BDB4-3C779E9B2450}"/>
              </a:ext>
            </a:extLst>
          </p:cNvPr>
          <p:cNvSpPr txBox="1">
            <a:spLocks/>
          </p:cNvSpPr>
          <p:nvPr/>
        </p:nvSpPr>
        <p:spPr>
          <a:xfrm>
            <a:off x="6960227" y="2766229"/>
            <a:ext cx="2213244" cy="10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None/>
              <a:defRPr sz="2200" b="1" i="0" u="none" strike="noStrike" cap="none">
                <a:solidFill>
                  <a:schemeClr val="accen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600" dirty="0"/>
              <a:t>After adding the custom column delete the previous slitted columns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39"/>
          <p:cNvSpPr/>
          <p:nvPr/>
        </p:nvSpPr>
        <p:spPr>
          <a:xfrm>
            <a:off x="678988" y="1649225"/>
            <a:ext cx="714300" cy="7143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39"/>
          <p:cNvSpPr/>
          <p:nvPr/>
        </p:nvSpPr>
        <p:spPr>
          <a:xfrm>
            <a:off x="678988" y="2662913"/>
            <a:ext cx="714300" cy="7143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39"/>
          <p:cNvSpPr/>
          <p:nvPr/>
        </p:nvSpPr>
        <p:spPr>
          <a:xfrm>
            <a:off x="678988" y="3676600"/>
            <a:ext cx="714300" cy="7143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39"/>
          <p:cNvSpPr txBox="1">
            <a:spLocks noGrp="1"/>
          </p:cNvSpPr>
          <p:nvPr>
            <p:ph type="subTitle" idx="1"/>
          </p:nvPr>
        </p:nvSpPr>
        <p:spPr>
          <a:xfrm>
            <a:off x="1488050" y="1606650"/>
            <a:ext cx="4713600" cy="3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Duration in Company</a:t>
            </a:r>
            <a:endParaRPr dirty="0"/>
          </a:p>
        </p:txBody>
      </p:sp>
      <p:sp>
        <p:nvSpPr>
          <p:cNvPr id="657" name="Google Shape;657;p39"/>
          <p:cNvSpPr txBox="1">
            <a:spLocks noGrp="1"/>
          </p:cNvSpPr>
          <p:nvPr>
            <p:ph type="subTitle" idx="5"/>
          </p:nvPr>
        </p:nvSpPr>
        <p:spPr>
          <a:xfrm>
            <a:off x="1488050" y="2629000"/>
            <a:ext cx="4713600" cy="3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</a:t>
            </a:r>
            <a:endParaRPr dirty="0"/>
          </a:p>
        </p:txBody>
      </p:sp>
      <p:sp>
        <p:nvSpPr>
          <p:cNvPr id="658" name="Google Shape;658;p39"/>
          <p:cNvSpPr txBox="1">
            <a:spLocks noGrp="1"/>
          </p:cNvSpPr>
          <p:nvPr>
            <p:ph type="subTitle" idx="6"/>
          </p:nvPr>
        </p:nvSpPr>
        <p:spPr>
          <a:xfrm>
            <a:off x="1488050" y="3619600"/>
            <a:ext cx="4713600" cy="3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DaysLateLast30 to %</a:t>
            </a:r>
            <a:endParaRPr dirty="0"/>
          </a:p>
        </p:txBody>
      </p:sp>
      <p:sp>
        <p:nvSpPr>
          <p:cNvPr id="659" name="Google Shape;659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Creating New Columns</a:t>
            </a:r>
            <a:endParaRPr dirty="0"/>
          </a:p>
        </p:txBody>
      </p:sp>
      <p:sp>
        <p:nvSpPr>
          <p:cNvPr id="660" name="Google Shape;660;p39"/>
          <p:cNvSpPr txBox="1">
            <a:spLocks noGrp="1"/>
          </p:cNvSpPr>
          <p:nvPr>
            <p:ph type="subTitle" idx="2"/>
          </p:nvPr>
        </p:nvSpPr>
        <p:spPr>
          <a:xfrm>
            <a:off x="1488050" y="1781135"/>
            <a:ext cx="4713600" cy="6750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Creating Column of YearatCompany by calculating age from DateofHire for Active and Inactive employees.</a:t>
            </a:r>
            <a:endParaRPr dirty="0"/>
          </a:p>
        </p:txBody>
      </p:sp>
      <p:sp>
        <p:nvSpPr>
          <p:cNvPr id="661" name="Google Shape;661;p39"/>
          <p:cNvSpPr txBox="1">
            <a:spLocks noGrp="1"/>
          </p:cNvSpPr>
          <p:nvPr>
            <p:ph type="subTitle" idx="3"/>
          </p:nvPr>
        </p:nvSpPr>
        <p:spPr>
          <a:xfrm>
            <a:off x="1488050" y="2874100"/>
            <a:ext cx="4713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Calculating the Age from DOB column newly calculated with the help of Duration fearure.</a:t>
            </a:r>
            <a:endParaRPr dirty="0"/>
          </a:p>
        </p:txBody>
      </p:sp>
      <p:sp>
        <p:nvSpPr>
          <p:cNvPr id="662" name="Google Shape;662;p39"/>
          <p:cNvSpPr txBox="1">
            <a:spLocks noGrp="1"/>
          </p:cNvSpPr>
          <p:nvPr>
            <p:ph type="subTitle" idx="4"/>
          </p:nvPr>
        </p:nvSpPr>
        <p:spPr>
          <a:xfrm>
            <a:off x="1488050" y="3864700"/>
            <a:ext cx="4713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Converting the column to it’s percentage values by dividing it by 30</a:t>
            </a:r>
            <a:endParaRPr dirty="0"/>
          </a:p>
        </p:txBody>
      </p:sp>
      <p:grpSp>
        <p:nvGrpSpPr>
          <p:cNvPr id="663" name="Google Shape;663;p39"/>
          <p:cNvGrpSpPr/>
          <p:nvPr/>
        </p:nvGrpSpPr>
        <p:grpSpPr>
          <a:xfrm>
            <a:off x="820656" y="2805160"/>
            <a:ext cx="430963" cy="429805"/>
            <a:chOff x="944600" y="3981825"/>
            <a:chExt cx="297750" cy="296950"/>
          </a:xfrm>
        </p:grpSpPr>
        <p:sp>
          <p:nvSpPr>
            <p:cNvPr id="664" name="Google Shape;664;p39"/>
            <p:cNvSpPr/>
            <p:nvPr/>
          </p:nvSpPr>
          <p:spPr>
            <a:xfrm>
              <a:off x="944600" y="3981825"/>
              <a:ext cx="297750" cy="296950"/>
            </a:xfrm>
            <a:custGeom>
              <a:avLst/>
              <a:gdLst/>
              <a:ahLst/>
              <a:cxnLst/>
              <a:rect l="l" t="t" r="r" b="b"/>
              <a:pathLst>
                <a:path w="11910" h="11878" extrusionOk="0">
                  <a:moveTo>
                    <a:pt x="6333" y="1418"/>
                  </a:moveTo>
                  <a:cubicBezTo>
                    <a:pt x="8539" y="1575"/>
                    <a:pt x="10303" y="3340"/>
                    <a:pt x="10461" y="5545"/>
                  </a:cubicBezTo>
                  <a:lnTo>
                    <a:pt x="10146" y="5545"/>
                  </a:lnTo>
                  <a:cubicBezTo>
                    <a:pt x="9957" y="5545"/>
                    <a:pt x="9799" y="5702"/>
                    <a:pt x="9799" y="5892"/>
                  </a:cubicBezTo>
                  <a:cubicBezTo>
                    <a:pt x="9799" y="6081"/>
                    <a:pt x="9957" y="6238"/>
                    <a:pt x="10146" y="6238"/>
                  </a:cubicBezTo>
                  <a:lnTo>
                    <a:pt x="10461" y="6238"/>
                  </a:lnTo>
                  <a:cubicBezTo>
                    <a:pt x="10303" y="8443"/>
                    <a:pt x="8539" y="10239"/>
                    <a:pt x="6333" y="10397"/>
                  </a:cubicBezTo>
                  <a:lnTo>
                    <a:pt x="6333" y="10082"/>
                  </a:lnTo>
                  <a:cubicBezTo>
                    <a:pt x="6333" y="9861"/>
                    <a:pt x="6176" y="9704"/>
                    <a:pt x="5955" y="9704"/>
                  </a:cubicBezTo>
                  <a:cubicBezTo>
                    <a:pt x="5766" y="9704"/>
                    <a:pt x="5609" y="9861"/>
                    <a:pt x="5609" y="10082"/>
                  </a:cubicBezTo>
                  <a:lnTo>
                    <a:pt x="5609" y="10397"/>
                  </a:lnTo>
                  <a:cubicBezTo>
                    <a:pt x="3403" y="10239"/>
                    <a:pt x="1639" y="8443"/>
                    <a:pt x="1482" y="6238"/>
                  </a:cubicBezTo>
                  <a:lnTo>
                    <a:pt x="1797" y="6238"/>
                  </a:lnTo>
                  <a:cubicBezTo>
                    <a:pt x="1986" y="6238"/>
                    <a:pt x="2143" y="6081"/>
                    <a:pt x="2143" y="5892"/>
                  </a:cubicBezTo>
                  <a:cubicBezTo>
                    <a:pt x="2143" y="5702"/>
                    <a:pt x="1986" y="5545"/>
                    <a:pt x="1797" y="5545"/>
                  </a:cubicBezTo>
                  <a:lnTo>
                    <a:pt x="1482" y="5545"/>
                  </a:lnTo>
                  <a:cubicBezTo>
                    <a:pt x="1639" y="3340"/>
                    <a:pt x="3403" y="1575"/>
                    <a:pt x="5609" y="1418"/>
                  </a:cubicBezTo>
                  <a:lnTo>
                    <a:pt x="5609" y="1733"/>
                  </a:lnTo>
                  <a:cubicBezTo>
                    <a:pt x="5609" y="1922"/>
                    <a:pt x="5766" y="2079"/>
                    <a:pt x="5955" y="2079"/>
                  </a:cubicBezTo>
                  <a:cubicBezTo>
                    <a:pt x="6176" y="2079"/>
                    <a:pt x="6333" y="1922"/>
                    <a:pt x="6333" y="1733"/>
                  </a:cubicBezTo>
                  <a:lnTo>
                    <a:pt x="6333" y="1418"/>
                  </a:lnTo>
                  <a:close/>
                  <a:moveTo>
                    <a:pt x="5955" y="0"/>
                  </a:moveTo>
                  <a:cubicBezTo>
                    <a:pt x="5766" y="0"/>
                    <a:pt x="5609" y="126"/>
                    <a:pt x="5609" y="347"/>
                  </a:cubicBezTo>
                  <a:lnTo>
                    <a:pt x="5609" y="725"/>
                  </a:lnTo>
                  <a:cubicBezTo>
                    <a:pt x="2994" y="882"/>
                    <a:pt x="946" y="2962"/>
                    <a:pt x="757" y="5576"/>
                  </a:cubicBezTo>
                  <a:lnTo>
                    <a:pt x="379" y="5576"/>
                  </a:lnTo>
                  <a:cubicBezTo>
                    <a:pt x="158" y="5576"/>
                    <a:pt x="1" y="5734"/>
                    <a:pt x="1" y="5923"/>
                  </a:cubicBezTo>
                  <a:cubicBezTo>
                    <a:pt x="1" y="6112"/>
                    <a:pt x="158" y="6270"/>
                    <a:pt x="379" y="6270"/>
                  </a:cubicBezTo>
                  <a:lnTo>
                    <a:pt x="757" y="6270"/>
                  </a:lnTo>
                  <a:cubicBezTo>
                    <a:pt x="915" y="8884"/>
                    <a:pt x="2994" y="10932"/>
                    <a:pt x="5609" y="11121"/>
                  </a:cubicBezTo>
                  <a:lnTo>
                    <a:pt x="5609" y="11531"/>
                  </a:lnTo>
                  <a:cubicBezTo>
                    <a:pt x="5609" y="11720"/>
                    <a:pt x="5766" y="11877"/>
                    <a:pt x="5955" y="11877"/>
                  </a:cubicBezTo>
                  <a:cubicBezTo>
                    <a:pt x="6176" y="11877"/>
                    <a:pt x="6333" y="11720"/>
                    <a:pt x="6333" y="11531"/>
                  </a:cubicBezTo>
                  <a:lnTo>
                    <a:pt x="6333" y="11121"/>
                  </a:lnTo>
                  <a:cubicBezTo>
                    <a:pt x="8917" y="10964"/>
                    <a:pt x="10965" y="8884"/>
                    <a:pt x="11154" y="6270"/>
                  </a:cubicBezTo>
                  <a:lnTo>
                    <a:pt x="11563" y="6270"/>
                  </a:lnTo>
                  <a:cubicBezTo>
                    <a:pt x="11752" y="6270"/>
                    <a:pt x="11910" y="6112"/>
                    <a:pt x="11910" y="5923"/>
                  </a:cubicBezTo>
                  <a:cubicBezTo>
                    <a:pt x="11910" y="5734"/>
                    <a:pt x="11752" y="5576"/>
                    <a:pt x="11563" y="5576"/>
                  </a:cubicBezTo>
                  <a:lnTo>
                    <a:pt x="11154" y="5576"/>
                  </a:lnTo>
                  <a:cubicBezTo>
                    <a:pt x="10996" y="2962"/>
                    <a:pt x="8917" y="914"/>
                    <a:pt x="6333" y="725"/>
                  </a:cubicBezTo>
                  <a:lnTo>
                    <a:pt x="6333" y="347"/>
                  </a:lnTo>
                  <a:cubicBezTo>
                    <a:pt x="6333" y="126"/>
                    <a:pt x="6176" y="0"/>
                    <a:pt x="59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9"/>
            <p:cNvSpPr/>
            <p:nvPr/>
          </p:nvSpPr>
          <p:spPr>
            <a:xfrm>
              <a:off x="1058025" y="4155875"/>
              <a:ext cx="72500" cy="52000"/>
            </a:xfrm>
            <a:custGeom>
              <a:avLst/>
              <a:gdLst/>
              <a:ahLst/>
              <a:cxnLst/>
              <a:rect l="l" t="t" r="r" b="b"/>
              <a:pathLst>
                <a:path w="2900" h="2080" extrusionOk="0">
                  <a:moveTo>
                    <a:pt x="1418" y="1"/>
                  </a:moveTo>
                  <a:cubicBezTo>
                    <a:pt x="851" y="1"/>
                    <a:pt x="316" y="347"/>
                    <a:pt x="127" y="914"/>
                  </a:cubicBezTo>
                  <a:cubicBezTo>
                    <a:pt x="1" y="1166"/>
                    <a:pt x="1" y="1450"/>
                    <a:pt x="95" y="1765"/>
                  </a:cubicBezTo>
                  <a:cubicBezTo>
                    <a:pt x="473" y="1954"/>
                    <a:pt x="946" y="2080"/>
                    <a:pt x="1418" y="2080"/>
                  </a:cubicBezTo>
                  <a:cubicBezTo>
                    <a:pt x="1891" y="2080"/>
                    <a:pt x="2332" y="1954"/>
                    <a:pt x="2773" y="1765"/>
                  </a:cubicBezTo>
                  <a:cubicBezTo>
                    <a:pt x="2899" y="1387"/>
                    <a:pt x="2805" y="946"/>
                    <a:pt x="2616" y="599"/>
                  </a:cubicBezTo>
                  <a:cubicBezTo>
                    <a:pt x="2332" y="221"/>
                    <a:pt x="1891" y="1"/>
                    <a:pt x="1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9"/>
            <p:cNvSpPr/>
            <p:nvPr/>
          </p:nvSpPr>
          <p:spPr>
            <a:xfrm>
              <a:off x="1076150" y="4103900"/>
              <a:ext cx="35475" cy="35475"/>
            </a:xfrm>
            <a:custGeom>
              <a:avLst/>
              <a:gdLst/>
              <a:ahLst/>
              <a:cxnLst/>
              <a:rect l="l" t="t" r="r" b="b"/>
              <a:pathLst>
                <a:path w="1419" h="1419" extrusionOk="0">
                  <a:moveTo>
                    <a:pt x="693" y="0"/>
                  </a:moveTo>
                  <a:cubicBezTo>
                    <a:pt x="315" y="0"/>
                    <a:pt x="0" y="315"/>
                    <a:pt x="0" y="693"/>
                  </a:cubicBezTo>
                  <a:cubicBezTo>
                    <a:pt x="0" y="1103"/>
                    <a:pt x="315" y="1418"/>
                    <a:pt x="693" y="1418"/>
                  </a:cubicBezTo>
                  <a:cubicBezTo>
                    <a:pt x="1103" y="1355"/>
                    <a:pt x="1418" y="1040"/>
                    <a:pt x="1418" y="693"/>
                  </a:cubicBezTo>
                  <a:cubicBezTo>
                    <a:pt x="1418" y="315"/>
                    <a:pt x="1103" y="0"/>
                    <a:pt x="6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1016275" y="4051125"/>
              <a:ext cx="155975" cy="137075"/>
            </a:xfrm>
            <a:custGeom>
              <a:avLst/>
              <a:gdLst/>
              <a:ahLst/>
              <a:cxnLst/>
              <a:rect l="l" t="t" r="r" b="b"/>
              <a:pathLst>
                <a:path w="6239" h="5483" extrusionOk="0">
                  <a:moveTo>
                    <a:pt x="3088" y="1"/>
                  </a:moveTo>
                  <a:cubicBezTo>
                    <a:pt x="1356" y="1"/>
                    <a:pt x="1" y="1387"/>
                    <a:pt x="1" y="3120"/>
                  </a:cubicBezTo>
                  <a:cubicBezTo>
                    <a:pt x="1" y="4033"/>
                    <a:pt x="379" y="4852"/>
                    <a:pt x="1041" y="5451"/>
                  </a:cubicBezTo>
                  <a:cubicBezTo>
                    <a:pt x="1041" y="5262"/>
                    <a:pt x="1104" y="5041"/>
                    <a:pt x="1167" y="4852"/>
                  </a:cubicBezTo>
                  <a:cubicBezTo>
                    <a:pt x="1324" y="4380"/>
                    <a:pt x="1671" y="4002"/>
                    <a:pt x="2112" y="3750"/>
                  </a:cubicBezTo>
                  <a:cubicBezTo>
                    <a:pt x="1891" y="3498"/>
                    <a:pt x="1734" y="3151"/>
                    <a:pt x="1734" y="2804"/>
                  </a:cubicBezTo>
                  <a:cubicBezTo>
                    <a:pt x="1734" y="2048"/>
                    <a:pt x="2364" y="1418"/>
                    <a:pt x="3088" y="1418"/>
                  </a:cubicBezTo>
                  <a:cubicBezTo>
                    <a:pt x="3845" y="1418"/>
                    <a:pt x="4475" y="2048"/>
                    <a:pt x="4475" y="2804"/>
                  </a:cubicBezTo>
                  <a:cubicBezTo>
                    <a:pt x="4475" y="3151"/>
                    <a:pt x="4317" y="3529"/>
                    <a:pt x="4097" y="3750"/>
                  </a:cubicBezTo>
                  <a:cubicBezTo>
                    <a:pt x="4349" y="3907"/>
                    <a:pt x="4632" y="4128"/>
                    <a:pt x="4790" y="4411"/>
                  </a:cubicBezTo>
                  <a:cubicBezTo>
                    <a:pt x="4979" y="4726"/>
                    <a:pt x="5105" y="5073"/>
                    <a:pt x="5136" y="5482"/>
                  </a:cubicBezTo>
                  <a:cubicBezTo>
                    <a:pt x="5766" y="4884"/>
                    <a:pt x="6207" y="4096"/>
                    <a:pt x="6207" y="3151"/>
                  </a:cubicBezTo>
                  <a:cubicBezTo>
                    <a:pt x="6239" y="1418"/>
                    <a:pt x="4821" y="1"/>
                    <a:pt x="30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Google Shape;668;p39"/>
          <p:cNvGrpSpPr/>
          <p:nvPr/>
        </p:nvGrpSpPr>
        <p:grpSpPr>
          <a:xfrm>
            <a:off x="820656" y="1791056"/>
            <a:ext cx="430963" cy="430638"/>
            <a:chOff x="1310075" y="3980250"/>
            <a:chExt cx="297750" cy="297525"/>
          </a:xfrm>
        </p:grpSpPr>
        <p:sp>
          <p:nvSpPr>
            <p:cNvPr id="669" name="Google Shape;669;p39"/>
            <p:cNvSpPr/>
            <p:nvPr/>
          </p:nvSpPr>
          <p:spPr>
            <a:xfrm>
              <a:off x="1310075" y="3980250"/>
              <a:ext cx="297750" cy="297525"/>
            </a:xfrm>
            <a:custGeom>
              <a:avLst/>
              <a:gdLst/>
              <a:ahLst/>
              <a:cxnLst/>
              <a:rect l="l" t="t" r="r" b="b"/>
              <a:pathLst>
                <a:path w="11910" h="11901" extrusionOk="0">
                  <a:moveTo>
                    <a:pt x="3844" y="4946"/>
                  </a:moveTo>
                  <a:cubicBezTo>
                    <a:pt x="4033" y="4946"/>
                    <a:pt x="4190" y="5104"/>
                    <a:pt x="4190" y="5293"/>
                  </a:cubicBezTo>
                  <a:lnTo>
                    <a:pt x="4190" y="6679"/>
                  </a:lnTo>
                  <a:cubicBezTo>
                    <a:pt x="4190" y="6868"/>
                    <a:pt x="4033" y="7026"/>
                    <a:pt x="3844" y="7026"/>
                  </a:cubicBezTo>
                  <a:lnTo>
                    <a:pt x="2458" y="7026"/>
                  </a:lnTo>
                  <a:cubicBezTo>
                    <a:pt x="2269" y="7026"/>
                    <a:pt x="2111" y="6868"/>
                    <a:pt x="2111" y="6679"/>
                  </a:cubicBezTo>
                  <a:lnTo>
                    <a:pt x="2111" y="5293"/>
                  </a:lnTo>
                  <a:cubicBezTo>
                    <a:pt x="2111" y="5104"/>
                    <a:pt x="2269" y="4946"/>
                    <a:pt x="2458" y="4946"/>
                  </a:cubicBezTo>
                  <a:close/>
                  <a:moveTo>
                    <a:pt x="6616" y="3560"/>
                  </a:moveTo>
                  <a:cubicBezTo>
                    <a:pt x="6837" y="3560"/>
                    <a:pt x="6994" y="3718"/>
                    <a:pt x="6994" y="3907"/>
                  </a:cubicBezTo>
                  <a:lnTo>
                    <a:pt x="6994" y="6679"/>
                  </a:lnTo>
                  <a:cubicBezTo>
                    <a:pt x="6994" y="6868"/>
                    <a:pt x="6837" y="7026"/>
                    <a:pt x="6616" y="7026"/>
                  </a:cubicBezTo>
                  <a:lnTo>
                    <a:pt x="5262" y="7026"/>
                  </a:lnTo>
                  <a:cubicBezTo>
                    <a:pt x="5041" y="7026"/>
                    <a:pt x="4884" y="6868"/>
                    <a:pt x="4884" y="6679"/>
                  </a:cubicBezTo>
                  <a:lnTo>
                    <a:pt x="4884" y="3907"/>
                  </a:lnTo>
                  <a:cubicBezTo>
                    <a:pt x="4884" y="3718"/>
                    <a:pt x="5041" y="3560"/>
                    <a:pt x="5262" y="3560"/>
                  </a:cubicBezTo>
                  <a:close/>
                  <a:moveTo>
                    <a:pt x="9389" y="2174"/>
                  </a:moveTo>
                  <a:cubicBezTo>
                    <a:pt x="9578" y="2174"/>
                    <a:pt x="9735" y="2331"/>
                    <a:pt x="9735" y="2520"/>
                  </a:cubicBezTo>
                  <a:lnTo>
                    <a:pt x="9735" y="6679"/>
                  </a:lnTo>
                  <a:cubicBezTo>
                    <a:pt x="9735" y="6868"/>
                    <a:pt x="9578" y="7026"/>
                    <a:pt x="9389" y="7026"/>
                  </a:cubicBezTo>
                  <a:lnTo>
                    <a:pt x="8003" y="7026"/>
                  </a:lnTo>
                  <a:cubicBezTo>
                    <a:pt x="7813" y="7026"/>
                    <a:pt x="7656" y="6868"/>
                    <a:pt x="7656" y="6679"/>
                  </a:cubicBezTo>
                  <a:lnTo>
                    <a:pt x="7656" y="2520"/>
                  </a:lnTo>
                  <a:cubicBezTo>
                    <a:pt x="7656" y="2331"/>
                    <a:pt x="7813" y="2174"/>
                    <a:pt x="8003" y="2174"/>
                  </a:cubicBezTo>
                  <a:close/>
                  <a:moveTo>
                    <a:pt x="5577" y="8412"/>
                  </a:moveTo>
                  <a:lnTo>
                    <a:pt x="5577" y="9105"/>
                  </a:lnTo>
                  <a:lnTo>
                    <a:pt x="5167" y="9105"/>
                  </a:lnTo>
                  <a:lnTo>
                    <a:pt x="5451" y="8412"/>
                  </a:lnTo>
                  <a:close/>
                  <a:moveTo>
                    <a:pt x="6396" y="8412"/>
                  </a:moveTo>
                  <a:lnTo>
                    <a:pt x="6679" y="9105"/>
                  </a:lnTo>
                  <a:lnTo>
                    <a:pt x="6270" y="9105"/>
                  </a:lnTo>
                  <a:lnTo>
                    <a:pt x="6270" y="8412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78"/>
                  </a:cubicBezTo>
                  <a:lnTo>
                    <a:pt x="5608" y="725"/>
                  </a:lnTo>
                  <a:lnTo>
                    <a:pt x="347" y="725"/>
                  </a:lnTo>
                  <a:cubicBezTo>
                    <a:pt x="158" y="725"/>
                    <a:pt x="0" y="882"/>
                    <a:pt x="0" y="1071"/>
                  </a:cubicBezTo>
                  <a:cubicBezTo>
                    <a:pt x="0" y="1260"/>
                    <a:pt x="158" y="1418"/>
                    <a:pt x="347" y="1418"/>
                  </a:cubicBezTo>
                  <a:lnTo>
                    <a:pt x="725" y="1418"/>
                  </a:lnTo>
                  <a:lnTo>
                    <a:pt x="725" y="7719"/>
                  </a:lnTo>
                  <a:lnTo>
                    <a:pt x="378" y="7719"/>
                  </a:lnTo>
                  <a:cubicBezTo>
                    <a:pt x="158" y="7719"/>
                    <a:pt x="0" y="7876"/>
                    <a:pt x="0" y="8097"/>
                  </a:cubicBezTo>
                  <a:cubicBezTo>
                    <a:pt x="0" y="8286"/>
                    <a:pt x="158" y="8443"/>
                    <a:pt x="378" y="8443"/>
                  </a:cubicBezTo>
                  <a:lnTo>
                    <a:pt x="4726" y="8443"/>
                  </a:lnTo>
                  <a:lnTo>
                    <a:pt x="3560" y="11436"/>
                  </a:lnTo>
                  <a:cubicBezTo>
                    <a:pt x="3466" y="11625"/>
                    <a:pt x="3560" y="11814"/>
                    <a:pt x="3749" y="11877"/>
                  </a:cubicBezTo>
                  <a:cubicBezTo>
                    <a:pt x="3788" y="11893"/>
                    <a:pt x="3831" y="11901"/>
                    <a:pt x="3876" y="11901"/>
                  </a:cubicBezTo>
                  <a:cubicBezTo>
                    <a:pt x="4016" y="11901"/>
                    <a:pt x="4167" y="11824"/>
                    <a:pt x="4190" y="11657"/>
                  </a:cubicBezTo>
                  <a:lnTo>
                    <a:pt x="4947" y="9830"/>
                  </a:lnTo>
                  <a:lnTo>
                    <a:pt x="5608" y="9830"/>
                  </a:lnTo>
                  <a:lnTo>
                    <a:pt x="5608" y="10838"/>
                  </a:lnTo>
                  <a:cubicBezTo>
                    <a:pt x="5608" y="11027"/>
                    <a:pt x="5766" y="11184"/>
                    <a:pt x="5955" y="11184"/>
                  </a:cubicBezTo>
                  <a:cubicBezTo>
                    <a:pt x="6144" y="11184"/>
                    <a:pt x="6301" y="11027"/>
                    <a:pt x="6301" y="10838"/>
                  </a:cubicBezTo>
                  <a:lnTo>
                    <a:pt x="6301" y="9830"/>
                  </a:lnTo>
                  <a:lnTo>
                    <a:pt x="6994" y="9830"/>
                  </a:lnTo>
                  <a:lnTo>
                    <a:pt x="7719" y="11657"/>
                  </a:lnTo>
                  <a:cubicBezTo>
                    <a:pt x="7791" y="11824"/>
                    <a:pt x="7916" y="11901"/>
                    <a:pt x="8042" y="11901"/>
                  </a:cubicBezTo>
                  <a:cubicBezTo>
                    <a:pt x="8082" y="11901"/>
                    <a:pt x="8122" y="11893"/>
                    <a:pt x="8160" y="11877"/>
                  </a:cubicBezTo>
                  <a:cubicBezTo>
                    <a:pt x="8349" y="11783"/>
                    <a:pt x="8444" y="11594"/>
                    <a:pt x="8349" y="11436"/>
                  </a:cubicBezTo>
                  <a:lnTo>
                    <a:pt x="7183" y="8443"/>
                  </a:lnTo>
                  <a:lnTo>
                    <a:pt x="11531" y="8443"/>
                  </a:lnTo>
                  <a:cubicBezTo>
                    <a:pt x="11752" y="8443"/>
                    <a:pt x="11909" y="8286"/>
                    <a:pt x="11909" y="8097"/>
                  </a:cubicBezTo>
                  <a:cubicBezTo>
                    <a:pt x="11909" y="7876"/>
                    <a:pt x="11752" y="7719"/>
                    <a:pt x="11531" y="7719"/>
                  </a:cubicBezTo>
                  <a:lnTo>
                    <a:pt x="11185" y="7719"/>
                  </a:lnTo>
                  <a:lnTo>
                    <a:pt x="11185" y="1418"/>
                  </a:lnTo>
                  <a:lnTo>
                    <a:pt x="11531" y="1418"/>
                  </a:lnTo>
                  <a:cubicBezTo>
                    <a:pt x="11752" y="1418"/>
                    <a:pt x="11909" y="1260"/>
                    <a:pt x="11909" y="1071"/>
                  </a:cubicBezTo>
                  <a:cubicBezTo>
                    <a:pt x="11909" y="882"/>
                    <a:pt x="11752" y="725"/>
                    <a:pt x="11531" y="725"/>
                  </a:cubicBezTo>
                  <a:lnTo>
                    <a:pt x="6301" y="725"/>
                  </a:lnTo>
                  <a:lnTo>
                    <a:pt x="6301" y="378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1449475" y="4086575"/>
              <a:ext cx="17350" cy="52000"/>
            </a:xfrm>
            <a:custGeom>
              <a:avLst/>
              <a:gdLst/>
              <a:ahLst/>
              <a:cxnLst/>
              <a:rect l="l" t="t" r="r" b="b"/>
              <a:pathLst>
                <a:path w="694" h="2080" extrusionOk="0">
                  <a:moveTo>
                    <a:pt x="1" y="0"/>
                  </a:moveTo>
                  <a:lnTo>
                    <a:pt x="1" y="2080"/>
                  </a:lnTo>
                  <a:lnTo>
                    <a:pt x="694" y="2080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1380175" y="412122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0" y="0"/>
                  </a:moveTo>
                  <a:lnTo>
                    <a:pt x="0" y="694"/>
                  </a:lnTo>
                  <a:lnTo>
                    <a:pt x="693" y="694"/>
                  </a:lnTo>
                  <a:lnTo>
                    <a:pt x="6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9"/>
            <p:cNvSpPr/>
            <p:nvPr/>
          </p:nvSpPr>
          <p:spPr>
            <a:xfrm>
              <a:off x="1518800" y="4051925"/>
              <a:ext cx="18125" cy="86650"/>
            </a:xfrm>
            <a:custGeom>
              <a:avLst/>
              <a:gdLst/>
              <a:ahLst/>
              <a:cxnLst/>
              <a:rect l="l" t="t" r="r" b="b"/>
              <a:pathLst>
                <a:path w="725" h="3466" extrusionOk="0">
                  <a:moveTo>
                    <a:pt x="0" y="0"/>
                  </a:moveTo>
                  <a:lnTo>
                    <a:pt x="0" y="3466"/>
                  </a:lnTo>
                  <a:lnTo>
                    <a:pt x="725" y="3466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39"/>
          <p:cNvGrpSpPr/>
          <p:nvPr/>
        </p:nvGrpSpPr>
        <p:grpSpPr>
          <a:xfrm>
            <a:off x="820652" y="3833956"/>
            <a:ext cx="430970" cy="399588"/>
            <a:chOff x="6543825" y="3202075"/>
            <a:chExt cx="296975" cy="275350"/>
          </a:xfrm>
        </p:grpSpPr>
        <p:sp>
          <p:nvSpPr>
            <p:cNvPr id="674" name="Google Shape;674;p39"/>
            <p:cNvSpPr/>
            <p:nvPr/>
          </p:nvSpPr>
          <p:spPr>
            <a:xfrm>
              <a:off x="6683250" y="3202075"/>
              <a:ext cx="17350" cy="43350"/>
            </a:xfrm>
            <a:custGeom>
              <a:avLst/>
              <a:gdLst/>
              <a:ahLst/>
              <a:cxnLst/>
              <a:rect l="l" t="t" r="r" b="b"/>
              <a:pathLst>
                <a:path w="694" h="173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355"/>
                  </a:lnTo>
                  <a:cubicBezTo>
                    <a:pt x="0" y="1576"/>
                    <a:pt x="158" y="1733"/>
                    <a:pt x="347" y="1733"/>
                  </a:cubicBezTo>
                  <a:cubicBezTo>
                    <a:pt x="536" y="1733"/>
                    <a:pt x="693" y="1576"/>
                    <a:pt x="693" y="1355"/>
                  </a:cubicBez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6613925" y="3236125"/>
              <a:ext cx="35475" cy="34700"/>
            </a:xfrm>
            <a:custGeom>
              <a:avLst/>
              <a:gdLst/>
              <a:ahLst/>
              <a:cxnLst/>
              <a:rect l="l" t="t" r="r" b="b"/>
              <a:pathLst>
                <a:path w="1419" h="1388" extrusionOk="0">
                  <a:moveTo>
                    <a:pt x="363" y="1"/>
                  </a:moveTo>
                  <a:cubicBezTo>
                    <a:pt x="276" y="1"/>
                    <a:pt x="190" y="40"/>
                    <a:pt x="127" y="119"/>
                  </a:cubicBezTo>
                  <a:cubicBezTo>
                    <a:pt x="1" y="245"/>
                    <a:pt x="1" y="466"/>
                    <a:pt x="127" y="592"/>
                  </a:cubicBezTo>
                  <a:lnTo>
                    <a:pt x="820" y="1316"/>
                  </a:lnTo>
                  <a:cubicBezTo>
                    <a:pt x="883" y="1364"/>
                    <a:pt x="969" y="1387"/>
                    <a:pt x="1056" y="1387"/>
                  </a:cubicBezTo>
                  <a:cubicBezTo>
                    <a:pt x="1143" y="1387"/>
                    <a:pt x="1229" y="1364"/>
                    <a:pt x="1292" y="1316"/>
                  </a:cubicBezTo>
                  <a:cubicBezTo>
                    <a:pt x="1418" y="1190"/>
                    <a:pt x="1418" y="938"/>
                    <a:pt x="1292" y="844"/>
                  </a:cubicBezTo>
                  <a:lnTo>
                    <a:pt x="599" y="119"/>
                  </a:lnTo>
                  <a:cubicBezTo>
                    <a:pt x="536" y="40"/>
                    <a:pt x="450" y="1"/>
                    <a:pt x="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9"/>
            <p:cNvSpPr/>
            <p:nvPr/>
          </p:nvSpPr>
          <p:spPr>
            <a:xfrm>
              <a:off x="6734425" y="3236425"/>
              <a:ext cx="35475" cy="34400"/>
            </a:xfrm>
            <a:custGeom>
              <a:avLst/>
              <a:gdLst/>
              <a:ahLst/>
              <a:cxnLst/>
              <a:rect l="l" t="t" r="r" b="b"/>
              <a:pathLst>
                <a:path w="1419" h="1376" extrusionOk="0">
                  <a:moveTo>
                    <a:pt x="1054" y="0"/>
                  </a:moveTo>
                  <a:cubicBezTo>
                    <a:pt x="976" y="0"/>
                    <a:pt x="894" y="33"/>
                    <a:pt x="820" y="107"/>
                  </a:cubicBezTo>
                  <a:lnTo>
                    <a:pt x="95" y="832"/>
                  </a:lnTo>
                  <a:cubicBezTo>
                    <a:pt x="1" y="926"/>
                    <a:pt x="1" y="1178"/>
                    <a:pt x="95" y="1304"/>
                  </a:cubicBezTo>
                  <a:cubicBezTo>
                    <a:pt x="158" y="1352"/>
                    <a:pt x="253" y="1375"/>
                    <a:pt x="344" y="1375"/>
                  </a:cubicBezTo>
                  <a:cubicBezTo>
                    <a:pt x="434" y="1375"/>
                    <a:pt x="521" y="1352"/>
                    <a:pt x="568" y="1304"/>
                  </a:cubicBezTo>
                  <a:lnTo>
                    <a:pt x="1293" y="580"/>
                  </a:lnTo>
                  <a:cubicBezTo>
                    <a:pt x="1419" y="454"/>
                    <a:pt x="1419" y="233"/>
                    <a:pt x="1293" y="107"/>
                  </a:cubicBezTo>
                  <a:cubicBezTo>
                    <a:pt x="1226" y="41"/>
                    <a:pt x="1142" y="0"/>
                    <a:pt x="10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6805325" y="3322575"/>
              <a:ext cx="35475" cy="121325"/>
            </a:xfrm>
            <a:custGeom>
              <a:avLst/>
              <a:gdLst/>
              <a:ahLst/>
              <a:cxnLst/>
              <a:rect l="l" t="t" r="r" b="b"/>
              <a:pathLst>
                <a:path w="1419" h="4853" extrusionOk="0">
                  <a:moveTo>
                    <a:pt x="0" y="1"/>
                  </a:moveTo>
                  <a:lnTo>
                    <a:pt x="0" y="4852"/>
                  </a:lnTo>
                  <a:lnTo>
                    <a:pt x="1040" y="4852"/>
                  </a:lnTo>
                  <a:cubicBezTo>
                    <a:pt x="1261" y="4852"/>
                    <a:pt x="1418" y="4695"/>
                    <a:pt x="1418" y="4506"/>
                  </a:cubicBezTo>
                  <a:lnTo>
                    <a:pt x="1418" y="316"/>
                  </a:lnTo>
                  <a:cubicBezTo>
                    <a:pt x="1355" y="158"/>
                    <a:pt x="1198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9"/>
            <p:cNvSpPr/>
            <p:nvPr/>
          </p:nvSpPr>
          <p:spPr>
            <a:xfrm>
              <a:off x="6543825" y="3323275"/>
              <a:ext cx="35475" cy="121400"/>
            </a:xfrm>
            <a:custGeom>
              <a:avLst/>
              <a:gdLst/>
              <a:ahLst/>
              <a:cxnLst/>
              <a:rect l="l" t="t" r="r" b="b"/>
              <a:pathLst>
                <a:path w="1419" h="4856" extrusionOk="0">
                  <a:moveTo>
                    <a:pt x="323" y="0"/>
                  </a:moveTo>
                  <a:cubicBezTo>
                    <a:pt x="132" y="0"/>
                    <a:pt x="1" y="149"/>
                    <a:pt x="1" y="351"/>
                  </a:cubicBezTo>
                  <a:lnTo>
                    <a:pt x="1" y="4509"/>
                  </a:lnTo>
                  <a:cubicBezTo>
                    <a:pt x="1" y="4698"/>
                    <a:pt x="158" y="4856"/>
                    <a:pt x="379" y="4856"/>
                  </a:cubicBezTo>
                  <a:lnTo>
                    <a:pt x="1418" y="4856"/>
                  </a:lnTo>
                  <a:lnTo>
                    <a:pt x="1418" y="4"/>
                  </a:lnTo>
                  <a:lnTo>
                    <a:pt x="379" y="4"/>
                  </a:lnTo>
                  <a:cubicBezTo>
                    <a:pt x="360" y="1"/>
                    <a:pt x="341" y="0"/>
                    <a:pt x="3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9"/>
            <p:cNvSpPr/>
            <p:nvPr/>
          </p:nvSpPr>
          <p:spPr>
            <a:xfrm>
              <a:off x="6643075" y="3332025"/>
              <a:ext cx="143375" cy="104000"/>
            </a:xfrm>
            <a:custGeom>
              <a:avLst/>
              <a:gdLst/>
              <a:ahLst/>
              <a:cxnLst/>
              <a:rect l="l" t="t" r="r" b="b"/>
              <a:pathLst>
                <a:path w="5735" h="4160" extrusionOk="0">
                  <a:moveTo>
                    <a:pt x="1639" y="1"/>
                  </a:moveTo>
                  <a:cubicBezTo>
                    <a:pt x="1450" y="1"/>
                    <a:pt x="1198" y="158"/>
                    <a:pt x="1072" y="379"/>
                  </a:cubicBezTo>
                  <a:lnTo>
                    <a:pt x="0" y="2490"/>
                  </a:lnTo>
                  <a:cubicBezTo>
                    <a:pt x="158" y="2584"/>
                    <a:pt x="378" y="2616"/>
                    <a:pt x="567" y="2616"/>
                  </a:cubicBezTo>
                  <a:cubicBezTo>
                    <a:pt x="1072" y="2616"/>
                    <a:pt x="1544" y="2364"/>
                    <a:pt x="1796" y="1891"/>
                  </a:cubicBezTo>
                  <a:lnTo>
                    <a:pt x="2017" y="1418"/>
                  </a:lnTo>
                  <a:lnTo>
                    <a:pt x="2710" y="1418"/>
                  </a:lnTo>
                  <a:cubicBezTo>
                    <a:pt x="2899" y="1418"/>
                    <a:pt x="3056" y="1481"/>
                    <a:pt x="3182" y="1607"/>
                  </a:cubicBezTo>
                  <a:lnTo>
                    <a:pt x="5734" y="4159"/>
                  </a:lnTo>
                  <a:lnTo>
                    <a:pt x="57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9"/>
            <p:cNvSpPr/>
            <p:nvPr/>
          </p:nvSpPr>
          <p:spPr>
            <a:xfrm>
              <a:off x="6595025" y="3288700"/>
              <a:ext cx="175675" cy="188725"/>
            </a:xfrm>
            <a:custGeom>
              <a:avLst/>
              <a:gdLst/>
              <a:ahLst/>
              <a:cxnLst/>
              <a:rect l="l" t="t" r="r" b="b"/>
              <a:pathLst>
                <a:path w="7027" h="7549" extrusionOk="0">
                  <a:moveTo>
                    <a:pt x="2206" y="1"/>
                  </a:moveTo>
                  <a:cubicBezTo>
                    <a:pt x="1828" y="1"/>
                    <a:pt x="1481" y="221"/>
                    <a:pt x="1261" y="568"/>
                  </a:cubicBezTo>
                  <a:lnTo>
                    <a:pt x="946" y="1198"/>
                  </a:lnTo>
                  <a:cubicBezTo>
                    <a:pt x="914" y="1324"/>
                    <a:pt x="757" y="1419"/>
                    <a:pt x="631" y="1419"/>
                  </a:cubicBezTo>
                  <a:lnTo>
                    <a:pt x="1" y="1419"/>
                  </a:lnTo>
                  <a:lnTo>
                    <a:pt x="1" y="6239"/>
                  </a:lnTo>
                  <a:lnTo>
                    <a:pt x="1576" y="6239"/>
                  </a:lnTo>
                  <a:lnTo>
                    <a:pt x="2584" y="7247"/>
                  </a:lnTo>
                  <a:cubicBezTo>
                    <a:pt x="2768" y="7431"/>
                    <a:pt x="3054" y="7548"/>
                    <a:pt x="3330" y="7548"/>
                  </a:cubicBezTo>
                  <a:cubicBezTo>
                    <a:pt x="3431" y="7548"/>
                    <a:pt x="3531" y="7533"/>
                    <a:pt x="3624" y="7499"/>
                  </a:cubicBezTo>
                  <a:lnTo>
                    <a:pt x="6585" y="6554"/>
                  </a:lnTo>
                  <a:cubicBezTo>
                    <a:pt x="6743" y="6522"/>
                    <a:pt x="6900" y="6396"/>
                    <a:pt x="7026" y="6302"/>
                  </a:cubicBezTo>
                  <a:lnTo>
                    <a:pt x="4537" y="3813"/>
                  </a:lnTo>
                  <a:lnTo>
                    <a:pt x="4380" y="3813"/>
                  </a:lnTo>
                  <a:lnTo>
                    <a:pt x="4348" y="3844"/>
                  </a:lnTo>
                  <a:cubicBezTo>
                    <a:pt x="4033" y="4506"/>
                    <a:pt x="3340" y="4947"/>
                    <a:pt x="2647" y="5042"/>
                  </a:cubicBezTo>
                  <a:cubicBezTo>
                    <a:pt x="2601" y="5044"/>
                    <a:pt x="2556" y="5046"/>
                    <a:pt x="2511" y="5046"/>
                  </a:cubicBezTo>
                  <a:cubicBezTo>
                    <a:pt x="2046" y="5046"/>
                    <a:pt x="1698" y="4899"/>
                    <a:pt x="1324" y="4727"/>
                  </a:cubicBezTo>
                  <a:cubicBezTo>
                    <a:pt x="1103" y="4632"/>
                    <a:pt x="1040" y="4412"/>
                    <a:pt x="1166" y="4254"/>
                  </a:cubicBezTo>
                  <a:lnTo>
                    <a:pt x="2363" y="1797"/>
                  </a:lnTo>
                  <a:cubicBezTo>
                    <a:pt x="2615" y="1324"/>
                    <a:pt x="3088" y="1041"/>
                    <a:pt x="3592" y="1041"/>
                  </a:cubicBezTo>
                  <a:lnTo>
                    <a:pt x="5104" y="1041"/>
                  </a:lnTo>
                  <a:cubicBezTo>
                    <a:pt x="5167" y="852"/>
                    <a:pt x="5262" y="631"/>
                    <a:pt x="5262" y="347"/>
                  </a:cubicBezTo>
                  <a:cubicBezTo>
                    <a:pt x="5262" y="158"/>
                    <a:pt x="5104" y="1"/>
                    <a:pt x="48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39"/>
          <p:cNvGrpSpPr/>
          <p:nvPr/>
        </p:nvGrpSpPr>
        <p:grpSpPr>
          <a:xfrm>
            <a:off x="6573400" y="568850"/>
            <a:ext cx="1757892" cy="3887222"/>
            <a:chOff x="6573400" y="568850"/>
            <a:chExt cx="1757892" cy="3887222"/>
          </a:xfrm>
        </p:grpSpPr>
        <p:grpSp>
          <p:nvGrpSpPr>
            <p:cNvPr id="682" name="Google Shape;682;p39"/>
            <p:cNvGrpSpPr/>
            <p:nvPr/>
          </p:nvGrpSpPr>
          <p:grpSpPr>
            <a:xfrm>
              <a:off x="6573400" y="568850"/>
              <a:ext cx="948674" cy="1582556"/>
              <a:chOff x="6573400" y="568850"/>
              <a:chExt cx="948674" cy="1582556"/>
            </a:xfrm>
          </p:grpSpPr>
          <p:sp>
            <p:nvSpPr>
              <p:cNvPr id="683" name="Google Shape;683;p39"/>
              <p:cNvSpPr/>
              <p:nvPr/>
            </p:nvSpPr>
            <p:spPr>
              <a:xfrm>
                <a:off x="6573400" y="568850"/>
                <a:ext cx="948674" cy="1582556"/>
              </a:xfrm>
              <a:custGeom>
                <a:avLst/>
                <a:gdLst/>
                <a:ahLst/>
                <a:cxnLst/>
                <a:rect l="l" t="t" r="r" b="b"/>
                <a:pathLst>
                  <a:path w="6618" h="11040" extrusionOk="0">
                    <a:moveTo>
                      <a:pt x="321" y="1"/>
                    </a:moveTo>
                    <a:cubicBezTo>
                      <a:pt x="146" y="1"/>
                      <a:pt x="1" y="146"/>
                      <a:pt x="1" y="321"/>
                    </a:cubicBezTo>
                    <a:lnTo>
                      <a:pt x="1" y="10719"/>
                    </a:lnTo>
                    <a:cubicBezTo>
                      <a:pt x="1" y="10894"/>
                      <a:pt x="146" y="11039"/>
                      <a:pt x="321" y="11039"/>
                    </a:cubicBezTo>
                    <a:lnTo>
                      <a:pt x="6298" y="11039"/>
                    </a:lnTo>
                    <a:cubicBezTo>
                      <a:pt x="6479" y="11039"/>
                      <a:pt x="6618" y="10894"/>
                      <a:pt x="6618" y="10719"/>
                    </a:cubicBezTo>
                    <a:lnTo>
                      <a:pt x="6618" y="321"/>
                    </a:lnTo>
                    <a:cubicBezTo>
                      <a:pt x="6618" y="146"/>
                      <a:pt x="6472" y="1"/>
                      <a:pt x="62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9"/>
              <p:cNvSpPr/>
              <p:nvPr/>
            </p:nvSpPr>
            <p:spPr>
              <a:xfrm>
                <a:off x="6644357" y="638803"/>
                <a:ext cx="808910" cy="1442649"/>
              </a:xfrm>
              <a:custGeom>
                <a:avLst/>
                <a:gdLst/>
                <a:ahLst/>
                <a:cxnLst/>
                <a:rect l="l" t="t" r="r" b="b"/>
                <a:pathLst>
                  <a:path w="5643" h="10064" extrusionOk="0">
                    <a:moveTo>
                      <a:pt x="364" y="0"/>
                    </a:moveTo>
                    <a:cubicBezTo>
                      <a:pt x="160" y="0"/>
                      <a:pt x="0" y="160"/>
                      <a:pt x="0" y="364"/>
                    </a:cubicBezTo>
                    <a:lnTo>
                      <a:pt x="0" y="9700"/>
                    </a:lnTo>
                    <a:cubicBezTo>
                      <a:pt x="0" y="9904"/>
                      <a:pt x="160" y="10064"/>
                      <a:pt x="364" y="10064"/>
                    </a:cubicBezTo>
                    <a:lnTo>
                      <a:pt x="5279" y="10064"/>
                    </a:lnTo>
                    <a:cubicBezTo>
                      <a:pt x="5475" y="10064"/>
                      <a:pt x="5643" y="9897"/>
                      <a:pt x="5643" y="9700"/>
                    </a:cubicBezTo>
                    <a:lnTo>
                      <a:pt x="5643" y="364"/>
                    </a:lnTo>
                    <a:cubicBezTo>
                      <a:pt x="5643" y="160"/>
                      <a:pt x="5475" y="0"/>
                      <a:pt x="52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9"/>
              <p:cNvSpPr/>
              <p:nvPr/>
            </p:nvSpPr>
            <p:spPr>
              <a:xfrm>
                <a:off x="6785983" y="1386071"/>
                <a:ext cx="88875" cy="81421"/>
              </a:xfrm>
              <a:custGeom>
                <a:avLst/>
                <a:gdLst/>
                <a:ahLst/>
                <a:cxnLst/>
                <a:rect l="l" t="t" r="r" b="b"/>
                <a:pathLst>
                  <a:path w="620" h="568" extrusionOk="0">
                    <a:moveTo>
                      <a:pt x="306" y="1"/>
                    </a:moveTo>
                    <a:lnTo>
                      <a:pt x="219" y="197"/>
                    </a:lnTo>
                    <a:lnTo>
                      <a:pt x="1" y="219"/>
                    </a:lnTo>
                    <a:lnTo>
                      <a:pt x="154" y="364"/>
                    </a:lnTo>
                    <a:lnTo>
                      <a:pt x="117" y="568"/>
                    </a:lnTo>
                    <a:lnTo>
                      <a:pt x="306" y="473"/>
                    </a:lnTo>
                    <a:lnTo>
                      <a:pt x="503" y="568"/>
                    </a:lnTo>
                    <a:lnTo>
                      <a:pt x="466" y="364"/>
                    </a:lnTo>
                    <a:lnTo>
                      <a:pt x="619" y="219"/>
                    </a:lnTo>
                    <a:lnTo>
                      <a:pt x="408" y="197"/>
                    </a:lnTo>
                    <a:lnTo>
                      <a:pt x="30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9"/>
              <p:cNvSpPr/>
              <p:nvPr/>
            </p:nvSpPr>
            <p:spPr>
              <a:xfrm>
                <a:off x="6895501" y="1386071"/>
                <a:ext cx="88732" cy="81421"/>
              </a:xfrm>
              <a:custGeom>
                <a:avLst/>
                <a:gdLst/>
                <a:ahLst/>
                <a:cxnLst/>
                <a:rect l="l" t="t" r="r" b="b"/>
                <a:pathLst>
                  <a:path w="619" h="568" extrusionOk="0">
                    <a:moveTo>
                      <a:pt x="306" y="1"/>
                    </a:moveTo>
                    <a:lnTo>
                      <a:pt x="211" y="197"/>
                    </a:lnTo>
                    <a:lnTo>
                      <a:pt x="0" y="219"/>
                    </a:lnTo>
                    <a:lnTo>
                      <a:pt x="153" y="364"/>
                    </a:lnTo>
                    <a:lnTo>
                      <a:pt x="117" y="568"/>
                    </a:lnTo>
                    <a:lnTo>
                      <a:pt x="306" y="473"/>
                    </a:lnTo>
                    <a:lnTo>
                      <a:pt x="502" y="568"/>
                    </a:lnTo>
                    <a:lnTo>
                      <a:pt x="466" y="364"/>
                    </a:lnTo>
                    <a:lnTo>
                      <a:pt x="619" y="219"/>
                    </a:lnTo>
                    <a:lnTo>
                      <a:pt x="400" y="197"/>
                    </a:lnTo>
                    <a:lnTo>
                      <a:pt x="30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9"/>
              <p:cNvSpPr/>
              <p:nvPr/>
            </p:nvSpPr>
            <p:spPr>
              <a:xfrm>
                <a:off x="7003871" y="1386071"/>
                <a:ext cx="88732" cy="81421"/>
              </a:xfrm>
              <a:custGeom>
                <a:avLst/>
                <a:gdLst/>
                <a:ahLst/>
                <a:cxnLst/>
                <a:rect l="l" t="t" r="r" b="b"/>
                <a:pathLst>
                  <a:path w="619" h="568" extrusionOk="0">
                    <a:moveTo>
                      <a:pt x="306" y="1"/>
                    </a:moveTo>
                    <a:lnTo>
                      <a:pt x="219" y="197"/>
                    </a:lnTo>
                    <a:lnTo>
                      <a:pt x="1" y="219"/>
                    </a:lnTo>
                    <a:lnTo>
                      <a:pt x="153" y="364"/>
                    </a:lnTo>
                    <a:lnTo>
                      <a:pt x="117" y="568"/>
                    </a:lnTo>
                    <a:lnTo>
                      <a:pt x="306" y="473"/>
                    </a:lnTo>
                    <a:lnTo>
                      <a:pt x="495" y="568"/>
                    </a:lnTo>
                    <a:lnTo>
                      <a:pt x="459" y="364"/>
                    </a:lnTo>
                    <a:lnTo>
                      <a:pt x="619" y="219"/>
                    </a:lnTo>
                    <a:lnTo>
                      <a:pt x="408" y="197"/>
                    </a:lnTo>
                    <a:lnTo>
                      <a:pt x="30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9"/>
              <p:cNvSpPr/>
              <p:nvPr/>
            </p:nvSpPr>
            <p:spPr>
              <a:xfrm>
                <a:off x="7113388" y="1386071"/>
                <a:ext cx="88732" cy="81421"/>
              </a:xfrm>
              <a:custGeom>
                <a:avLst/>
                <a:gdLst/>
                <a:ahLst/>
                <a:cxnLst/>
                <a:rect l="l" t="t" r="r" b="b"/>
                <a:pathLst>
                  <a:path w="619" h="568" extrusionOk="0">
                    <a:moveTo>
                      <a:pt x="306" y="1"/>
                    </a:moveTo>
                    <a:lnTo>
                      <a:pt x="204" y="197"/>
                    </a:lnTo>
                    <a:lnTo>
                      <a:pt x="0" y="219"/>
                    </a:lnTo>
                    <a:lnTo>
                      <a:pt x="153" y="364"/>
                    </a:lnTo>
                    <a:lnTo>
                      <a:pt x="117" y="568"/>
                    </a:lnTo>
                    <a:lnTo>
                      <a:pt x="306" y="473"/>
                    </a:lnTo>
                    <a:lnTo>
                      <a:pt x="495" y="568"/>
                    </a:lnTo>
                    <a:lnTo>
                      <a:pt x="458" y="364"/>
                    </a:lnTo>
                    <a:lnTo>
                      <a:pt x="618" y="219"/>
                    </a:lnTo>
                    <a:lnTo>
                      <a:pt x="400" y="197"/>
                    </a:lnTo>
                    <a:lnTo>
                      <a:pt x="30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9"/>
              <p:cNvSpPr/>
              <p:nvPr/>
            </p:nvSpPr>
            <p:spPr>
              <a:xfrm>
                <a:off x="7220755" y="1386071"/>
                <a:ext cx="88732" cy="81421"/>
              </a:xfrm>
              <a:custGeom>
                <a:avLst/>
                <a:gdLst/>
                <a:ahLst/>
                <a:cxnLst/>
                <a:rect l="l" t="t" r="r" b="b"/>
                <a:pathLst>
                  <a:path w="619" h="568" extrusionOk="0">
                    <a:moveTo>
                      <a:pt x="313" y="1"/>
                    </a:moveTo>
                    <a:lnTo>
                      <a:pt x="218" y="197"/>
                    </a:lnTo>
                    <a:lnTo>
                      <a:pt x="0" y="219"/>
                    </a:lnTo>
                    <a:lnTo>
                      <a:pt x="160" y="364"/>
                    </a:lnTo>
                    <a:lnTo>
                      <a:pt x="124" y="568"/>
                    </a:lnTo>
                    <a:lnTo>
                      <a:pt x="313" y="473"/>
                    </a:lnTo>
                    <a:lnTo>
                      <a:pt x="502" y="568"/>
                    </a:lnTo>
                    <a:lnTo>
                      <a:pt x="502" y="568"/>
                    </a:lnTo>
                    <a:lnTo>
                      <a:pt x="466" y="364"/>
                    </a:lnTo>
                    <a:lnTo>
                      <a:pt x="618" y="219"/>
                    </a:lnTo>
                    <a:lnTo>
                      <a:pt x="415" y="197"/>
                    </a:lnTo>
                    <a:lnTo>
                      <a:pt x="3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9"/>
              <p:cNvSpPr/>
              <p:nvPr/>
            </p:nvSpPr>
            <p:spPr>
              <a:xfrm>
                <a:off x="6742263" y="1534148"/>
                <a:ext cx="611950" cy="89736"/>
              </a:xfrm>
              <a:custGeom>
                <a:avLst/>
                <a:gdLst/>
                <a:ahLst/>
                <a:cxnLst/>
                <a:rect l="l" t="t" r="r" b="b"/>
                <a:pathLst>
                  <a:path w="4269" h="626" extrusionOk="0">
                    <a:moveTo>
                      <a:pt x="1" y="0"/>
                    </a:moveTo>
                    <a:lnTo>
                      <a:pt x="1" y="626"/>
                    </a:lnTo>
                    <a:lnTo>
                      <a:pt x="4269" y="626"/>
                    </a:lnTo>
                    <a:lnTo>
                      <a:pt x="426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9"/>
              <p:cNvSpPr/>
              <p:nvPr/>
            </p:nvSpPr>
            <p:spPr>
              <a:xfrm>
                <a:off x="6805909" y="1676922"/>
                <a:ext cx="485805" cy="143"/>
              </a:xfrm>
              <a:custGeom>
                <a:avLst/>
                <a:gdLst/>
                <a:ahLst/>
                <a:cxnLst/>
                <a:rect l="l" t="t" r="r" b="b"/>
                <a:pathLst>
                  <a:path w="3389" h="1" fill="none" extrusionOk="0">
                    <a:moveTo>
                      <a:pt x="0" y="0"/>
                    </a:moveTo>
                    <a:lnTo>
                      <a:pt x="3389" y="0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727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9"/>
              <p:cNvSpPr/>
              <p:nvPr/>
            </p:nvSpPr>
            <p:spPr>
              <a:xfrm>
                <a:off x="6805909" y="1729100"/>
                <a:ext cx="485805" cy="143"/>
              </a:xfrm>
              <a:custGeom>
                <a:avLst/>
                <a:gdLst/>
                <a:ahLst/>
                <a:cxnLst/>
                <a:rect l="l" t="t" r="r" b="b"/>
                <a:pathLst>
                  <a:path w="3389" h="1" fill="none" extrusionOk="0">
                    <a:moveTo>
                      <a:pt x="0" y="0"/>
                    </a:moveTo>
                    <a:lnTo>
                      <a:pt x="3389" y="0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727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9"/>
              <p:cNvSpPr/>
              <p:nvPr/>
            </p:nvSpPr>
            <p:spPr>
              <a:xfrm>
                <a:off x="6805909" y="1781135"/>
                <a:ext cx="485805" cy="143"/>
              </a:xfrm>
              <a:custGeom>
                <a:avLst/>
                <a:gdLst/>
                <a:ahLst/>
                <a:cxnLst/>
                <a:rect l="l" t="t" r="r" b="b"/>
                <a:pathLst>
                  <a:path w="3389" h="1" fill="none" extrusionOk="0">
                    <a:moveTo>
                      <a:pt x="0" y="1"/>
                    </a:moveTo>
                    <a:lnTo>
                      <a:pt x="3389" y="1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727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9"/>
              <p:cNvSpPr/>
              <p:nvPr/>
            </p:nvSpPr>
            <p:spPr>
              <a:xfrm>
                <a:off x="6805909" y="1833313"/>
                <a:ext cx="485805" cy="143"/>
              </a:xfrm>
              <a:custGeom>
                <a:avLst/>
                <a:gdLst/>
                <a:ahLst/>
                <a:cxnLst/>
                <a:rect l="l" t="t" r="r" b="b"/>
                <a:pathLst>
                  <a:path w="3389" h="1" fill="none" extrusionOk="0">
                    <a:moveTo>
                      <a:pt x="0" y="0"/>
                    </a:moveTo>
                    <a:lnTo>
                      <a:pt x="3389" y="0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727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9"/>
              <p:cNvSpPr/>
              <p:nvPr/>
            </p:nvSpPr>
            <p:spPr>
              <a:xfrm>
                <a:off x="6805909" y="1885348"/>
                <a:ext cx="485805" cy="143"/>
              </a:xfrm>
              <a:custGeom>
                <a:avLst/>
                <a:gdLst/>
                <a:ahLst/>
                <a:cxnLst/>
                <a:rect l="l" t="t" r="r" b="b"/>
                <a:pathLst>
                  <a:path w="3389" h="1" fill="none" extrusionOk="0">
                    <a:moveTo>
                      <a:pt x="0" y="1"/>
                    </a:moveTo>
                    <a:lnTo>
                      <a:pt x="3389" y="1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727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96" name="Google Shape;696;p39"/>
              <p:cNvGrpSpPr/>
              <p:nvPr/>
            </p:nvGrpSpPr>
            <p:grpSpPr>
              <a:xfrm>
                <a:off x="6803623" y="888031"/>
                <a:ext cx="490396" cy="387106"/>
                <a:chOff x="3681200" y="2618225"/>
                <a:chExt cx="716744" cy="565779"/>
              </a:xfrm>
            </p:grpSpPr>
            <p:sp>
              <p:nvSpPr>
                <p:cNvPr id="697" name="Google Shape;697;p39"/>
                <p:cNvSpPr/>
                <p:nvPr/>
              </p:nvSpPr>
              <p:spPr>
                <a:xfrm>
                  <a:off x="3681200" y="2618225"/>
                  <a:ext cx="716744" cy="563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2" h="4058" extrusionOk="0">
                      <a:moveTo>
                        <a:pt x="2580" y="0"/>
                      </a:moveTo>
                      <a:cubicBezTo>
                        <a:pt x="1103" y="0"/>
                        <a:pt x="0" y="1571"/>
                        <a:pt x="851" y="3137"/>
                      </a:cubicBezTo>
                      <a:cubicBezTo>
                        <a:pt x="996" y="3398"/>
                        <a:pt x="1214" y="3617"/>
                        <a:pt x="1476" y="3762"/>
                      </a:cubicBezTo>
                      <a:cubicBezTo>
                        <a:pt x="1852" y="3967"/>
                        <a:pt x="2228" y="4058"/>
                        <a:pt x="2583" y="4058"/>
                      </a:cubicBezTo>
                      <a:cubicBezTo>
                        <a:pt x="4056" y="4058"/>
                        <a:pt x="5162" y="2485"/>
                        <a:pt x="4312" y="926"/>
                      </a:cubicBezTo>
                      <a:cubicBezTo>
                        <a:pt x="4167" y="657"/>
                        <a:pt x="3948" y="446"/>
                        <a:pt x="3687" y="293"/>
                      </a:cubicBezTo>
                      <a:cubicBezTo>
                        <a:pt x="3311" y="91"/>
                        <a:pt x="2935" y="0"/>
                        <a:pt x="258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8" name="Google Shape;698;p39"/>
                <p:cNvSpPr/>
                <p:nvPr/>
              </p:nvSpPr>
              <p:spPr>
                <a:xfrm>
                  <a:off x="3871010" y="2925505"/>
                  <a:ext cx="333240" cy="256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0" h="1848" extrusionOk="0">
                      <a:moveTo>
                        <a:pt x="1454" y="0"/>
                      </a:moveTo>
                      <a:lnTo>
                        <a:pt x="1207" y="66"/>
                      </a:lnTo>
                      <a:lnTo>
                        <a:pt x="982" y="15"/>
                      </a:lnTo>
                      <a:cubicBezTo>
                        <a:pt x="982" y="15"/>
                        <a:pt x="945" y="291"/>
                        <a:pt x="851" y="364"/>
                      </a:cubicBezTo>
                      <a:cubicBezTo>
                        <a:pt x="807" y="400"/>
                        <a:pt x="662" y="451"/>
                        <a:pt x="451" y="473"/>
                      </a:cubicBezTo>
                      <a:cubicBezTo>
                        <a:pt x="269" y="502"/>
                        <a:pt x="124" y="647"/>
                        <a:pt x="95" y="829"/>
                      </a:cubicBezTo>
                      <a:lnTo>
                        <a:pt x="0" y="1505"/>
                      </a:lnTo>
                      <a:cubicBezTo>
                        <a:pt x="0" y="1505"/>
                        <a:pt x="524" y="1847"/>
                        <a:pt x="1207" y="1847"/>
                      </a:cubicBezTo>
                      <a:cubicBezTo>
                        <a:pt x="1876" y="1847"/>
                        <a:pt x="2400" y="1469"/>
                        <a:pt x="2400" y="1469"/>
                      </a:cubicBezTo>
                      <a:lnTo>
                        <a:pt x="2320" y="829"/>
                      </a:lnTo>
                      <a:cubicBezTo>
                        <a:pt x="2291" y="647"/>
                        <a:pt x="2145" y="502"/>
                        <a:pt x="1963" y="473"/>
                      </a:cubicBezTo>
                      <a:cubicBezTo>
                        <a:pt x="1752" y="444"/>
                        <a:pt x="1600" y="400"/>
                        <a:pt x="1556" y="364"/>
                      </a:cubicBezTo>
                      <a:cubicBezTo>
                        <a:pt x="1462" y="291"/>
                        <a:pt x="1454" y="0"/>
                        <a:pt x="1454" y="0"/>
                      </a:cubicBezTo>
                      <a:close/>
                    </a:path>
                  </a:pathLst>
                </a:custGeom>
                <a:solidFill>
                  <a:srgbClr val="5E1E1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9" name="Google Shape;699;p39"/>
                <p:cNvSpPr/>
                <p:nvPr/>
              </p:nvSpPr>
              <p:spPr>
                <a:xfrm>
                  <a:off x="3871010" y="2976836"/>
                  <a:ext cx="334212" cy="207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7" h="1492" extrusionOk="0">
                      <a:moveTo>
                        <a:pt x="851" y="1"/>
                      </a:moveTo>
                      <a:cubicBezTo>
                        <a:pt x="851" y="1"/>
                        <a:pt x="756" y="73"/>
                        <a:pt x="451" y="110"/>
                      </a:cubicBezTo>
                      <a:cubicBezTo>
                        <a:pt x="153" y="153"/>
                        <a:pt x="109" y="408"/>
                        <a:pt x="109" y="408"/>
                      </a:cubicBezTo>
                      <a:lnTo>
                        <a:pt x="0" y="1135"/>
                      </a:lnTo>
                      <a:cubicBezTo>
                        <a:pt x="0" y="1135"/>
                        <a:pt x="575" y="1491"/>
                        <a:pt x="1171" y="1491"/>
                      </a:cubicBezTo>
                      <a:cubicBezTo>
                        <a:pt x="1891" y="1477"/>
                        <a:pt x="2407" y="1113"/>
                        <a:pt x="2407" y="1113"/>
                      </a:cubicBezTo>
                      <a:lnTo>
                        <a:pt x="2341" y="648"/>
                      </a:lnTo>
                      <a:cubicBezTo>
                        <a:pt x="2327" y="524"/>
                        <a:pt x="2291" y="146"/>
                        <a:pt x="2043" y="124"/>
                      </a:cubicBezTo>
                      <a:cubicBezTo>
                        <a:pt x="1789" y="95"/>
                        <a:pt x="1556" y="1"/>
                        <a:pt x="1556" y="1"/>
                      </a:cubicBezTo>
                      <a:cubicBezTo>
                        <a:pt x="1437" y="93"/>
                        <a:pt x="1319" y="124"/>
                        <a:pt x="1215" y="124"/>
                      </a:cubicBezTo>
                      <a:cubicBezTo>
                        <a:pt x="1006" y="124"/>
                        <a:pt x="851" y="1"/>
                        <a:pt x="85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0" name="Google Shape;700;p39"/>
                <p:cNvSpPr/>
                <p:nvPr/>
              </p:nvSpPr>
              <p:spPr>
                <a:xfrm>
                  <a:off x="3963901" y="2731667"/>
                  <a:ext cx="151485" cy="213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" h="1535" extrusionOk="0">
                      <a:moveTo>
                        <a:pt x="545" y="0"/>
                      </a:moveTo>
                      <a:cubicBezTo>
                        <a:pt x="247" y="0"/>
                        <a:pt x="0" y="327"/>
                        <a:pt x="0" y="734"/>
                      </a:cubicBezTo>
                      <a:cubicBezTo>
                        <a:pt x="0" y="880"/>
                        <a:pt x="29" y="1025"/>
                        <a:pt x="102" y="1156"/>
                      </a:cubicBezTo>
                      <a:cubicBezTo>
                        <a:pt x="131" y="1207"/>
                        <a:pt x="167" y="1265"/>
                        <a:pt x="211" y="1309"/>
                      </a:cubicBezTo>
                      <a:cubicBezTo>
                        <a:pt x="255" y="1353"/>
                        <a:pt x="313" y="1396"/>
                        <a:pt x="356" y="1447"/>
                      </a:cubicBezTo>
                      <a:cubicBezTo>
                        <a:pt x="400" y="1491"/>
                        <a:pt x="429" y="1527"/>
                        <a:pt x="494" y="1534"/>
                      </a:cubicBezTo>
                      <a:lnTo>
                        <a:pt x="604" y="1534"/>
                      </a:lnTo>
                      <a:cubicBezTo>
                        <a:pt x="676" y="1534"/>
                        <a:pt x="720" y="1469"/>
                        <a:pt x="764" y="1425"/>
                      </a:cubicBezTo>
                      <a:cubicBezTo>
                        <a:pt x="814" y="1374"/>
                        <a:pt x="873" y="1323"/>
                        <a:pt x="924" y="1265"/>
                      </a:cubicBezTo>
                      <a:cubicBezTo>
                        <a:pt x="1040" y="1113"/>
                        <a:pt x="1091" y="923"/>
                        <a:pt x="1091" y="734"/>
                      </a:cubicBezTo>
                      <a:cubicBezTo>
                        <a:pt x="1091" y="327"/>
                        <a:pt x="851" y="0"/>
                        <a:pt x="545" y="0"/>
                      </a:cubicBezTo>
                      <a:close/>
                    </a:path>
                  </a:pathLst>
                </a:custGeom>
                <a:solidFill>
                  <a:srgbClr val="5E1E1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1" name="Google Shape;701;p39"/>
                <p:cNvSpPr/>
                <p:nvPr/>
              </p:nvSpPr>
              <p:spPr>
                <a:xfrm>
                  <a:off x="4006522" y="2714449"/>
                  <a:ext cx="207025" cy="367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1" h="2648" extrusionOk="0">
                      <a:moveTo>
                        <a:pt x="373" y="1"/>
                      </a:moveTo>
                      <a:cubicBezTo>
                        <a:pt x="16" y="1"/>
                        <a:pt x="0" y="386"/>
                        <a:pt x="0" y="386"/>
                      </a:cubicBezTo>
                      <a:cubicBezTo>
                        <a:pt x="58" y="648"/>
                        <a:pt x="677" y="778"/>
                        <a:pt x="684" y="786"/>
                      </a:cubicBezTo>
                      <a:cubicBezTo>
                        <a:pt x="953" y="1069"/>
                        <a:pt x="473" y="1535"/>
                        <a:pt x="473" y="1535"/>
                      </a:cubicBezTo>
                      <a:cubicBezTo>
                        <a:pt x="480" y="1687"/>
                        <a:pt x="458" y="1840"/>
                        <a:pt x="611" y="1942"/>
                      </a:cubicBezTo>
                      <a:cubicBezTo>
                        <a:pt x="699" y="1997"/>
                        <a:pt x="807" y="2023"/>
                        <a:pt x="915" y="2023"/>
                      </a:cubicBezTo>
                      <a:cubicBezTo>
                        <a:pt x="950" y="2023"/>
                        <a:pt x="984" y="2020"/>
                        <a:pt x="1018" y="2015"/>
                      </a:cubicBezTo>
                      <a:cubicBezTo>
                        <a:pt x="1024" y="2014"/>
                        <a:pt x="1029" y="2013"/>
                        <a:pt x="1035" y="2013"/>
                      </a:cubicBezTo>
                      <a:cubicBezTo>
                        <a:pt x="1237" y="2013"/>
                        <a:pt x="1375" y="2647"/>
                        <a:pt x="1375" y="2647"/>
                      </a:cubicBezTo>
                      <a:cubicBezTo>
                        <a:pt x="1382" y="2509"/>
                        <a:pt x="1389" y="2385"/>
                        <a:pt x="1411" y="2262"/>
                      </a:cubicBezTo>
                      <a:cubicBezTo>
                        <a:pt x="1425" y="2124"/>
                        <a:pt x="1491" y="1935"/>
                        <a:pt x="1440" y="1796"/>
                      </a:cubicBezTo>
                      <a:cubicBezTo>
                        <a:pt x="1404" y="1716"/>
                        <a:pt x="1331" y="1644"/>
                        <a:pt x="1273" y="1578"/>
                      </a:cubicBezTo>
                      <a:cubicBezTo>
                        <a:pt x="1200" y="1491"/>
                        <a:pt x="1207" y="1287"/>
                        <a:pt x="1229" y="1178"/>
                      </a:cubicBezTo>
                      <a:cubicBezTo>
                        <a:pt x="1273" y="873"/>
                        <a:pt x="1062" y="931"/>
                        <a:pt x="1004" y="691"/>
                      </a:cubicBezTo>
                      <a:cubicBezTo>
                        <a:pt x="975" y="604"/>
                        <a:pt x="982" y="502"/>
                        <a:pt x="975" y="415"/>
                      </a:cubicBezTo>
                      <a:cubicBezTo>
                        <a:pt x="946" y="211"/>
                        <a:pt x="786" y="102"/>
                        <a:pt x="604" y="44"/>
                      </a:cubicBezTo>
                      <a:cubicBezTo>
                        <a:pt x="514" y="14"/>
                        <a:pt x="438" y="1"/>
                        <a:pt x="37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2" name="Google Shape;702;p39"/>
                <p:cNvSpPr/>
                <p:nvPr/>
              </p:nvSpPr>
              <p:spPr>
                <a:xfrm>
                  <a:off x="3871982" y="2731667"/>
                  <a:ext cx="150513" cy="3231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4" h="2327" extrusionOk="0">
                      <a:moveTo>
                        <a:pt x="1084" y="0"/>
                      </a:moveTo>
                      <a:cubicBezTo>
                        <a:pt x="1047" y="73"/>
                        <a:pt x="829" y="44"/>
                        <a:pt x="764" y="87"/>
                      </a:cubicBezTo>
                      <a:cubicBezTo>
                        <a:pt x="626" y="175"/>
                        <a:pt x="568" y="327"/>
                        <a:pt x="517" y="473"/>
                      </a:cubicBezTo>
                      <a:cubicBezTo>
                        <a:pt x="495" y="560"/>
                        <a:pt x="480" y="633"/>
                        <a:pt x="502" y="727"/>
                      </a:cubicBezTo>
                      <a:cubicBezTo>
                        <a:pt x="517" y="822"/>
                        <a:pt x="568" y="916"/>
                        <a:pt x="553" y="1018"/>
                      </a:cubicBezTo>
                      <a:cubicBezTo>
                        <a:pt x="546" y="1127"/>
                        <a:pt x="502" y="1236"/>
                        <a:pt x="415" y="1316"/>
                      </a:cubicBezTo>
                      <a:cubicBezTo>
                        <a:pt x="335" y="1396"/>
                        <a:pt x="226" y="1432"/>
                        <a:pt x="146" y="1505"/>
                      </a:cubicBezTo>
                      <a:cubicBezTo>
                        <a:pt x="0" y="1643"/>
                        <a:pt x="211" y="1905"/>
                        <a:pt x="109" y="2051"/>
                      </a:cubicBezTo>
                      <a:cubicBezTo>
                        <a:pt x="73" y="2109"/>
                        <a:pt x="102" y="2291"/>
                        <a:pt x="102" y="2327"/>
                      </a:cubicBezTo>
                      <a:cubicBezTo>
                        <a:pt x="160" y="2240"/>
                        <a:pt x="233" y="2167"/>
                        <a:pt x="306" y="2094"/>
                      </a:cubicBezTo>
                      <a:cubicBezTo>
                        <a:pt x="415" y="1985"/>
                        <a:pt x="575" y="1832"/>
                        <a:pt x="735" y="1818"/>
                      </a:cubicBezTo>
                      <a:cubicBezTo>
                        <a:pt x="837" y="1811"/>
                        <a:pt x="909" y="1796"/>
                        <a:pt x="946" y="1702"/>
                      </a:cubicBezTo>
                      <a:cubicBezTo>
                        <a:pt x="982" y="1607"/>
                        <a:pt x="982" y="1505"/>
                        <a:pt x="997" y="1418"/>
                      </a:cubicBezTo>
                      <a:cubicBezTo>
                        <a:pt x="997" y="1418"/>
                        <a:pt x="466" y="669"/>
                        <a:pt x="1011" y="262"/>
                      </a:cubicBezTo>
                      <a:lnTo>
                        <a:pt x="1026" y="160"/>
                      </a:lnTo>
                      <a:cubicBezTo>
                        <a:pt x="1011" y="153"/>
                        <a:pt x="1084" y="0"/>
                        <a:pt x="108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3" name="Google Shape;703;p39"/>
                <p:cNvSpPr/>
                <p:nvPr/>
              </p:nvSpPr>
              <p:spPr>
                <a:xfrm>
                  <a:off x="3933475" y="3052175"/>
                  <a:ext cx="15274" cy="111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" h="918" extrusionOk="0">
                      <a:moveTo>
                        <a:pt x="1" y="1"/>
                      </a:moveTo>
                      <a:lnTo>
                        <a:pt x="1" y="917"/>
                      </a:lnTo>
                      <a:lnTo>
                        <a:pt x="110" y="917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1F1C20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704;p39"/>
                <p:cNvSpPr/>
                <p:nvPr/>
              </p:nvSpPr>
              <p:spPr>
                <a:xfrm>
                  <a:off x="4128425" y="3047249"/>
                  <a:ext cx="16246" cy="111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" h="918" extrusionOk="0">
                      <a:moveTo>
                        <a:pt x="117" y="1"/>
                      </a:moveTo>
                      <a:lnTo>
                        <a:pt x="0" y="917"/>
                      </a:lnTo>
                      <a:lnTo>
                        <a:pt x="117" y="917"/>
                      </a:lnTo>
                      <a:lnTo>
                        <a:pt x="117" y="1"/>
                      </a:lnTo>
                      <a:close/>
                    </a:path>
                  </a:pathLst>
                </a:custGeom>
                <a:solidFill>
                  <a:srgbClr val="1F1C20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14" name="Google Shape;714;p39"/>
            <p:cNvGrpSpPr/>
            <p:nvPr/>
          </p:nvGrpSpPr>
          <p:grpSpPr>
            <a:xfrm>
              <a:off x="7382589" y="1452740"/>
              <a:ext cx="948703" cy="3003332"/>
              <a:chOff x="7522075" y="1895075"/>
              <a:chExt cx="808922" cy="2560822"/>
            </a:xfrm>
          </p:grpSpPr>
          <p:sp>
            <p:nvSpPr>
              <p:cNvPr id="715" name="Google Shape;715;p39"/>
              <p:cNvSpPr/>
              <p:nvPr/>
            </p:nvSpPr>
            <p:spPr>
              <a:xfrm>
                <a:off x="7686451" y="2576703"/>
                <a:ext cx="489194" cy="439641"/>
              </a:xfrm>
              <a:custGeom>
                <a:avLst/>
                <a:gdLst/>
                <a:ahLst/>
                <a:cxnLst/>
                <a:rect l="l" t="t" r="r" b="b"/>
                <a:pathLst>
                  <a:path w="7098" h="6379" extrusionOk="0">
                    <a:moveTo>
                      <a:pt x="1912" y="1"/>
                    </a:moveTo>
                    <a:cubicBezTo>
                      <a:pt x="1912" y="1"/>
                      <a:pt x="327" y="139"/>
                      <a:pt x="167" y="474"/>
                    </a:cubicBezTo>
                    <a:cubicBezTo>
                      <a:pt x="0" y="823"/>
                      <a:pt x="189" y="5200"/>
                      <a:pt x="545" y="6276"/>
                    </a:cubicBezTo>
                    <a:cubicBezTo>
                      <a:pt x="545" y="6276"/>
                      <a:pt x="2182" y="6379"/>
                      <a:pt x="3827" y="6379"/>
                    </a:cubicBezTo>
                    <a:cubicBezTo>
                      <a:pt x="4502" y="6379"/>
                      <a:pt x="5179" y="6361"/>
                      <a:pt x="5745" y="6313"/>
                    </a:cubicBezTo>
                    <a:cubicBezTo>
                      <a:pt x="5745" y="6313"/>
                      <a:pt x="7097" y="1019"/>
                      <a:pt x="7003" y="721"/>
                    </a:cubicBezTo>
                    <a:cubicBezTo>
                      <a:pt x="6893" y="408"/>
                      <a:pt x="4697" y="74"/>
                      <a:pt x="4697" y="74"/>
                    </a:cubicBezTo>
                    <a:lnTo>
                      <a:pt x="3185" y="641"/>
                    </a:lnTo>
                    <a:lnTo>
                      <a:pt x="19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9"/>
              <p:cNvSpPr/>
              <p:nvPr/>
            </p:nvSpPr>
            <p:spPr>
              <a:xfrm>
                <a:off x="7718982" y="1907619"/>
                <a:ext cx="199523" cy="396497"/>
              </a:xfrm>
              <a:custGeom>
                <a:avLst/>
                <a:gdLst/>
                <a:ahLst/>
                <a:cxnLst/>
                <a:rect l="l" t="t" r="r" b="b"/>
                <a:pathLst>
                  <a:path w="2895" h="5753" extrusionOk="0">
                    <a:moveTo>
                      <a:pt x="1748" y="1"/>
                    </a:moveTo>
                    <a:cubicBezTo>
                      <a:pt x="1450" y="1"/>
                      <a:pt x="1124" y="81"/>
                      <a:pt x="830" y="329"/>
                    </a:cubicBezTo>
                    <a:cubicBezTo>
                      <a:pt x="1" y="1027"/>
                      <a:pt x="88" y="4357"/>
                      <a:pt x="81" y="4735"/>
                    </a:cubicBezTo>
                    <a:cubicBezTo>
                      <a:pt x="190" y="4881"/>
                      <a:pt x="313" y="5012"/>
                      <a:pt x="437" y="5128"/>
                    </a:cubicBezTo>
                    <a:lnTo>
                      <a:pt x="517" y="4670"/>
                    </a:lnTo>
                    <a:lnTo>
                      <a:pt x="502" y="5186"/>
                    </a:lnTo>
                    <a:cubicBezTo>
                      <a:pt x="684" y="5339"/>
                      <a:pt x="881" y="5455"/>
                      <a:pt x="1113" y="5550"/>
                    </a:cubicBezTo>
                    <a:lnTo>
                      <a:pt x="1201" y="5346"/>
                    </a:lnTo>
                    <a:lnTo>
                      <a:pt x="1157" y="5564"/>
                    </a:lnTo>
                    <a:cubicBezTo>
                      <a:pt x="1501" y="5687"/>
                      <a:pt x="1896" y="5753"/>
                      <a:pt x="2370" y="5753"/>
                    </a:cubicBezTo>
                    <a:cubicBezTo>
                      <a:pt x="2457" y="5753"/>
                      <a:pt x="2547" y="5750"/>
                      <a:pt x="2640" y="5746"/>
                    </a:cubicBezTo>
                    <a:cubicBezTo>
                      <a:pt x="2720" y="5390"/>
                      <a:pt x="2749" y="4961"/>
                      <a:pt x="2764" y="4524"/>
                    </a:cubicBezTo>
                    <a:cubicBezTo>
                      <a:pt x="2895" y="1914"/>
                      <a:pt x="2735" y="263"/>
                      <a:pt x="2735" y="263"/>
                    </a:cubicBezTo>
                    <a:cubicBezTo>
                      <a:pt x="2735" y="263"/>
                      <a:pt x="2288" y="1"/>
                      <a:pt x="17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9"/>
              <p:cNvSpPr/>
              <p:nvPr/>
            </p:nvSpPr>
            <p:spPr>
              <a:xfrm>
                <a:off x="7661847" y="2142363"/>
                <a:ext cx="503736" cy="406766"/>
              </a:xfrm>
              <a:custGeom>
                <a:avLst/>
                <a:gdLst/>
                <a:ahLst/>
                <a:cxnLst/>
                <a:rect l="l" t="t" r="r" b="b"/>
                <a:pathLst>
                  <a:path w="7309" h="5902" extrusionOk="0">
                    <a:moveTo>
                      <a:pt x="4202" y="0"/>
                    </a:moveTo>
                    <a:cubicBezTo>
                      <a:pt x="3720" y="0"/>
                      <a:pt x="3178" y="253"/>
                      <a:pt x="3004" y="1307"/>
                    </a:cubicBezTo>
                    <a:cubicBezTo>
                      <a:pt x="2684" y="3322"/>
                      <a:pt x="2655" y="3256"/>
                      <a:pt x="1331" y="3314"/>
                    </a:cubicBezTo>
                    <a:cubicBezTo>
                      <a:pt x="1" y="3358"/>
                      <a:pt x="568" y="4434"/>
                      <a:pt x="568" y="4434"/>
                    </a:cubicBezTo>
                    <a:cubicBezTo>
                      <a:pt x="568" y="4434"/>
                      <a:pt x="4512" y="5902"/>
                      <a:pt x="6312" y="5902"/>
                    </a:cubicBezTo>
                    <a:cubicBezTo>
                      <a:pt x="6813" y="5902"/>
                      <a:pt x="7149" y="5787"/>
                      <a:pt x="7185" y="5496"/>
                    </a:cubicBezTo>
                    <a:cubicBezTo>
                      <a:pt x="7309" y="4412"/>
                      <a:pt x="6029" y="4201"/>
                      <a:pt x="4916" y="3678"/>
                    </a:cubicBezTo>
                    <a:cubicBezTo>
                      <a:pt x="3818" y="3147"/>
                      <a:pt x="5040" y="217"/>
                      <a:pt x="5040" y="217"/>
                    </a:cubicBezTo>
                    <a:cubicBezTo>
                      <a:pt x="5040" y="217"/>
                      <a:pt x="4647" y="0"/>
                      <a:pt x="4202" y="0"/>
                    </a:cubicBezTo>
                    <a:close/>
                  </a:path>
                </a:pathLst>
              </a:custGeom>
              <a:solidFill>
                <a:srgbClr val="EA8A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9"/>
              <p:cNvSpPr/>
              <p:nvPr/>
            </p:nvSpPr>
            <p:spPr>
              <a:xfrm>
                <a:off x="7851793" y="2142225"/>
                <a:ext cx="157413" cy="180984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626" extrusionOk="0">
                    <a:moveTo>
                      <a:pt x="1442" y="1"/>
                    </a:moveTo>
                    <a:cubicBezTo>
                      <a:pt x="962" y="1"/>
                      <a:pt x="425" y="252"/>
                      <a:pt x="255" y="1295"/>
                    </a:cubicBezTo>
                    <a:cubicBezTo>
                      <a:pt x="190" y="1673"/>
                      <a:pt x="44" y="2386"/>
                      <a:pt x="1" y="2626"/>
                    </a:cubicBezTo>
                    <a:cubicBezTo>
                      <a:pt x="95" y="2626"/>
                      <a:pt x="1237" y="2436"/>
                      <a:pt x="1848" y="1571"/>
                    </a:cubicBezTo>
                    <a:cubicBezTo>
                      <a:pt x="2022" y="844"/>
                      <a:pt x="2284" y="219"/>
                      <a:pt x="2284" y="219"/>
                    </a:cubicBezTo>
                    <a:cubicBezTo>
                      <a:pt x="2284" y="219"/>
                      <a:pt x="1888" y="1"/>
                      <a:pt x="1442" y="1"/>
                    </a:cubicBezTo>
                    <a:close/>
                  </a:path>
                </a:pathLst>
              </a:custGeom>
              <a:solidFill>
                <a:srgbClr val="1F1C20">
                  <a:alpha val="4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9"/>
              <p:cNvSpPr/>
              <p:nvPr/>
            </p:nvSpPr>
            <p:spPr>
              <a:xfrm>
                <a:off x="7615256" y="2361739"/>
                <a:ext cx="556874" cy="319789"/>
              </a:xfrm>
              <a:custGeom>
                <a:avLst/>
                <a:gdLst/>
                <a:ahLst/>
                <a:cxnLst/>
                <a:rect l="l" t="t" r="r" b="b"/>
                <a:pathLst>
                  <a:path w="8080" h="4640" extrusionOk="0">
                    <a:moveTo>
                      <a:pt x="2328" y="0"/>
                    </a:moveTo>
                    <a:cubicBezTo>
                      <a:pt x="1030" y="0"/>
                      <a:pt x="625" y="832"/>
                      <a:pt x="568" y="1033"/>
                    </a:cubicBezTo>
                    <a:cubicBezTo>
                      <a:pt x="299" y="1978"/>
                      <a:pt x="1" y="3476"/>
                      <a:pt x="1" y="3476"/>
                    </a:cubicBezTo>
                    <a:lnTo>
                      <a:pt x="8079" y="4640"/>
                    </a:lnTo>
                    <a:cubicBezTo>
                      <a:pt x="8079" y="4640"/>
                      <a:pt x="8036" y="2865"/>
                      <a:pt x="7868" y="1847"/>
                    </a:cubicBezTo>
                    <a:cubicBezTo>
                      <a:pt x="7708" y="829"/>
                      <a:pt x="6181" y="648"/>
                      <a:pt x="6181" y="648"/>
                    </a:cubicBezTo>
                    <a:cubicBezTo>
                      <a:pt x="6181" y="648"/>
                      <a:pt x="5507" y="1497"/>
                      <a:pt x="4353" y="1497"/>
                    </a:cubicBezTo>
                    <a:cubicBezTo>
                      <a:pt x="4178" y="1497"/>
                      <a:pt x="3992" y="1478"/>
                      <a:pt x="3796" y="1433"/>
                    </a:cubicBezTo>
                    <a:cubicBezTo>
                      <a:pt x="2495" y="1128"/>
                      <a:pt x="2378" y="0"/>
                      <a:pt x="2378" y="0"/>
                    </a:cubicBezTo>
                    <a:cubicBezTo>
                      <a:pt x="2361" y="0"/>
                      <a:pt x="2345" y="0"/>
                      <a:pt x="23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9"/>
              <p:cNvSpPr/>
              <p:nvPr/>
            </p:nvSpPr>
            <p:spPr>
              <a:xfrm>
                <a:off x="7726494" y="1961101"/>
                <a:ext cx="363829" cy="324338"/>
              </a:xfrm>
              <a:custGeom>
                <a:avLst/>
                <a:gdLst/>
                <a:ahLst/>
                <a:cxnLst/>
                <a:rect l="l" t="t" r="r" b="b"/>
                <a:pathLst>
                  <a:path w="5279" h="4706" extrusionOk="0">
                    <a:moveTo>
                      <a:pt x="2214" y="1"/>
                    </a:moveTo>
                    <a:cubicBezTo>
                      <a:pt x="1941" y="1"/>
                      <a:pt x="1671" y="69"/>
                      <a:pt x="1426" y="243"/>
                    </a:cubicBezTo>
                    <a:cubicBezTo>
                      <a:pt x="1" y="1262"/>
                      <a:pt x="190" y="4592"/>
                      <a:pt x="1877" y="4701"/>
                    </a:cubicBezTo>
                    <a:cubicBezTo>
                      <a:pt x="1917" y="4704"/>
                      <a:pt x="1958" y="4705"/>
                      <a:pt x="1998" y="4705"/>
                    </a:cubicBezTo>
                    <a:cubicBezTo>
                      <a:pt x="3476" y="4705"/>
                      <a:pt x="5279" y="2807"/>
                      <a:pt x="4175" y="854"/>
                    </a:cubicBezTo>
                    <a:cubicBezTo>
                      <a:pt x="4175" y="854"/>
                      <a:pt x="3180" y="1"/>
                      <a:pt x="2214" y="1"/>
                    </a:cubicBezTo>
                    <a:close/>
                  </a:path>
                </a:pathLst>
              </a:custGeom>
              <a:solidFill>
                <a:srgbClr val="EA8A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9"/>
              <p:cNvSpPr/>
              <p:nvPr/>
            </p:nvSpPr>
            <p:spPr>
              <a:xfrm>
                <a:off x="7843798" y="1895075"/>
                <a:ext cx="302766" cy="419103"/>
              </a:xfrm>
              <a:custGeom>
                <a:avLst/>
                <a:gdLst/>
                <a:ahLst/>
                <a:cxnLst/>
                <a:rect l="l" t="t" r="r" b="b"/>
                <a:pathLst>
                  <a:path w="4393" h="6081" extrusionOk="0">
                    <a:moveTo>
                      <a:pt x="1422" y="1"/>
                    </a:moveTo>
                    <a:cubicBezTo>
                      <a:pt x="846" y="1"/>
                      <a:pt x="358" y="205"/>
                      <a:pt x="255" y="772"/>
                    </a:cubicBezTo>
                    <a:cubicBezTo>
                      <a:pt x="0" y="2067"/>
                      <a:pt x="1862" y="2249"/>
                      <a:pt x="1993" y="3834"/>
                    </a:cubicBezTo>
                    <a:cubicBezTo>
                      <a:pt x="2044" y="4554"/>
                      <a:pt x="1680" y="5434"/>
                      <a:pt x="1498" y="6081"/>
                    </a:cubicBezTo>
                    <a:cubicBezTo>
                      <a:pt x="1775" y="6059"/>
                      <a:pt x="2044" y="6022"/>
                      <a:pt x="2305" y="5957"/>
                    </a:cubicBezTo>
                    <a:cubicBezTo>
                      <a:pt x="2364" y="5681"/>
                      <a:pt x="2400" y="5398"/>
                      <a:pt x="2400" y="5397"/>
                    </a:cubicBezTo>
                    <a:lnTo>
                      <a:pt x="2400" y="5397"/>
                    </a:lnTo>
                    <a:lnTo>
                      <a:pt x="2356" y="5943"/>
                    </a:lnTo>
                    <a:cubicBezTo>
                      <a:pt x="2814" y="5826"/>
                      <a:pt x="3265" y="5615"/>
                      <a:pt x="3680" y="5274"/>
                    </a:cubicBezTo>
                    <a:cubicBezTo>
                      <a:pt x="3771" y="4969"/>
                      <a:pt x="3813" y="4679"/>
                      <a:pt x="3827" y="4552"/>
                    </a:cubicBezTo>
                    <a:lnTo>
                      <a:pt x="3827" y="4552"/>
                    </a:lnTo>
                    <a:lnTo>
                      <a:pt x="3774" y="5194"/>
                    </a:lnTo>
                    <a:cubicBezTo>
                      <a:pt x="3912" y="5063"/>
                      <a:pt x="4043" y="4932"/>
                      <a:pt x="4181" y="4772"/>
                    </a:cubicBezTo>
                    <a:cubicBezTo>
                      <a:pt x="4181" y="4655"/>
                      <a:pt x="4189" y="4539"/>
                      <a:pt x="4211" y="4408"/>
                    </a:cubicBezTo>
                    <a:cubicBezTo>
                      <a:pt x="4378" y="2787"/>
                      <a:pt x="4392" y="1478"/>
                      <a:pt x="3411" y="656"/>
                    </a:cubicBezTo>
                    <a:cubicBezTo>
                      <a:pt x="3006" y="324"/>
                      <a:pt x="2145" y="1"/>
                      <a:pt x="14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9"/>
              <p:cNvSpPr/>
              <p:nvPr/>
            </p:nvSpPr>
            <p:spPr>
              <a:xfrm>
                <a:off x="7631797" y="4199998"/>
                <a:ext cx="263137" cy="227574"/>
              </a:xfrm>
              <a:custGeom>
                <a:avLst/>
                <a:gdLst/>
                <a:ahLst/>
                <a:cxnLst/>
                <a:rect l="l" t="t" r="r" b="b"/>
                <a:pathLst>
                  <a:path w="3818" h="3302" extrusionOk="0">
                    <a:moveTo>
                      <a:pt x="3549" y="0"/>
                    </a:moveTo>
                    <a:lnTo>
                      <a:pt x="2247" y="88"/>
                    </a:lnTo>
                    <a:lnTo>
                      <a:pt x="2524" y="1789"/>
                    </a:lnTo>
                    <a:cubicBezTo>
                      <a:pt x="2524" y="1789"/>
                      <a:pt x="0" y="3127"/>
                      <a:pt x="95" y="3280"/>
                    </a:cubicBezTo>
                    <a:cubicBezTo>
                      <a:pt x="104" y="3295"/>
                      <a:pt x="149" y="3301"/>
                      <a:pt x="221" y="3301"/>
                    </a:cubicBezTo>
                    <a:cubicBezTo>
                      <a:pt x="857" y="3301"/>
                      <a:pt x="3646" y="2790"/>
                      <a:pt x="3731" y="2763"/>
                    </a:cubicBezTo>
                    <a:cubicBezTo>
                      <a:pt x="3818" y="2727"/>
                      <a:pt x="3549" y="0"/>
                      <a:pt x="35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9"/>
              <p:cNvSpPr/>
              <p:nvPr/>
            </p:nvSpPr>
            <p:spPr>
              <a:xfrm>
                <a:off x="8088329" y="4153407"/>
                <a:ext cx="242667" cy="30249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4389" extrusionOk="0">
                    <a:moveTo>
                      <a:pt x="1201" y="0"/>
                    </a:moveTo>
                    <a:lnTo>
                      <a:pt x="1" y="720"/>
                    </a:lnTo>
                    <a:cubicBezTo>
                      <a:pt x="1" y="720"/>
                      <a:pt x="503" y="3214"/>
                      <a:pt x="670" y="3381"/>
                    </a:cubicBezTo>
                    <a:cubicBezTo>
                      <a:pt x="816" y="3540"/>
                      <a:pt x="2780" y="4388"/>
                      <a:pt x="3259" y="4388"/>
                    </a:cubicBezTo>
                    <a:cubicBezTo>
                      <a:pt x="3305" y="4388"/>
                      <a:pt x="3338" y="4380"/>
                      <a:pt x="3353" y="4363"/>
                    </a:cubicBezTo>
                    <a:cubicBezTo>
                      <a:pt x="3520" y="4174"/>
                      <a:pt x="1637" y="2436"/>
                      <a:pt x="1637" y="2436"/>
                    </a:cubicBezTo>
                    <a:lnTo>
                      <a:pt x="120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9"/>
              <p:cNvSpPr/>
              <p:nvPr/>
            </p:nvSpPr>
            <p:spPr>
              <a:xfrm>
                <a:off x="7606710" y="2925512"/>
                <a:ext cx="638544" cy="1410586"/>
              </a:xfrm>
              <a:custGeom>
                <a:avLst/>
                <a:gdLst/>
                <a:ahLst/>
                <a:cxnLst/>
                <a:rect l="l" t="t" r="r" b="b"/>
                <a:pathLst>
                  <a:path w="9265" h="20467" extrusionOk="0">
                    <a:moveTo>
                      <a:pt x="1550" y="1"/>
                    </a:moveTo>
                    <a:cubicBezTo>
                      <a:pt x="1550" y="1"/>
                      <a:pt x="379" y="2670"/>
                      <a:pt x="277" y="4182"/>
                    </a:cubicBezTo>
                    <a:cubicBezTo>
                      <a:pt x="1" y="8276"/>
                      <a:pt x="764" y="15845"/>
                      <a:pt x="1615" y="20179"/>
                    </a:cubicBezTo>
                    <a:cubicBezTo>
                      <a:pt x="1615" y="20179"/>
                      <a:pt x="2248" y="20255"/>
                      <a:pt x="3030" y="20255"/>
                    </a:cubicBezTo>
                    <a:cubicBezTo>
                      <a:pt x="3677" y="20255"/>
                      <a:pt x="4427" y="20203"/>
                      <a:pt x="5004" y="20012"/>
                    </a:cubicBezTo>
                    <a:lnTo>
                      <a:pt x="4640" y="6211"/>
                    </a:lnTo>
                    <a:lnTo>
                      <a:pt x="6029" y="20361"/>
                    </a:lnTo>
                    <a:cubicBezTo>
                      <a:pt x="6029" y="20361"/>
                      <a:pt x="6636" y="20467"/>
                      <a:pt x="7394" y="20467"/>
                    </a:cubicBezTo>
                    <a:cubicBezTo>
                      <a:pt x="7999" y="20467"/>
                      <a:pt x="8700" y="20400"/>
                      <a:pt x="9265" y="20157"/>
                    </a:cubicBezTo>
                    <a:cubicBezTo>
                      <a:pt x="9265" y="20157"/>
                      <a:pt x="8938" y="5215"/>
                      <a:pt x="8639" y="3760"/>
                    </a:cubicBezTo>
                    <a:cubicBezTo>
                      <a:pt x="8341" y="2306"/>
                      <a:pt x="7069" y="125"/>
                      <a:pt x="7069" y="125"/>
                    </a:cubicBezTo>
                    <a:cubicBezTo>
                      <a:pt x="7069" y="125"/>
                      <a:pt x="4102" y="95"/>
                      <a:pt x="155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9"/>
              <p:cNvSpPr/>
              <p:nvPr/>
            </p:nvSpPr>
            <p:spPr>
              <a:xfrm>
                <a:off x="7688450" y="2564228"/>
                <a:ext cx="461626" cy="369756"/>
              </a:xfrm>
              <a:custGeom>
                <a:avLst/>
                <a:gdLst/>
                <a:ahLst/>
                <a:cxnLst/>
                <a:rect l="l" t="t" r="r" b="b"/>
                <a:pathLst>
                  <a:path w="6698" h="5365" extrusionOk="0">
                    <a:moveTo>
                      <a:pt x="6152" y="0"/>
                    </a:moveTo>
                    <a:cubicBezTo>
                      <a:pt x="5449" y="463"/>
                      <a:pt x="5486" y="2622"/>
                      <a:pt x="4205" y="2622"/>
                    </a:cubicBezTo>
                    <a:cubicBezTo>
                      <a:pt x="3815" y="2622"/>
                      <a:pt x="3303" y="2422"/>
                      <a:pt x="2611" y="1913"/>
                    </a:cubicBezTo>
                    <a:cubicBezTo>
                      <a:pt x="2052" y="2586"/>
                      <a:pt x="1522" y="2845"/>
                      <a:pt x="948" y="2845"/>
                    </a:cubicBezTo>
                    <a:cubicBezTo>
                      <a:pt x="647" y="2845"/>
                      <a:pt x="335" y="2774"/>
                      <a:pt x="0" y="2654"/>
                    </a:cubicBezTo>
                    <a:lnTo>
                      <a:pt x="0" y="2654"/>
                    </a:lnTo>
                    <a:cubicBezTo>
                      <a:pt x="138" y="3745"/>
                      <a:pt x="291" y="4763"/>
                      <a:pt x="436" y="5243"/>
                    </a:cubicBezTo>
                    <a:cubicBezTo>
                      <a:pt x="436" y="5243"/>
                      <a:pt x="2137" y="5364"/>
                      <a:pt x="3869" y="5364"/>
                    </a:cubicBezTo>
                    <a:cubicBezTo>
                      <a:pt x="4607" y="5364"/>
                      <a:pt x="5350" y="5342"/>
                      <a:pt x="5970" y="5279"/>
                    </a:cubicBezTo>
                    <a:cubicBezTo>
                      <a:pt x="5970" y="5279"/>
                      <a:pt x="6465" y="2007"/>
                      <a:pt x="6697" y="29"/>
                    </a:cubicBezTo>
                    <a:cubicBezTo>
                      <a:pt x="6523" y="22"/>
                      <a:pt x="6334" y="0"/>
                      <a:pt x="6152" y="0"/>
                    </a:cubicBezTo>
                    <a:close/>
                  </a:path>
                </a:pathLst>
              </a:custGeom>
              <a:solidFill>
                <a:srgbClr val="1F1C20">
                  <a:alpha val="4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9"/>
              <p:cNvSpPr/>
              <p:nvPr/>
            </p:nvSpPr>
            <p:spPr>
              <a:xfrm>
                <a:off x="7722015" y="2299503"/>
                <a:ext cx="100279" cy="74296"/>
              </a:xfrm>
              <a:custGeom>
                <a:avLst/>
                <a:gdLst/>
                <a:ahLst/>
                <a:cxnLst/>
                <a:rect l="l" t="t" r="r" b="b"/>
                <a:pathLst>
                  <a:path w="1455" h="1078" extrusionOk="0">
                    <a:moveTo>
                      <a:pt x="1353" y="1"/>
                    </a:moveTo>
                    <a:cubicBezTo>
                      <a:pt x="1265" y="1"/>
                      <a:pt x="1047" y="278"/>
                      <a:pt x="1047" y="278"/>
                    </a:cubicBezTo>
                    <a:cubicBezTo>
                      <a:pt x="1040" y="307"/>
                      <a:pt x="0" y="845"/>
                      <a:pt x="131" y="969"/>
                    </a:cubicBezTo>
                    <a:lnTo>
                      <a:pt x="1200" y="533"/>
                    </a:lnTo>
                    <a:cubicBezTo>
                      <a:pt x="1200" y="533"/>
                      <a:pt x="1324" y="1042"/>
                      <a:pt x="1455" y="1078"/>
                    </a:cubicBezTo>
                    <a:cubicBezTo>
                      <a:pt x="1455" y="1078"/>
                      <a:pt x="1447" y="67"/>
                      <a:pt x="1375" y="9"/>
                    </a:cubicBezTo>
                    <a:cubicBezTo>
                      <a:pt x="1369" y="3"/>
                      <a:pt x="1361" y="1"/>
                      <a:pt x="1353" y="1"/>
                    </a:cubicBezTo>
                    <a:close/>
                  </a:path>
                </a:pathLst>
              </a:custGeom>
              <a:solidFill>
                <a:srgbClr val="EF8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9"/>
              <p:cNvSpPr/>
              <p:nvPr/>
            </p:nvSpPr>
            <p:spPr>
              <a:xfrm>
                <a:off x="7522557" y="2267524"/>
                <a:ext cx="297252" cy="550257"/>
              </a:xfrm>
              <a:custGeom>
                <a:avLst/>
                <a:gdLst/>
                <a:ahLst/>
                <a:cxnLst/>
                <a:rect l="l" t="t" r="r" b="b"/>
                <a:pathLst>
                  <a:path w="4313" h="7984" extrusionOk="0">
                    <a:moveTo>
                      <a:pt x="3400" y="1"/>
                    </a:moveTo>
                    <a:cubicBezTo>
                      <a:pt x="3366" y="1"/>
                      <a:pt x="3333" y="3"/>
                      <a:pt x="3302" y="8"/>
                    </a:cubicBezTo>
                    <a:cubicBezTo>
                      <a:pt x="2923" y="59"/>
                      <a:pt x="2407" y="1571"/>
                      <a:pt x="2407" y="1571"/>
                    </a:cubicBezTo>
                    <a:cubicBezTo>
                      <a:pt x="2407" y="1571"/>
                      <a:pt x="342" y="5345"/>
                      <a:pt x="168" y="6414"/>
                    </a:cubicBezTo>
                    <a:cubicBezTo>
                      <a:pt x="0" y="7497"/>
                      <a:pt x="517" y="7868"/>
                      <a:pt x="517" y="7868"/>
                    </a:cubicBezTo>
                    <a:cubicBezTo>
                      <a:pt x="517" y="7868"/>
                      <a:pt x="723" y="7983"/>
                      <a:pt x="1275" y="7983"/>
                    </a:cubicBezTo>
                    <a:cubicBezTo>
                      <a:pt x="1344" y="7983"/>
                      <a:pt x="1418" y="7981"/>
                      <a:pt x="1498" y="7977"/>
                    </a:cubicBezTo>
                    <a:cubicBezTo>
                      <a:pt x="2211" y="7948"/>
                      <a:pt x="3382" y="1927"/>
                      <a:pt x="3382" y="1833"/>
                    </a:cubicBezTo>
                    <a:cubicBezTo>
                      <a:pt x="3382" y="1746"/>
                      <a:pt x="3934" y="931"/>
                      <a:pt x="3934" y="931"/>
                    </a:cubicBezTo>
                    <a:cubicBezTo>
                      <a:pt x="3965" y="1526"/>
                      <a:pt x="4109" y="1573"/>
                      <a:pt x="4154" y="1573"/>
                    </a:cubicBezTo>
                    <a:cubicBezTo>
                      <a:pt x="4162" y="1573"/>
                      <a:pt x="4167" y="1571"/>
                      <a:pt x="4167" y="1571"/>
                    </a:cubicBezTo>
                    <a:cubicBezTo>
                      <a:pt x="4167" y="1571"/>
                      <a:pt x="4312" y="495"/>
                      <a:pt x="4290" y="379"/>
                    </a:cubicBezTo>
                    <a:cubicBezTo>
                      <a:pt x="4264" y="278"/>
                      <a:pt x="3778" y="1"/>
                      <a:pt x="3400" y="1"/>
                    </a:cubicBezTo>
                    <a:close/>
                  </a:path>
                </a:pathLst>
              </a:custGeom>
              <a:solidFill>
                <a:srgbClr val="EA8A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39"/>
              <p:cNvSpPr/>
              <p:nvPr/>
            </p:nvSpPr>
            <p:spPr>
              <a:xfrm>
                <a:off x="7522075" y="2638870"/>
                <a:ext cx="153898" cy="179261"/>
              </a:xfrm>
              <a:custGeom>
                <a:avLst/>
                <a:gdLst/>
                <a:ahLst/>
                <a:cxnLst/>
                <a:rect l="l" t="t" r="r" b="b"/>
                <a:pathLst>
                  <a:path w="2233" h="2601" extrusionOk="0">
                    <a:moveTo>
                      <a:pt x="524" y="1"/>
                    </a:moveTo>
                    <a:cubicBezTo>
                      <a:pt x="342" y="430"/>
                      <a:pt x="211" y="793"/>
                      <a:pt x="175" y="1026"/>
                    </a:cubicBezTo>
                    <a:cubicBezTo>
                      <a:pt x="0" y="2095"/>
                      <a:pt x="524" y="2480"/>
                      <a:pt x="524" y="2480"/>
                    </a:cubicBezTo>
                    <a:cubicBezTo>
                      <a:pt x="524" y="2480"/>
                      <a:pt x="740" y="2600"/>
                      <a:pt x="1320" y="2600"/>
                    </a:cubicBezTo>
                    <a:cubicBezTo>
                      <a:pt x="1378" y="2600"/>
                      <a:pt x="1440" y="2599"/>
                      <a:pt x="1505" y="2597"/>
                    </a:cubicBezTo>
                    <a:cubicBezTo>
                      <a:pt x="1723" y="2589"/>
                      <a:pt x="1978" y="2044"/>
                      <a:pt x="2232" y="1280"/>
                    </a:cubicBezTo>
                    <a:cubicBezTo>
                      <a:pt x="1542" y="975"/>
                      <a:pt x="894" y="575"/>
                      <a:pt x="524" y="1"/>
                    </a:cubicBezTo>
                    <a:close/>
                  </a:path>
                </a:pathLst>
              </a:custGeom>
              <a:solidFill>
                <a:srgbClr val="1F1C20">
                  <a:alpha val="4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9"/>
              <p:cNvSpPr/>
              <p:nvPr/>
            </p:nvSpPr>
            <p:spPr>
              <a:xfrm>
                <a:off x="7526762" y="2758654"/>
                <a:ext cx="605738" cy="131362"/>
              </a:xfrm>
              <a:custGeom>
                <a:avLst/>
                <a:gdLst/>
                <a:ahLst/>
                <a:cxnLst/>
                <a:rect l="l" t="t" r="r" b="b"/>
                <a:pathLst>
                  <a:path w="8789" h="1906" extrusionOk="0">
                    <a:moveTo>
                      <a:pt x="7436" y="0"/>
                    </a:moveTo>
                    <a:cubicBezTo>
                      <a:pt x="7436" y="0"/>
                      <a:pt x="2921" y="678"/>
                      <a:pt x="2589" y="678"/>
                    </a:cubicBezTo>
                    <a:cubicBezTo>
                      <a:pt x="2580" y="678"/>
                      <a:pt x="2574" y="678"/>
                      <a:pt x="2572" y="677"/>
                    </a:cubicBezTo>
                    <a:cubicBezTo>
                      <a:pt x="2455" y="655"/>
                      <a:pt x="2455" y="386"/>
                      <a:pt x="2201" y="306"/>
                    </a:cubicBezTo>
                    <a:cubicBezTo>
                      <a:pt x="2052" y="256"/>
                      <a:pt x="1558" y="49"/>
                      <a:pt x="1408" y="49"/>
                    </a:cubicBezTo>
                    <a:cubicBezTo>
                      <a:pt x="1293" y="49"/>
                      <a:pt x="1377" y="169"/>
                      <a:pt x="1961" y="568"/>
                    </a:cubicBezTo>
                    <a:cubicBezTo>
                      <a:pt x="1961" y="568"/>
                      <a:pt x="1184" y="642"/>
                      <a:pt x="683" y="642"/>
                    </a:cubicBezTo>
                    <a:cubicBezTo>
                      <a:pt x="558" y="642"/>
                      <a:pt x="450" y="637"/>
                      <a:pt x="376" y="626"/>
                    </a:cubicBezTo>
                    <a:cubicBezTo>
                      <a:pt x="327" y="617"/>
                      <a:pt x="285" y="614"/>
                      <a:pt x="248" y="614"/>
                    </a:cubicBezTo>
                    <a:cubicBezTo>
                      <a:pt x="0" y="614"/>
                      <a:pt x="51" y="794"/>
                      <a:pt x="666" y="946"/>
                    </a:cubicBezTo>
                    <a:cubicBezTo>
                      <a:pt x="666" y="946"/>
                      <a:pt x="172" y="1178"/>
                      <a:pt x="928" y="1288"/>
                    </a:cubicBezTo>
                    <a:cubicBezTo>
                      <a:pt x="928" y="1288"/>
                      <a:pt x="637" y="1549"/>
                      <a:pt x="1299" y="1607"/>
                    </a:cubicBezTo>
                    <a:cubicBezTo>
                      <a:pt x="1299" y="1607"/>
                      <a:pt x="1248" y="1840"/>
                      <a:pt x="2521" y="1840"/>
                    </a:cubicBezTo>
                    <a:cubicBezTo>
                      <a:pt x="3095" y="1840"/>
                      <a:pt x="4402" y="1905"/>
                      <a:pt x="5669" y="1905"/>
                    </a:cubicBezTo>
                    <a:cubicBezTo>
                      <a:pt x="7210" y="1905"/>
                      <a:pt x="8691" y="1809"/>
                      <a:pt x="8723" y="1382"/>
                    </a:cubicBezTo>
                    <a:cubicBezTo>
                      <a:pt x="8789" y="597"/>
                      <a:pt x="7436" y="0"/>
                      <a:pt x="7436" y="0"/>
                    </a:cubicBezTo>
                    <a:close/>
                  </a:path>
                </a:pathLst>
              </a:custGeom>
              <a:solidFill>
                <a:srgbClr val="EA8A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39"/>
              <p:cNvSpPr/>
              <p:nvPr/>
            </p:nvSpPr>
            <p:spPr>
              <a:xfrm>
                <a:off x="8002661" y="2499581"/>
                <a:ext cx="178985" cy="322270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4676" extrusionOk="0">
                    <a:moveTo>
                      <a:pt x="0" y="0"/>
                    </a:moveTo>
                    <a:lnTo>
                      <a:pt x="80" y="1636"/>
                    </a:lnTo>
                    <a:lnTo>
                      <a:pt x="248" y="3723"/>
                    </a:lnTo>
                    <a:lnTo>
                      <a:pt x="2204" y="4676"/>
                    </a:lnTo>
                    <a:cubicBezTo>
                      <a:pt x="2596" y="2720"/>
                      <a:pt x="2415" y="2036"/>
                      <a:pt x="2320" y="1302"/>
                    </a:cubicBezTo>
                    <a:cubicBezTo>
                      <a:pt x="2240" y="56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39"/>
              <p:cNvSpPr/>
              <p:nvPr/>
            </p:nvSpPr>
            <p:spPr>
              <a:xfrm>
                <a:off x="8017960" y="2723571"/>
                <a:ext cx="157424" cy="143910"/>
              </a:xfrm>
              <a:custGeom>
                <a:avLst/>
                <a:gdLst/>
                <a:ahLst/>
                <a:cxnLst/>
                <a:rect l="l" t="t" r="r" b="b"/>
                <a:pathLst>
                  <a:path w="1826" h="2088" extrusionOk="0">
                    <a:moveTo>
                      <a:pt x="51" y="0"/>
                    </a:moveTo>
                    <a:lnTo>
                      <a:pt x="0" y="524"/>
                    </a:lnTo>
                    <a:cubicBezTo>
                      <a:pt x="0" y="524"/>
                      <a:pt x="1098" y="1942"/>
                      <a:pt x="1455" y="2087"/>
                    </a:cubicBezTo>
                    <a:lnTo>
                      <a:pt x="1825" y="1018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9"/>
              <p:cNvSpPr/>
              <p:nvPr/>
            </p:nvSpPr>
            <p:spPr>
              <a:xfrm>
                <a:off x="7700925" y="2935574"/>
                <a:ext cx="46728" cy="46659"/>
              </a:xfrm>
              <a:custGeom>
                <a:avLst/>
                <a:gdLst/>
                <a:ahLst/>
                <a:cxnLst/>
                <a:rect l="l" t="t" r="r" b="b"/>
                <a:pathLst>
                  <a:path w="678" h="677" extrusionOk="0">
                    <a:moveTo>
                      <a:pt x="1" y="0"/>
                    </a:moveTo>
                    <a:lnTo>
                      <a:pt x="52" y="611"/>
                    </a:lnTo>
                    <a:cubicBezTo>
                      <a:pt x="234" y="640"/>
                      <a:pt x="452" y="655"/>
                      <a:pt x="677" y="677"/>
                    </a:cubicBezTo>
                    <a:lnTo>
                      <a:pt x="677" y="29"/>
                    </a:lnTo>
                    <a:lnTo>
                      <a:pt x="670" y="29"/>
                    </a:lnTo>
                    <a:cubicBezTo>
                      <a:pt x="256" y="15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39"/>
              <p:cNvSpPr/>
              <p:nvPr/>
            </p:nvSpPr>
            <p:spPr>
              <a:xfrm>
                <a:off x="7772120" y="2938055"/>
                <a:ext cx="245631" cy="47555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690" extrusionOk="0">
                    <a:moveTo>
                      <a:pt x="0" y="1"/>
                    </a:moveTo>
                    <a:lnTo>
                      <a:pt x="0" y="648"/>
                    </a:lnTo>
                    <a:cubicBezTo>
                      <a:pt x="615" y="680"/>
                      <a:pt x="1322" y="690"/>
                      <a:pt x="2006" y="690"/>
                    </a:cubicBezTo>
                    <a:cubicBezTo>
                      <a:pt x="2559" y="690"/>
                      <a:pt x="3098" y="683"/>
                      <a:pt x="3564" y="677"/>
                    </a:cubicBezTo>
                    <a:lnTo>
                      <a:pt x="3564" y="66"/>
                    </a:lnTo>
                    <a:cubicBezTo>
                      <a:pt x="3455" y="67"/>
                      <a:pt x="3346" y="67"/>
                      <a:pt x="3236" y="67"/>
                    </a:cubicBezTo>
                    <a:cubicBezTo>
                      <a:pt x="2082" y="67"/>
                      <a:pt x="850" y="34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39"/>
              <p:cNvSpPr/>
              <p:nvPr/>
            </p:nvSpPr>
            <p:spPr>
              <a:xfrm>
                <a:off x="8042221" y="2939572"/>
                <a:ext cx="76777" cy="44660"/>
              </a:xfrm>
              <a:custGeom>
                <a:avLst/>
                <a:gdLst/>
                <a:ahLst/>
                <a:cxnLst/>
                <a:rect l="l" t="t" r="r" b="b"/>
                <a:pathLst>
                  <a:path w="1114" h="648" extrusionOk="0">
                    <a:moveTo>
                      <a:pt x="1048" y="0"/>
                    </a:moveTo>
                    <a:cubicBezTo>
                      <a:pt x="728" y="15"/>
                      <a:pt x="372" y="30"/>
                      <a:pt x="1" y="37"/>
                    </a:cubicBezTo>
                    <a:cubicBezTo>
                      <a:pt x="8" y="248"/>
                      <a:pt x="8" y="444"/>
                      <a:pt x="8" y="648"/>
                    </a:cubicBezTo>
                    <a:cubicBezTo>
                      <a:pt x="663" y="626"/>
                      <a:pt x="1113" y="611"/>
                      <a:pt x="1113" y="611"/>
                    </a:cubicBezTo>
                    <a:lnTo>
                      <a:pt x="10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9"/>
              <p:cNvSpPr/>
              <p:nvPr/>
            </p:nvSpPr>
            <p:spPr>
              <a:xfrm>
                <a:off x="7836768" y="4358861"/>
                <a:ext cx="56721" cy="66232"/>
              </a:xfrm>
              <a:custGeom>
                <a:avLst/>
                <a:gdLst/>
                <a:ahLst/>
                <a:cxnLst/>
                <a:rect l="l" t="t" r="r" b="b"/>
                <a:pathLst>
                  <a:path w="823" h="961" extrusionOk="0">
                    <a:moveTo>
                      <a:pt x="1" y="0"/>
                    </a:moveTo>
                    <a:lnTo>
                      <a:pt x="1" y="960"/>
                    </a:lnTo>
                    <a:lnTo>
                      <a:pt x="822" y="960"/>
                    </a:lnTo>
                    <a:lnTo>
                      <a:pt x="757" y="211"/>
                    </a:lnTo>
                    <a:cubicBezTo>
                      <a:pt x="757" y="236"/>
                      <a:pt x="735" y="246"/>
                      <a:pt x="699" y="246"/>
                    </a:cubicBezTo>
                    <a:cubicBezTo>
                      <a:pt x="522" y="246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9"/>
              <p:cNvSpPr/>
              <p:nvPr/>
            </p:nvSpPr>
            <p:spPr>
              <a:xfrm>
                <a:off x="8129958" y="4358861"/>
                <a:ext cx="57686" cy="66232"/>
              </a:xfrm>
              <a:custGeom>
                <a:avLst/>
                <a:gdLst/>
                <a:ahLst/>
                <a:cxnLst/>
                <a:rect l="l" t="t" r="r" b="b"/>
                <a:pathLst>
                  <a:path w="837" h="961" extrusionOk="0">
                    <a:moveTo>
                      <a:pt x="0" y="211"/>
                    </a:moveTo>
                    <a:cubicBezTo>
                      <a:pt x="0" y="213"/>
                      <a:pt x="0" y="214"/>
                      <a:pt x="1" y="215"/>
                    </a:cubicBezTo>
                    <a:lnTo>
                      <a:pt x="1" y="215"/>
                    </a:lnTo>
                    <a:lnTo>
                      <a:pt x="0" y="211"/>
                    </a:lnTo>
                    <a:close/>
                    <a:moveTo>
                      <a:pt x="837" y="0"/>
                    </a:moveTo>
                    <a:cubicBezTo>
                      <a:pt x="837" y="0"/>
                      <a:pt x="260" y="246"/>
                      <a:pt x="64" y="246"/>
                    </a:cubicBezTo>
                    <a:cubicBezTo>
                      <a:pt x="27" y="246"/>
                      <a:pt x="3" y="237"/>
                      <a:pt x="1" y="215"/>
                    </a:cubicBezTo>
                    <a:lnTo>
                      <a:pt x="1" y="215"/>
                    </a:lnTo>
                    <a:lnTo>
                      <a:pt x="44" y="960"/>
                    </a:lnTo>
                    <a:lnTo>
                      <a:pt x="837" y="960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Calculated Ranged Columns</a:t>
            </a:r>
            <a:endParaRPr dirty="0"/>
          </a:p>
        </p:txBody>
      </p:sp>
      <p:sp>
        <p:nvSpPr>
          <p:cNvPr id="947" name="Google Shape;947;p43"/>
          <p:cNvSpPr txBox="1">
            <a:spLocks noGrp="1"/>
          </p:cNvSpPr>
          <p:nvPr>
            <p:ph type="body" idx="1"/>
          </p:nvPr>
        </p:nvSpPr>
        <p:spPr>
          <a:xfrm>
            <a:off x="751084" y="820842"/>
            <a:ext cx="6752903" cy="41345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-US" b="1" dirty="0"/>
              <a:t>Range of Age:</a:t>
            </a:r>
            <a:br>
              <a:rPr lang="en-US" dirty="0"/>
            </a:br>
            <a:r>
              <a:rPr lang="en-US" dirty="0"/>
              <a:t>= if [Age] &gt; 50 then "Senior" </a:t>
            </a:r>
            <a:br>
              <a:rPr lang="en-US" dirty="0"/>
            </a:br>
            <a:r>
              <a:rPr lang="en-US" dirty="0"/>
              <a:t>else if [Age] &gt; 35 and [Age] &lt;= 50 then "Mid-Age" </a:t>
            </a:r>
            <a:br>
              <a:rPr lang="en-US" dirty="0"/>
            </a:br>
            <a:r>
              <a:rPr lang="en-US" dirty="0"/>
              <a:t>else "Young“</a:t>
            </a:r>
            <a:br>
              <a:rPr lang="en-US" dirty="0"/>
            </a:b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-US" b="1" dirty="0"/>
              <a:t>Range of TimeatCompany:</a:t>
            </a:r>
            <a:br>
              <a:rPr lang="en-US" b="1" dirty="0"/>
            </a:br>
            <a:r>
              <a:rPr lang="en-US" dirty="0"/>
              <a:t>= if [TimeatCompany_Years] &gt; 10 then "Long Tenure" 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dirty="0"/>
              <a:t> else if [TimeatCompany_Years] &gt; 5 and [TimeatCompany_Years]       &lt;= 10 then "Medium Tenure" 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dirty="0"/>
              <a:t> else "Short Tenure“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Range of TimeatCompany:</a:t>
            </a:r>
            <a:br>
              <a:rPr lang="en-US" b="1" dirty="0"/>
            </a:br>
            <a:r>
              <a:rPr lang="en-US" dirty="0"/>
              <a:t>= if [Termd_YearsatCompany] &gt; 10 then "Long Tenure (Terminated)"</a:t>
            </a:r>
          </a:p>
          <a:p>
            <a:pPr marL="139700" indent="0">
              <a:buNone/>
            </a:pPr>
            <a:r>
              <a:rPr lang="en-US" dirty="0"/>
              <a:t>else if [Termd_YearsatCompany] &gt; 5 and [Termd_YearsatCompany]       &lt;= 10 then "Medium Tenure (Terminated)"</a:t>
            </a:r>
          </a:p>
          <a:p>
            <a:pPr marL="139700" indent="0">
              <a:buNone/>
            </a:pPr>
            <a:r>
              <a:rPr lang="en-US" dirty="0"/>
              <a:t>else if [Termd_YearsatCompany] &gt; 2 and[Termd_YearsatCompany]   &lt;= 5 then "Short Tenure (Terminated)"</a:t>
            </a:r>
          </a:p>
          <a:p>
            <a:pPr marL="139700" indent="0">
              <a:buNone/>
            </a:pPr>
            <a:r>
              <a:rPr lang="en-US" dirty="0"/>
              <a:t>else "Fresher (Terminated)"</a:t>
            </a:r>
          </a:p>
          <a:p>
            <a:endParaRPr lang="en-US" dirty="0"/>
          </a:p>
        </p:txBody>
      </p:sp>
      <p:sp>
        <p:nvSpPr>
          <p:cNvPr id="948" name="Google Shape;948;p43"/>
          <p:cNvSpPr/>
          <p:nvPr/>
        </p:nvSpPr>
        <p:spPr>
          <a:xfrm>
            <a:off x="5348867" y="1193749"/>
            <a:ext cx="2759" cy="201440"/>
          </a:xfrm>
          <a:custGeom>
            <a:avLst/>
            <a:gdLst/>
            <a:ahLst/>
            <a:cxnLst/>
            <a:rect l="l" t="t" r="r" b="b"/>
            <a:pathLst>
              <a:path w="52" h="3797" extrusionOk="0">
                <a:moveTo>
                  <a:pt x="29" y="0"/>
                </a:moveTo>
                <a:cubicBezTo>
                  <a:pt x="29" y="0"/>
                  <a:pt x="22" y="233"/>
                  <a:pt x="7" y="589"/>
                </a:cubicBezTo>
                <a:cubicBezTo>
                  <a:pt x="7" y="771"/>
                  <a:pt x="0" y="982"/>
                  <a:pt x="0" y="1200"/>
                </a:cubicBezTo>
                <a:lnTo>
                  <a:pt x="0" y="1898"/>
                </a:lnTo>
                <a:lnTo>
                  <a:pt x="0" y="2596"/>
                </a:lnTo>
                <a:cubicBezTo>
                  <a:pt x="0" y="2822"/>
                  <a:pt x="7" y="3025"/>
                  <a:pt x="7" y="3207"/>
                </a:cubicBezTo>
                <a:cubicBezTo>
                  <a:pt x="22" y="3563"/>
                  <a:pt x="29" y="3796"/>
                  <a:pt x="29" y="3796"/>
                </a:cubicBezTo>
                <a:cubicBezTo>
                  <a:pt x="29" y="3796"/>
                  <a:pt x="37" y="3563"/>
                  <a:pt x="44" y="3207"/>
                </a:cubicBezTo>
                <a:cubicBezTo>
                  <a:pt x="44" y="3025"/>
                  <a:pt x="51" y="2814"/>
                  <a:pt x="51" y="2596"/>
                </a:cubicBezTo>
                <a:lnTo>
                  <a:pt x="51" y="1898"/>
                </a:lnTo>
                <a:lnTo>
                  <a:pt x="51" y="1200"/>
                </a:lnTo>
                <a:cubicBezTo>
                  <a:pt x="51" y="968"/>
                  <a:pt x="44" y="771"/>
                  <a:pt x="44" y="589"/>
                </a:cubicBezTo>
                <a:cubicBezTo>
                  <a:pt x="37" y="233"/>
                  <a:pt x="29" y="0"/>
                  <a:pt x="2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813;p40">
            <a:extLst>
              <a:ext uri="{FF2B5EF4-FFF2-40B4-BE49-F238E27FC236}">
                <a16:creationId xmlns:a16="http://schemas.microsoft.com/office/drawing/2014/main" id="{320BD843-4A0F-3A1A-9CF8-8A4E93DD766F}"/>
              </a:ext>
            </a:extLst>
          </p:cNvPr>
          <p:cNvGrpSpPr/>
          <p:nvPr/>
        </p:nvGrpSpPr>
        <p:grpSpPr>
          <a:xfrm>
            <a:off x="6964700" y="1164526"/>
            <a:ext cx="1705504" cy="3158132"/>
            <a:chOff x="6647200" y="1278475"/>
            <a:chExt cx="1705504" cy="3158132"/>
          </a:xfrm>
        </p:grpSpPr>
        <p:grpSp>
          <p:nvGrpSpPr>
            <p:cNvPr id="3" name="Google Shape;814;p40">
              <a:extLst>
                <a:ext uri="{FF2B5EF4-FFF2-40B4-BE49-F238E27FC236}">
                  <a16:creationId xmlns:a16="http://schemas.microsoft.com/office/drawing/2014/main" id="{6265400A-566A-3D0E-A376-DE1ABACB6FA9}"/>
                </a:ext>
              </a:extLst>
            </p:cNvPr>
            <p:cNvGrpSpPr/>
            <p:nvPr/>
          </p:nvGrpSpPr>
          <p:grpSpPr>
            <a:xfrm>
              <a:off x="7404000" y="1359889"/>
              <a:ext cx="948704" cy="3076718"/>
              <a:chOff x="5782725" y="1359889"/>
              <a:chExt cx="948704" cy="3076718"/>
            </a:xfrm>
          </p:grpSpPr>
          <p:sp>
            <p:nvSpPr>
              <p:cNvPr id="15" name="Google Shape;815;p40">
                <a:extLst>
                  <a:ext uri="{FF2B5EF4-FFF2-40B4-BE49-F238E27FC236}">
                    <a16:creationId xmlns:a16="http://schemas.microsoft.com/office/drawing/2014/main" id="{1EF5327B-4C73-9386-15EB-2ECF4D6BBBE9}"/>
                  </a:ext>
                </a:extLst>
              </p:cNvPr>
              <p:cNvSpPr/>
              <p:nvPr/>
            </p:nvSpPr>
            <p:spPr>
              <a:xfrm>
                <a:off x="6076624" y="1500937"/>
                <a:ext cx="91176" cy="96430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1193" extrusionOk="0">
                    <a:moveTo>
                      <a:pt x="284" y="1"/>
                    </a:moveTo>
                    <a:cubicBezTo>
                      <a:pt x="284" y="1"/>
                      <a:pt x="0" y="866"/>
                      <a:pt x="517" y="1150"/>
                    </a:cubicBezTo>
                    <a:cubicBezTo>
                      <a:pt x="571" y="1179"/>
                      <a:pt x="621" y="1192"/>
                      <a:pt x="667" y="1192"/>
                    </a:cubicBezTo>
                    <a:cubicBezTo>
                      <a:pt x="1052" y="1192"/>
                      <a:pt x="1128" y="255"/>
                      <a:pt x="1128" y="255"/>
                    </a:cubicBezTo>
                    <a:lnTo>
                      <a:pt x="284" y="1"/>
                    </a:lnTo>
                    <a:close/>
                  </a:path>
                </a:pathLst>
              </a:custGeom>
              <a:solidFill>
                <a:srgbClr val="352C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816;p40">
                <a:extLst>
                  <a:ext uri="{FF2B5EF4-FFF2-40B4-BE49-F238E27FC236}">
                    <a16:creationId xmlns:a16="http://schemas.microsoft.com/office/drawing/2014/main" id="{A8B714B7-9476-D06F-7197-6B86292E4A56}"/>
                  </a:ext>
                </a:extLst>
              </p:cNvPr>
              <p:cNvSpPr/>
              <p:nvPr/>
            </p:nvSpPr>
            <p:spPr>
              <a:xfrm>
                <a:off x="5947942" y="1772769"/>
                <a:ext cx="486677" cy="462186"/>
              </a:xfrm>
              <a:custGeom>
                <a:avLst/>
                <a:gdLst/>
                <a:ahLst/>
                <a:cxnLst/>
                <a:rect l="l" t="t" r="r" b="b"/>
                <a:pathLst>
                  <a:path w="6021" h="5718" extrusionOk="0">
                    <a:moveTo>
                      <a:pt x="3729" y="1"/>
                    </a:moveTo>
                    <a:cubicBezTo>
                      <a:pt x="3331" y="1"/>
                      <a:pt x="2974" y="214"/>
                      <a:pt x="2909" y="935"/>
                    </a:cubicBezTo>
                    <a:cubicBezTo>
                      <a:pt x="2741" y="2688"/>
                      <a:pt x="3119" y="2884"/>
                      <a:pt x="1556" y="2986"/>
                    </a:cubicBezTo>
                    <a:cubicBezTo>
                      <a:pt x="0" y="3080"/>
                      <a:pt x="1033" y="4913"/>
                      <a:pt x="1033" y="4913"/>
                    </a:cubicBezTo>
                    <a:cubicBezTo>
                      <a:pt x="1033" y="4913"/>
                      <a:pt x="3261" y="5717"/>
                      <a:pt x="4697" y="5717"/>
                    </a:cubicBezTo>
                    <a:cubicBezTo>
                      <a:pt x="5376" y="5717"/>
                      <a:pt x="5878" y="5537"/>
                      <a:pt x="5883" y="5007"/>
                    </a:cubicBezTo>
                    <a:cubicBezTo>
                      <a:pt x="5890" y="3364"/>
                      <a:pt x="6021" y="3429"/>
                      <a:pt x="5141" y="3022"/>
                    </a:cubicBezTo>
                    <a:cubicBezTo>
                      <a:pt x="4254" y="2608"/>
                      <a:pt x="4959" y="441"/>
                      <a:pt x="4959" y="441"/>
                    </a:cubicBezTo>
                    <a:cubicBezTo>
                      <a:pt x="4959" y="441"/>
                      <a:pt x="4301" y="1"/>
                      <a:pt x="3729" y="1"/>
                    </a:cubicBezTo>
                    <a:close/>
                  </a:path>
                </a:pathLst>
              </a:custGeom>
              <a:solidFill>
                <a:srgbClr val="FFAC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817;p40">
                <a:extLst>
                  <a:ext uri="{FF2B5EF4-FFF2-40B4-BE49-F238E27FC236}">
                    <a16:creationId xmlns:a16="http://schemas.microsoft.com/office/drawing/2014/main" id="{DF11BC34-F5D3-3BAA-7E19-C13A8C4F065D}"/>
                  </a:ext>
                </a:extLst>
              </p:cNvPr>
              <p:cNvSpPr/>
              <p:nvPr/>
            </p:nvSpPr>
            <p:spPr>
              <a:xfrm>
                <a:off x="6155352" y="1772688"/>
                <a:ext cx="192860" cy="227213"/>
              </a:xfrm>
              <a:custGeom>
                <a:avLst/>
                <a:gdLst/>
                <a:ahLst/>
                <a:cxnLst/>
                <a:rect l="l" t="t" r="r" b="b"/>
                <a:pathLst>
                  <a:path w="2386" h="2811" extrusionOk="0">
                    <a:moveTo>
                      <a:pt x="1156" y="0"/>
                    </a:moveTo>
                    <a:cubicBezTo>
                      <a:pt x="759" y="0"/>
                      <a:pt x="404" y="212"/>
                      <a:pt x="335" y="929"/>
                    </a:cubicBezTo>
                    <a:cubicBezTo>
                      <a:pt x="226" y="2093"/>
                      <a:pt x="357" y="2565"/>
                      <a:pt x="1" y="2783"/>
                    </a:cubicBezTo>
                    <a:cubicBezTo>
                      <a:pt x="154" y="2802"/>
                      <a:pt x="310" y="2811"/>
                      <a:pt x="463" y="2811"/>
                    </a:cubicBezTo>
                    <a:cubicBezTo>
                      <a:pt x="617" y="2811"/>
                      <a:pt x="768" y="2802"/>
                      <a:pt x="910" y="2783"/>
                    </a:cubicBezTo>
                    <a:cubicBezTo>
                      <a:pt x="1390" y="2732"/>
                      <a:pt x="1790" y="2492"/>
                      <a:pt x="2139" y="2173"/>
                    </a:cubicBezTo>
                    <a:cubicBezTo>
                      <a:pt x="2080" y="1409"/>
                      <a:pt x="2386" y="442"/>
                      <a:pt x="2386" y="442"/>
                    </a:cubicBezTo>
                    <a:cubicBezTo>
                      <a:pt x="2386" y="442"/>
                      <a:pt x="1728" y="0"/>
                      <a:pt x="1156" y="0"/>
                    </a:cubicBezTo>
                    <a:close/>
                  </a:path>
                </a:pathLst>
              </a:custGeom>
              <a:solidFill>
                <a:srgbClr val="EF8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818;p40">
                <a:extLst>
                  <a:ext uri="{FF2B5EF4-FFF2-40B4-BE49-F238E27FC236}">
                    <a16:creationId xmlns:a16="http://schemas.microsoft.com/office/drawing/2014/main" id="{0A97989B-114A-0018-693A-1223809E69AD}"/>
                  </a:ext>
                </a:extLst>
              </p:cNvPr>
              <p:cNvSpPr/>
              <p:nvPr/>
            </p:nvSpPr>
            <p:spPr>
              <a:xfrm>
                <a:off x="6020204" y="1470949"/>
                <a:ext cx="420316" cy="463883"/>
              </a:xfrm>
              <a:custGeom>
                <a:avLst/>
                <a:gdLst/>
                <a:ahLst/>
                <a:cxnLst/>
                <a:rect l="l" t="t" r="r" b="b"/>
                <a:pathLst>
                  <a:path w="5200" h="5739" extrusionOk="0">
                    <a:moveTo>
                      <a:pt x="2132" y="0"/>
                    </a:moveTo>
                    <a:cubicBezTo>
                      <a:pt x="1545" y="0"/>
                      <a:pt x="1089" y="518"/>
                      <a:pt x="873" y="1652"/>
                    </a:cubicBezTo>
                    <a:cubicBezTo>
                      <a:pt x="684" y="2670"/>
                      <a:pt x="0" y="5724"/>
                      <a:pt x="1833" y="5738"/>
                    </a:cubicBezTo>
                    <a:cubicBezTo>
                      <a:pt x="1839" y="5738"/>
                      <a:pt x="1844" y="5738"/>
                      <a:pt x="1850" y="5738"/>
                    </a:cubicBezTo>
                    <a:cubicBezTo>
                      <a:pt x="3674" y="5738"/>
                      <a:pt x="3905" y="4589"/>
                      <a:pt x="3905" y="4589"/>
                    </a:cubicBezTo>
                    <a:cubicBezTo>
                      <a:pt x="3905" y="4589"/>
                      <a:pt x="5200" y="2546"/>
                      <a:pt x="3847" y="1055"/>
                    </a:cubicBezTo>
                    <a:cubicBezTo>
                      <a:pt x="3223" y="372"/>
                      <a:pt x="2630" y="0"/>
                      <a:pt x="2132" y="0"/>
                    </a:cubicBezTo>
                    <a:close/>
                  </a:path>
                </a:pathLst>
              </a:custGeom>
              <a:solidFill>
                <a:srgbClr val="FFAC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819;p40">
                <a:extLst>
                  <a:ext uri="{FF2B5EF4-FFF2-40B4-BE49-F238E27FC236}">
                    <a16:creationId xmlns:a16="http://schemas.microsoft.com/office/drawing/2014/main" id="{950F51BF-431F-19DB-EC6F-2C51BF825B47}"/>
                  </a:ext>
                </a:extLst>
              </p:cNvPr>
              <p:cNvSpPr/>
              <p:nvPr/>
            </p:nvSpPr>
            <p:spPr>
              <a:xfrm>
                <a:off x="6064257" y="1510394"/>
                <a:ext cx="423873" cy="454103"/>
              </a:xfrm>
              <a:custGeom>
                <a:avLst/>
                <a:gdLst/>
                <a:ahLst/>
                <a:cxnLst/>
                <a:rect l="l" t="t" r="r" b="b"/>
                <a:pathLst>
                  <a:path w="5244" h="5618" extrusionOk="0">
                    <a:moveTo>
                      <a:pt x="4218" y="0"/>
                    </a:moveTo>
                    <a:cubicBezTo>
                      <a:pt x="3847" y="313"/>
                      <a:pt x="3527" y="73"/>
                      <a:pt x="3164" y="400"/>
                    </a:cubicBezTo>
                    <a:lnTo>
                      <a:pt x="3069" y="1113"/>
                    </a:lnTo>
                    <a:cubicBezTo>
                      <a:pt x="3062" y="1702"/>
                      <a:pt x="3382" y="1905"/>
                      <a:pt x="3382" y="1905"/>
                    </a:cubicBezTo>
                    <a:lnTo>
                      <a:pt x="3280" y="2545"/>
                    </a:lnTo>
                    <a:cubicBezTo>
                      <a:pt x="3142" y="3323"/>
                      <a:pt x="2873" y="4538"/>
                      <a:pt x="2473" y="4705"/>
                    </a:cubicBezTo>
                    <a:cubicBezTo>
                      <a:pt x="2421" y="4726"/>
                      <a:pt x="2379" y="4735"/>
                      <a:pt x="2346" y="4735"/>
                    </a:cubicBezTo>
                    <a:cubicBezTo>
                      <a:pt x="2004" y="4735"/>
                      <a:pt x="2650" y="3681"/>
                      <a:pt x="2066" y="3621"/>
                    </a:cubicBezTo>
                    <a:cubicBezTo>
                      <a:pt x="1728" y="3587"/>
                      <a:pt x="1292" y="3510"/>
                      <a:pt x="955" y="3510"/>
                    </a:cubicBezTo>
                    <a:cubicBezTo>
                      <a:pt x="652" y="3510"/>
                      <a:pt x="430" y="3572"/>
                      <a:pt x="430" y="3781"/>
                    </a:cubicBezTo>
                    <a:cubicBezTo>
                      <a:pt x="419" y="4109"/>
                      <a:pt x="370" y="4518"/>
                      <a:pt x="280" y="4518"/>
                    </a:cubicBezTo>
                    <a:cubicBezTo>
                      <a:pt x="246" y="4518"/>
                      <a:pt x="206" y="4460"/>
                      <a:pt x="161" y="4320"/>
                    </a:cubicBezTo>
                    <a:lnTo>
                      <a:pt x="161" y="4320"/>
                    </a:lnTo>
                    <a:cubicBezTo>
                      <a:pt x="161" y="4320"/>
                      <a:pt x="1" y="4930"/>
                      <a:pt x="328" y="5250"/>
                    </a:cubicBezTo>
                    <a:cubicBezTo>
                      <a:pt x="500" y="5415"/>
                      <a:pt x="1158" y="5617"/>
                      <a:pt x="1817" y="5617"/>
                    </a:cubicBezTo>
                    <a:cubicBezTo>
                      <a:pt x="2413" y="5617"/>
                      <a:pt x="3010" y="5452"/>
                      <a:pt x="3251" y="4945"/>
                    </a:cubicBezTo>
                    <a:cubicBezTo>
                      <a:pt x="3607" y="4203"/>
                      <a:pt x="3447" y="3672"/>
                      <a:pt x="3469" y="3091"/>
                    </a:cubicBezTo>
                    <a:cubicBezTo>
                      <a:pt x="3506" y="2873"/>
                      <a:pt x="3571" y="2582"/>
                      <a:pt x="3680" y="2458"/>
                    </a:cubicBezTo>
                    <a:cubicBezTo>
                      <a:pt x="3758" y="2368"/>
                      <a:pt x="3828" y="2337"/>
                      <a:pt x="3886" y="2337"/>
                    </a:cubicBezTo>
                    <a:cubicBezTo>
                      <a:pt x="3964" y="2337"/>
                      <a:pt x="4022" y="2392"/>
                      <a:pt x="4051" y="2429"/>
                    </a:cubicBezTo>
                    <a:lnTo>
                      <a:pt x="4073" y="2458"/>
                    </a:lnTo>
                    <a:cubicBezTo>
                      <a:pt x="4073" y="2458"/>
                      <a:pt x="5244" y="982"/>
                      <a:pt x="4691" y="255"/>
                    </a:cubicBezTo>
                    <a:cubicBezTo>
                      <a:pt x="4560" y="88"/>
                      <a:pt x="4385" y="22"/>
                      <a:pt x="42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820;p40">
                <a:extLst>
                  <a:ext uri="{FF2B5EF4-FFF2-40B4-BE49-F238E27FC236}">
                    <a16:creationId xmlns:a16="http://schemas.microsoft.com/office/drawing/2014/main" id="{015A513C-D68B-8ED9-0D6D-17ADA66BC186}"/>
                  </a:ext>
                </a:extLst>
              </p:cNvPr>
              <p:cNvSpPr/>
              <p:nvPr/>
            </p:nvSpPr>
            <p:spPr>
              <a:xfrm>
                <a:off x="6054315" y="1359889"/>
                <a:ext cx="378850" cy="222687"/>
              </a:xfrm>
              <a:custGeom>
                <a:avLst/>
                <a:gdLst/>
                <a:ahLst/>
                <a:cxnLst/>
                <a:rect l="l" t="t" r="r" b="b"/>
                <a:pathLst>
                  <a:path w="4687" h="2755" extrusionOk="0">
                    <a:moveTo>
                      <a:pt x="1171" y="1"/>
                    </a:moveTo>
                    <a:lnTo>
                      <a:pt x="1171" y="1"/>
                    </a:lnTo>
                    <a:cubicBezTo>
                      <a:pt x="596" y="226"/>
                      <a:pt x="625" y="1004"/>
                      <a:pt x="625" y="1004"/>
                    </a:cubicBezTo>
                    <a:lnTo>
                      <a:pt x="516" y="517"/>
                    </a:lnTo>
                    <a:cubicBezTo>
                      <a:pt x="516" y="517"/>
                      <a:pt x="0" y="1419"/>
                      <a:pt x="487" y="1950"/>
                    </a:cubicBezTo>
                    <a:cubicBezTo>
                      <a:pt x="790" y="2274"/>
                      <a:pt x="1815" y="2336"/>
                      <a:pt x="2549" y="2336"/>
                    </a:cubicBezTo>
                    <a:cubicBezTo>
                      <a:pt x="2998" y="2336"/>
                      <a:pt x="3338" y="2313"/>
                      <a:pt x="3338" y="2313"/>
                    </a:cubicBezTo>
                    <a:cubicBezTo>
                      <a:pt x="3338" y="2313"/>
                      <a:pt x="3543" y="2754"/>
                      <a:pt x="3806" y="2754"/>
                    </a:cubicBezTo>
                    <a:cubicBezTo>
                      <a:pt x="3980" y="2754"/>
                      <a:pt x="4180" y="2560"/>
                      <a:pt x="4363" y="1913"/>
                    </a:cubicBezTo>
                    <a:cubicBezTo>
                      <a:pt x="4686" y="821"/>
                      <a:pt x="3628" y="633"/>
                      <a:pt x="2716" y="633"/>
                    </a:cubicBezTo>
                    <a:cubicBezTo>
                      <a:pt x="2273" y="633"/>
                      <a:pt x="1865" y="677"/>
                      <a:pt x="1665" y="684"/>
                    </a:cubicBezTo>
                    <a:cubicBezTo>
                      <a:pt x="1659" y="684"/>
                      <a:pt x="1653" y="685"/>
                      <a:pt x="1647" y="685"/>
                    </a:cubicBezTo>
                    <a:cubicBezTo>
                      <a:pt x="1064" y="685"/>
                      <a:pt x="1171" y="1"/>
                      <a:pt x="11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821;p40">
                <a:extLst>
                  <a:ext uri="{FF2B5EF4-FFF2-40B4-BE49-F238E27FC236}">
                    <a16:creationId xmlns:a16="http://schemas.microsoft.com/office/drawing/2014/main" id="{BF87FCA4-6A64-1CEC-004C-6D78A6E3EFCB}"/>
                  </a:ext>
                </a:extLst>
              </p:cNvPr>
              <p:cNvSpPr/>
              <p:nvPr/>
            </p:nvSpPr>
            <p:spPr>
              <a:xfrm>
                <a:off x="6331724" y="1699941"/>
                <a:ext cx="71858" cy="123347"/>
              </a:xfrm>
              <a:custGeom>
                <a:avLst/>
                <a:gdLst/>
                <a:ahLst/>
                <a:cxnLst/>
                <a:rect l="l" t="t" r="r" b="b"/>
                <a:pathLst>
                  <a:path w="889" h="1526" extrusionOk="0">
                    <a:moveTo>
                      <a:pt x="579" y="0"/>
                    </a:moveTo>
                    <a:cubicBezTo>
                      <a:pt x="458" y="0"/>
                      <a:pt x="326" y="119"/>
                      <a:pt x="262" y="338"/>
                    </a:cubicBezTo>
                    <a:cubicBezTo>
                      <a:pt x="102" y="869"/>
                      <a:pt x="0" y="1473"/>
                      <a:pt x="0" y="1473"/>
                    </a:cubicBezTo>
                    <a:cubicBezTo>
                      <a:pt x="0" y="1473"/>
                      <a:pt x="90" y="1526"/>
                      <a:pt x="212" y="1526"/>
                    </a:cubicBezTo>
                    <a:cubicBezTo>
                      <a:pt x="404" y="1526"/>
                      <a:pt x="676" y="1395"/>
                      <a:pt x="800" y="724"/>
                    </a:cubicBezTo>
                    <a:cubicBezTo>
                      <a:pt x="889" y="226"/>
                      <a:pt x="745" y="0"/>
                      <a:pt x="579" y="0"/>
                    </a:cubicBezTo>
                    <a:close/>
                  </a:path>
                </a:pathLst>
              </a:custGeom>
              <a:solidFill>
                <a:srgbClr val="FFAC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822;p40">
                <a:extLst>
                  <a:ext uri="{FF2B5EF4-FFF2-40B4-BE49-F238E27FC236}">
                    <a16:creationId xmlns:a16="http://schemas.microsoft.com/office/drawing/2014/main" id="{B3EE36A3-3F6C-F41C-261B-E7EB7617B109}"/>
                  </a:ext>
                </a:extLst>
              </p:cNvPr>
              <p:cNvSpPr/>
              <p:nvPr/>
            </p:nvSpPr>
            <p:spPr>
              <a:xfrm>
                <a:off x="6347567" y="1718451"/>
                <a:ext cx="43567" cy="9061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1121" extrusionOk="0">
                    <a:moveTo>
                      <a:pt x="277" y="0"/>
                    </a:moveTo>
                    <a:cubicBezTo>
                      <a:pt x="248" y="8"/>
                      <a:pt x="241" y="22"/>
                      <a:pt x="219" y="29"/>
                    </a:cubicBezTo>
                    <a:cubicBezTo>
                      <a:pt x="190" y="44"/>
                      <a:pt x="175" y="73"/>
                      <a:pt x="153" y="102"/>
                    </a:cubicBezTo>
                    <a:cubicBezTo>
                      <a:pt x="117" y="153"/>
                      <a:pt x="102" y="211"/>
                      <a:pt x="95" y="262"/>
                    </a:cubicBezTo>
                    <a:lnTo>
                      <a:pt x="66" y="429"/>
                    </a:lnTo>
                    <a:cubicBezTo>
                      <a:pt x="59" y="538"/>
                      <a:pt x="44" y="648"/>
                      <a:pt x="44" y="757"/>
                    </a:cubicBezTo>
                    <a:lnTo>
                      <a:pt x="44" y="778"/>
                    </a:lnTo>
                    <a:lnTo>
                      <a:pt x="73" y="793"/>
                    </a:lnTo>
                    <a:cubicBezTo>
                      <a:pt x="117" y="800"/>
                      <a:pt x="168" y="822"/>
                      <a:pt x="204" y="844"/>
                    </a:cubicBezTo>
                    <a:cubicBezTo>
                      <a:pt x="241" y="873"/>
                      <a:pt x="248" y="902"/>
                      <a:pt x="226" y="938"/>
                    </a:cubicBezTo>
                    <a:cubicBezTo>
                      <a:pt x="211" y="975"/>
                      <a:pt x="168" y="1011"/>
                      <a:pt x="132" y="1040"/>
                    </a:cubicBezTo>
                    <a:cubicBezTo>
                      <a:pt x="95" y="1062"/>
                      <a:pt x="44" y="1091"/>
                      <a:pt x="1" y="1120"/>
                    </a:cubicBezTo>
                    <a:cubicBezTo>
                      <a:pt x="44" y="1113"/>
                      <a:pt x="102" y="1091"/>
                      <a:pt x="168" y="1062"/>
                    </a:cubicBezTo>
                    <a:cubicBezTo>
                      <a:pt x="211" y="1040"/>
                      <a:pt x="255" y="1011"/>
                      <a:pt x="291" y="967"/>
                    </a:cubicBezTo>
                    <a:cubicBezTo>
                      <a:pt x="313" y="946"/>
                      <a:pt x="328" y="909"/>
                      <a:pt x="321" y="873"/>
                    </a:cubicBezTo>
                    <a:cubicBezTo>
                      <a:pt x="313" y="837"/>
                      <a:pt x="284" y="808"/>
                      <a:pt x="262" y="793"/>
                    </a:cubicBezTo>
                    <a:cubicBezTo>
                      <a:pt x="228" y="758"/>
                      <a:pt x="188" y="737"/>
                      <a:pt x="148" y="723"/>
                    </a:cubicBezTo>
                    <a:lnTo>
                      <a:pt x="148" y="723"/>
                    </a:lnTo>
                    <a:cubicBezTo>
                      <a:pt x="153" y="623"/>
                      <a:pt x="155" y="523"/>
                      <a:pt x="175" y="429"/>
                    </a:cubicBezTo>
                    <a:cubicBezTo>
                      <a:pt x="182" y="371"/>
                      <a:pt x="190" y="328"/>
                      <a:pt x="204" y="277"/>
                    </a:cubicBezTo>
                    <a:cubicBezTo>
                      <a:pt x="211" y="219"/>
                      <a:pt x="226" y="175"/>
                      <a:pt x="248" y="131"/>
                    </a:cubicBezTo>
                    <a:cubicBezTo>
                      <a:pt x="255" y="102"/>
                      <a:pt x="262" y="80"/>
                      <a:pt x="284" y="73"/>
                    </a:cubicBezTo>
                    <a:cubicBezTo>
                      <a:pt x="284" y="73"/>
                      <a:pt x="291" y="66"/>
                      <a:pt x="299" y="66"/>
                    </a:cubicBezTo>
                    <a:lnTo>
                      <a:pt x="328" y="66"/>
                    </a:lnTo>
                    <a:cubicBezTo>
                      <a:pt x="350" y="66"/>
                      <a:pt x="350" y="73"/>
                      <a:pt x="357" y="73"/>
                    </a:cubicBezTo>
                    <a:cubicBezTo>
                      <a:pt x="364" y="80"/>
                      <a:pt x="371" y="80"/>
                      <a:pt x="386" y="95"/>
                    </a:cubicBezTo>
                    <a:cubicBezTo>
                      <a:pt x="401" y="109"/>
                      <a:pt x="408" y="131"/>
                      <a:pt x="430" y="146"/>
                    </a:cubicBezTo>
                    <a:cubicBezTo>
                      <a:pt x="481" y="226"/>
                      <a:pt x="510" y="335"/>
                      <a:pt x="539" y="437"/>
                    </a:cubicBezTo>
                    <a:cubicBezTo>
                      <a:pt x="539" y="386"/>
                      <a:pt x="531" y="328"/>
                      <a:pt x="517" y="277"/>
                    </a:cubicBezTo>
                    <a:cubicBezTo>
                      <a:pt x="510" y="219"/>
                      <a:pt x="495" y="175"/>
                      <a:pt x="466" y="117"/>
                    </a:cubicBezTo>
                    <a:cubicBezTo>
                      <a:pt x="444" y="95"/>
                      <a:pt x="430" y="66"/>
                      <a:pt x="408" y="44"/>
                    </a:cubicBezTo>
                    <a:cubicBezTo>
                      <a:pt x="401" y="37"/>
                      <a:pt x="393" y="29"/>
                      <a:pt x="371" y="22"/>
                    </a:cubicBezTo>
                    <a:cubicBezTo>
                      <a:pt x="364" y="8"/>
                      <a:pt x="335" y="0"/>
                      <a:pt x="328" y="0"/>
                    </a:cubicBezTo>
                    <a:close/>
                  </a:path>
                </a:pathLst>
              </a:custGeom>
              <a:solidFill>
                <a:srgbClr val="D66E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823;p40">
                <a:extLst>
                  <a:ext uri="{FF2B5EF4-FFF2-40B4-BE49-F238E27FC236}">
                    <a16:creationId xmlns:a16="http://schemas.microsoft.com/office/drawing/2014/main" id="{DCB73FF1-3CED-9838-624F-C25D0754196F}"/>
                  </a:ext>
                </a:extLst>
              </p:cNvPr>
              <p:cNvSpPr/>
              <p:nvPr/>
            </p:nvSpPr>
            <p:spPr>
              <a:xfrm>
                <a:off x="6114856" y="1820135"/>
                <a:ext cx="121164" cy="28695"/>
              </a:xfrm>
              <a:custGeom>
                <a:avLst/>
                <a:gdLst/>
                <a:ahLst/>
                <a:cxnLst/>
                <a:rect l="l" t="t" r="r" b="b"/>
                <a:pathLst>
                  <a:path w="1499" h="355" extrusionOk="0">
                    <a:moveTo>
                      <a:pt x="0" y="0"/>
                    </a:moveTo>
                    <a:cubicBezTo>
                      <a:pt x="296" y="270"/>
                      <a:pt x="579" y="354"/>
                      <a:pt x="817" y="354"/>
                    </a:cubicBezTo>
                    <a:cubicBezTo>
                      <a:pt x="1221" y="354"/>
                      <a:pt x="1498" y="109"/>
                      <a:pt x="1498" y="10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824;p40">
                <a:extLst>
                  <a:ext uri="{FF2B5EF4-FFF2-40B4-BE49-F238E27FC236}">
                    <a16:creationId xmlns:a16="http://schemas.microsoft.com/office/drawing/2014/main" id="{94C91C75-DF51-87CC-8569-A358A31792B6}"/>
                  </a:ext>
                </a:extLst>
              </p:cNvPr>
              <p:cNvSpPr/>
              <p:nvPr/>
            </p:nvSpPr>
            <p:spPr>
              <a:xfrm>
                <a:off x="5911488" y="4136485"/>
                <a:ext cx="308609" cy="266901"/>
              </a:xfrm>
              <a:custGeom>
                <a:avLst/>
                <a:gdLst/>
                <a:ahLst/>
                <a:cxnLst/>
                <a:rect l="l" t="t" r="r" b="b"/>
                <a:pathLst>
                  <a:path w="3818" h="3302" extrusionOk="0">
                    <a:moveTo>
                      <a:pt x="3541" y="0"/>
                    </a:moveTo>
                    <a:lnTo>
                      <a:pt x="2247" y="88"/>
                    </a:lnTo>
                    <a:lnTo>
                      <a:pt x="2516" y="1789"/>
                    </a:lnTo>
                    <a:cubicBezTo>
                      <a:pt x="2516" y="1789"/>
                      <a:pt x="0" y="3127"/>
                      <a:pt x="87" y="3280"/>
                    </a:cubicBezTo>
                    <a:cubicBezTo>
                      <a:pt x="97" y="3295"/>
                      <a:pt x="142" y="3301"/>
                      <a:pt x="216" y="3301"/>
                    </a:cubicBezTo>
                    <a:cubicBezTo>
                      <a:pt x="857" y="3301"/>
                      <a:pt x="3645" y="2790"/>
                      <a:pt x="3723" y="2763"/>
                    </a:cubicBezTo>
                    <a:cubicBezTo>
                      <a:pt x="3818" y="2727"/>
                      <a:pt x="3541" y="0"/>
                      <a:pt x="35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825;p40">
                <a:extLst>
                  <a:ext uri="{FF2B5EF4-FFF2-40B4-BE49-F238E27FC236}">
                    <a16:creationId xmlns:a16="http://schemas.microsoft.com/office/drawing/2014/main" id="{7683136F-788A-3172-1BCF-45FBBADFA625}"/>
                  </a:ext>
                </a:extLst>
              </p:cNvPr>
              <p:cNvSpPr/>
              <p:nvPr/>
            </p:nvSpPr>
            <p:spPr>
              <a:xfrm>
                <a:off x="6446907" y="4081844"/>
                <a:ext cx="284522" cy="354763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4389" extrusionOk="0">
                    <a:moveTo>
                      <a:pt x="1200" y="0"/>
                    </a:moveTo>
                    <a:lnTo>
                      <a:pt x="0" y="720"/>
                    </a:lnTo>
                    <a:cubicBezTo>
                      <a:pt x="0" y="720"/>
                      <a:pt x="502" y="3214"/>
                      <a:pt x="662" y="3381"/>
                    </a:cubicBezTo>
                    <a:cubicBezTo>
                      <a:pt x="815" y="3540"/>
                      <a:pt x="2774" y="4388"/>
                      <a:pt x="3251" y="4388"/>
                    </a:cubicBezTo>
                    <a:cubicBezTo>
                      <a:pt x="3298" y="4388"/>
                      <a:pt x="3330" y="4380"/>
                      <a:pt x="3345" y="4363"/>
                    </a:cubicBezTo>
                    <a:cubicBezTo>
                      <a:pt x="3520" y="4174"/>
                      <a:pt x="1637" y="2436"/>
                      <a:pt x="1637" y="2436"/>
                    </a:cubicBezTo>
                    <a:lnTo>
                      <a:pt x="120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826;p40">
                <a:extLst>
                  <a:ext uri="{FF2B5EF4-FFF2-40B4-BE49-F238E27FC236}">
                    <a16:creationId xmlns:a16="http://schemas.microsoft.com/office/drawing/2014/main" id="{E5423507-51B3-5094-DA90-3AF5C4C279E9}"/>
                  </a:ext>
                </a:extLst>
              </p:cNvPr>
              <p:cNvSpPr/>
              <p:nvPr/>
            </p:nvSpPr>
            <p:spPr>
              <a:xfrm>
                <a:off x="5981971" y="2707650"/>
                <a:ext cx="618996" cy="1583379"/>
              </a:xfrm>
              <a:custGeom>
                <a:avLst/>
                <a:gdLst/>
                <a:ahLst/>
                <a:cxnLst/>
                <a:rect l="l" t="t" r="r" b="b"/>
                <a:pathLst>
                  <a:path w="7658" h="19589" extrusionOk="0">
                    <a:moveTo>
                      <a:pt x="5825" y="0"/>
                    </a:moveTo>
                    <a:cubicBezTo>
                      <a:pt x="5825" y="0"/>
                      <a:pt x="3805" y="115"/>
                      <a:pt x="1696" y="115"/>
                    </a:cubicBezTo>
                    <a:cubicBezTo>
                      <a:pt x="1147" y="115"/>
                      <a:pt x="593" y="107"/>
                      <a:pt x="66" y="88"/>
                    </a:cubicBezTo>
                    <a:lnTo>
                      <a:pt x="66" y="88"/>
                    </a:lnTo>
                    <a:cubicBezTo>
                      <a:pt x="66" y="88"/>
                      <a:pt x="1" y="13249"/>
                      <a:pt x="1157" y="19197"/>
                    </a:cubicBezTo>
                    <a:cubicBezTo>
                      <a:pt x="1157" y="19197"/>
                      <a:pt x="1587" y="19384"/>
                      <a:pt x="2250" y="19384"/>
                    </a:cubicBezTo>
                    <a:cubicBezTo>
                      <a:pt x="2582" y="19384"/>
                      <a:pt x="2972" y="19338"/>
                      <a:pt x="3397" y="19197"/>
                    </a:cubicBezTo>
                    <a:lnTo>
                      <a:pt x="3033" y="5396"/>
                    </a:lnTo>
                    <a:lnTo>
                      <a:pt x="5476" y="19393"/>
                    </a:lnTo>
                    <a:cubicBezTo>
                      <a:pt x="5476" y="19393"/>
                      <a:pt x="5846" y="19589"/>
                      <a:pt x="6444" y="19589"/>
                    </a:cubicBezTo>
                    <a:cubicBezTo>
                      <a:pt x="6783" y="19589"/>
                      <a:pt x="7197" y="19526"/>
                      <a:pt x="7658" y="19328"/>
                    </a:cubicBezTo>
                    <a:lnTo>
                      <a:pt x="58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827;p40">
                <a:extLst>
                  <a:ext uri="{FF2B5EF4-FFF2-40B4-BE49-F238E27FC236}">
                    <a16:creationId xmlns:a16="http://schemas.microsoft.com/office/drawing/2014/main" id="{C1AF6F10-EC58-C890-3620-A663B3C7267C}"/>
                  </a:ext>
                </a:extLst>
              </p:cNvPr>
              <p:cNvSpPr/>
              <p:nvPr/>
            </p:nvSpPr>
            <p:spPr>
              <a:xfrm>
                <a:off x="5988438" y="2989748"/>
                <a:ext cx="269326" cy="1284793"/>
              </a:xfrm>
              <a:custGeom>
                <a:avLst/>
                <a:gdLst/>
                <a:ahLst/>
                <a:cxnLst/>
                <a:rect l="l" t="t" r="r" b="b"/>
                <a:pathLst>
                  <a:path w="3332" h="1589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44" y="4124"/>
                      <a:pt x="313" y="11722"/>
                      <a:pt x="1084" y="15707"/>
                    </a:cubicBezTo>
                    <a:cubicBezTo>
                      <a:pt x="1084" y="15707"/>
                      <a:pt x="1517" y="15894"/>
                      <a:pt x="2183" y="15894"/>
                    </a:cubicBezTo>
                    <a:cubicBezTo>
                      <a:pt x="2516" y="15894"/>
                      <a:pt x="2907" y="15848"/>
                      <a:pt x="3331" y="15707"/>
                    </a:cubicBezTo>
                    <a:lnTo>
                      <a:pt x="2975" y="2233"/>
                    </a:lnTo>
                    <a:lnTo>
                      <a:pt x="2655" y="6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00067">
                  <a:alpha val="267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828;p40">
                <a:extLst>
                  <a:ext uri="{FF2B5EF4-FFF2-40B4-BE49-F238E27FC236}">
                    <a16:creationId xmlns:a16="http://schemas.microsoft.com/office/drawing/2014/main" id="{F7CF288A-9D57-8695-259E-68009EA2A7BB}"/>
                  </a:ext>
                </a:extLst>
              </p:cNvPr>
              <p:cNvSpPr/>
              <p:nvPr/>
            </p:nvSpPr>
            <p:spPr>
              <a:xfrm>
                <a:off x="5977283" y="2771102"/>
                <a:ext cx="55369" cy="54722"/>
              </a:xfrm>
              <a:custGeom>
                <a:avLst/>
                <a:gdLst/>
                <a:ahLst/>
                <a:cxnLst/>
                <a:rect l="l" t="t" r="r" b="b"/>
                <a:pathLst>
                  <a:path w="685" h="677" extrusionOk="0">
                    <a:moveTo>
                      <a:pt x="1" y="1"/>
                    </a:moveTo>
                    <a:lnTo>
                      <a:pt x="59" y="611"/>
                    </a:lnTo>
                    <a:cubicBezTo>
                      <a:pt x="241" y="641"/>
                      <a:pt x="459" y="655"/>
                      <a:pt x="684" y="677"/>
                    </a:cubicBezTo>
                    <a:lnTo>
                      <a:pt x="684" y="30"/>
                    </a:lnTo>
                    <a:lnTo>
                      <a:pt x="677" y="30"/>
                    </a:lnTo>
                    <a:cubicBezTo>
                      <a:pt x="255" y="15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829;p40">
                <a:extLst>
                  <a:ext uri="{FF2B5EF4-FFF2-40B4-BE49-F238E27FC236}">
                    <a16:creationId xmlns:a16="http://schemas.microsoft.com/office/drawing/2014/main" id="{53DF7BCA-C4E3-B21E-0100-325A6993499E}"/>
                  </a:ext>
                </a:extLst>
              </p:cNvPr>
              <p:cNvSpPr/>
              <p:nvPr/>
            </p:nvSpPr>
            <p:spPr>
              <a:xfrm>
                <a:off x="6061347" y="2774012"/>
                <a:ext cx="288078" cy="55854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691" extrusionOk="0">
                    <a:moveTo>
                      <a:pt x="0" y="1"/>
                    </a:moveTo>
                    <a:lnTo>
                      <a:pt x="0" y="648"/>
                    </a:lnTo>
                    <a:cubicBezTo>
                      <a:pt x="611" y="680"/>
                      <a:pt x="1316" y="690"/>
                      <a:pt x="2000" y="690"/>
                    </a:cubicBezTo>
                    <a:cubicBezTo>
                      <a:pt x="2554" y="690"/>
                      <a:pt x="3095" y="684"/>
                      <a:pt x="3563" y="677"/>
                    </a:cubicBezTo>
                    <a:lnTo>
                      <a:pt x="3563" y="66"/>
                    </a:lnTo>
                    <a:cubicBezTo>
                      <a:pt x="3455" y="67"/>
                      <a:pt x="3346" y="67"/>
                      <a:pt x="3235" y="67"/>
                    </a:cubicBezTo>
                    <a:cubicBezTo>
                      <a:pt x="2080" y="67"/>
                      <a:pt x="843" y="34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830;p40">
                <a:extLst>
                  <a:ext uri="{FF2B5EF4-FFF2-40B4-BE49-F238E27FC236}">
                    <a16:creationId xmlns:a16="http://schemas.microsoft.com/office/drawing/2014/main" id="{85558979-33D7-1662-6BAF-C29BB17CD71B}"/>
                  </a:ext>
                </a:extLst>
              </p:cNvPr>
              <p:cNvSpPr/>
              <p:nvPr/>
            </p:nvSpPr>
            <p:spPr>
              <a:xfrm>
                <a:off x="6378120" y="2775790"/>
                <a:ext cx="89398" cy="52378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648" extrusionOk="0">
                    <a:moveTo>
                      <a:pt x="1041" y="1"/>
                    </a:moveTo>
                    <a:cubicBezTo>
                      <a:pt x="728" y="15"/>
                      <a:pt x="372" y="30"/>
                      <a:pt x="1" y="37"/>
                    </a:cubicBezTo>
                    <a:cubicBezTo>
                      <a:pt x="8" y="248"/>
                      <a:pt x="8" y="444"/>
                      <a:pt x="8" y="648"/>
                    </a:cubicBezTo>
                    <a:cubicBezTo>
                      <a:pt x="662" y="626"/>
                      <a:pt x="1106" y="612"/>
                      <a:pt x="1106" y="612"/>
                    </a:cubicBezTo>
                    <a:lnTo>
                      <a:pt x="10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831;p40">
                <a:extLst>
                  <a:ext uri="{FF2B5EF4-FFF2-40B4-BE49-F238E27FC236}">
                    <a16:creationId xmlns:a16="http://schemas.microsoft.com/office/drawing/2014/main" id="{5D5B6FD2-0564-FFBA-FF10-0CD70EC1F4B8}"/>
                  </a:ext>
                </a:extLst>
              </p:cNvPr>
              <p:cNvSpPr/>
              <p:nvPr/>
            </p:nvSpPr>
            <p:spPr>
              <a:xfrm>
                <a:off x="6137166" y="2772315"/>
                <a:ext cx="113485" cy="65876"/>
              </a:xfrm>
              <a:custGeom>
                <a:avLst/>
                <a:gdLst/>
                <a:ahLst/>
                <a:cxnLst/>
                <a:rect l="l" t="t" r="r" b="b"/>
                <a:pathLst>
                  <a:path w="1404" h="815" extrusionOk="0">
                    <a:moveTo>
                      <a:pt x="0" y="0"/>
                    </a:moveTo>
                    <a:lnTo>
                      <a:pt x="51" y="815"/>
                    </a:lnTo>
                    <a:lnTo>
                      <a:pt x="1404" y="800"/>
                    </a:lnTo>
                    <a:lnTo>
                      <a:pt x="1360" y="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832;p40">
                <a:extLst>
                  <a:ext uri="{FF2B5EF4-FFF2-40B4-BE49-F238E27FC236}">
                    <a16:creationId xmlns:a16="http://schemas.microsoft.com/office/drawing/2014/main" id="{24028733-AF4C-13E3-B0A6-E7312260A628}"/>
                  </a:ext>
                </a:extLst>
              </p:cNvPr>
              <p:cNvSpPr/>
              <p:nvPr/>
            </p:nvSpPr>
            <p:spPr>
              <a:xfrm>
                <a:off x="5937353" y="1998204"/>
                <a:ext cx="641871" cy="756650"/>
              </a:xfrm>
              <a:custGeom>
                <a:avLst/>
                <a:gdLst/>
                <a:ahLst/>
                <a:cxnLst/>
                <a:rect l="l" t="t" r="r" b="b"/>
                <a:pathLst>
                  <a:path w="7941" h="9361" extrusionOk="0">
                    <a:moveTo>
                      <a:pt x="2131" y="1"/>
                    </a:moveTo>
                    <a:cubicBezTo>
                      <a:pt x="2131" y="1"/>
                      <a:pt x="364" y="197"/>
                      <a:pt x="182" y="706"/>
                    </a:cubicBezTo>
                    <a:cubicBezTo>
                      <a:pt x="0" y="1215"/>
                      <a:pt x="218" y="7636"/>
                      <a:pt x="604" y="9214"/>
                    </a:cubicBezTo>
                    <a:cubicBezTo>
                      <a:pt x="604" y="9214"/>
                      <a:pt x="2390" y="9360"/>
                      <a:pt x="4209" y="9360"/>
                    </a:cubicBezTo>
                    <a:cubicBezTo>
                      <a:pt x="4986" y="9360"/>
                      <a:pt x="5768" y="9333"/>
                      <a:pt x="6421" y="9257"/>
                    </a:cubicBezTo>
                    <a:cubicBezTo>
                      <a:pt x="6421" y="9257"/>
                      <a:pt x="7941" y="1506"/>
                      <a:pt x="7824" y="1055"/>
                    </a:cubicBezTo>
                    <a:cubicBezTo>
                      <a:pt x="7708" y="611"/>
                      <a:pt x="5250" y="110"/>
                      <a:pt x="5250" y="110"/>
                    </a:cubicBezTo>
                    <a:lnTo>
                      <a:pt x="3549" y="931"/>
                    </a:lnTo>
                    <a:lnTo>
                      <a:pt x="213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833;p40">
                <a:extLst>
                  <a:ext uri="{FF2B5EF4-FFF2-40B4-BE49-F238E27FC236}">
                    <a16:creationId xmlns:a16="http://schemas.microsoft.com/office/drawing/2014/main" id="{435D170E-D682-E29A-2C5C-20D2A2C6B386}"/>
                  </a:ext>
                </a:extLst>
              </p:cNvPr>
              <p:cNvSpPr/>
              <p:nvPr/>
            </p:nvSpPr>
            <p:spPr>
              <a:xfrm>
                <a:off x="5950286" y="2218062"/>
                <a:ext cx="568962" cy="537358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6648" extrusionOk="0">
                    <a:moveTo>
                      <a:pt x="6464" y="0"/>
                    </a:moveTo>
                    <a:cubicBezTo>
                      <a:pt x="4523" y="1476"/>
                      <a:pt x="2291" y="2436"/>
                      <a:pt x="0" y="3294"/>
                    </a:cubicBezTo>
                    <a:cubicBezTo>
                      <a:pt x="138" y="4647"/>
                      <a:pt x="313" y="5897"/>
                      <a:pt x="458" y="6501"/>
                    </a:cubicBezTo>
                    <a:cubicBezTo>
                      <a:pt x="458" y="6501"/>
                      <a:pt x="2244" y="6647"/>
                      <a:pt x="4064" y="6647"/>
                    </a:cubicBezTo>
                    <a:cubicBezTo>
                      <a:pt x="4840" y="6647"/>
                      <a:pt x="5623" y="6621"/>
                      <a:pt x="6275" y="6544"/>
                    </a:cubicBezTo>
                    <a:cubicBezTo>
                      <a:pt x="6275" y="6544"/>
                      <a:pt x="6792" y="2502"/>
                      <a:pt x="7039" y="58"/>
                    </a:cubicBezTo>
                    <a:cubicBezTo>
                      <a:pt x="6857" y="22"/>
                      <a:pt x="6654" y="0"/>
                      <a:pt x="6464" y="0"/>
                    </a:cubicBezTo>
                    <a:close/>
                  </a:path>
                </a:pathLst>
              </a:custGeom>
              <a:solidFill>
                <a:srgbClr val="1F1C20">
                  <a:alpha val="4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834;p40">
                <a:extLst>
                  <a:ext uri="{FF2B5EF4-FFF2-40B4-BE49-F238E27FC236}">
                    <a16:creationId xmlns:a16="http://schemas.microsoft.com/office/drawing/2014/main" id="{04FDCBCD-1CEE-1F00-A9D5-71871F3E4FFD}"/>
                  </a:ext>
                </a:extLst>
              </p:cNvPr>
              <p:cNvSpPr/>
              <p:nvPr/>
            </p:nvSpPr>
            <p:spPr>
              <a:xfrm>
                <a:off x="6082524" y="2059959"/>
                <a:ext cx="189870" cy="668949"/>
              </a:xfrm>
              <a:custGeom>
                <a:avLst/>
                <a:gdLst/>
                <a:ahLst/>
                <a:cxnLst/>
                <a:rect l="l" t="t" r="r" b="b"/>
                <a:pathLst>
                  <a:path w="2349" h="8276" extrusionOk="0">
                    <a:moveTo>
                      <a:pt x="1585" y="0"/>
                    </a:moveTo>
                    <a:lnTo>
                      <a:pt x="1222" y="276"/>
                    </a:lnTo>
                    <a:lnTo>
                      <a:pt x="1425" y="756"/>
                    </a:lnTo>
                    <a:lnTo>
                      <a:pt x="0" y="6937"/>
                    </a:lnTo>
                    <a:lnTo>
                      <a:pt x="640" y="8275"/>
                    </a:lnTo>
                    <a:lnTo>
                      <a:pt x="1585" y="7213"/>
                    </a:lnTo>
                    <a:lnTo>
                      <a:pt x="2007" y="756"/>
                    </a:lnTo>
                    <a:lnTo>
                      <a:pt x="2349" y="487"/>
                    </a:lnTo>
                    <a:lnTo>
                      <a:pt x="2102" y="29"/>
                    </a:lnTo>
                    <a:lnTo>
                      <a:pt x="158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835;p40">
                <a:extLst>
                  <a:ext uri="{FF2B5EF4-FFF2-40B4-BE49-F238E27FC236}">
                    <a16:creationId xmlns:a16="http://schemas.microsoft.com/office/drawing/2014/main" id="{466BCADA-CED1-6E0A-F7E4-4BFD302D6454}"/>
                  </a:ext>
                </a:extLst>
              </p:cNvPr>
              <p:cNvSpPr/>
              <p:nvPr/>
            </p:nvSpPr>
            <p:spPr>
              <a:xfrm>
                <a:off x="6093113" y="1974117"/>
                <a:ext cx="132319" cy="152284"/>
              </a:xfrm>
              <a:custGeom>
                <a:avLst/>
                <a:gdLst/>
                <a:ahLst/>
                <a:cxnLst/>
                <a:rect l="l" t="t" r="r" b="b"/>
                <a:pathLst>
                  <a:path w="1637" h="1884" extrusionOk="0">
                    <a:moveTo>
                      <a:pt x="422" y="0"/>
                    </a:moveTo>
                    <a:lnTo>
                      <a:pt x="0" y="277"/>
                    </a:lnTo>
                    <a:lnTo>
                      <a:pt x="1149" y="1884"/>
                    </a:lnTo>
                    <a:lnTo>
                      <a:pt x="1636" y="1062"/>
                    </a:lnTo>
                    <a:lnTo>
                      <a:pt x="42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836;p40">
                <a:extLst>
                  <a:ext uri="{FF2B5EF4-FFF2-40B4-BE49-F238E27FC236}">
                    <a16:creationId xmlns:a16="http://schemas.microsoft.com/office/drawing/2014/main" id="{D1159C85-5B2A-C99A-13C5-5B98A02BCA93}"/>
                  </a:ext>
                </a:extLst>
              </p:cNvPr>
              <p:cNvSpPr/>
              <p:nvPr/>
            </p:nvSpPr>
            <p:spPr>
              <a:xfrm>
                <a:off x="6237637" y="1983493"/>
                <a:ext cx="141776" cy="145252"/>
              </a:xfrm>
              <a:custGeom>
                <a:avLst/>
                <a:gdLst/>
                <a:ahLst/>
                <a:cxnLst/>
                <a:rect l="l" t="t" r="r" b="b"/>
                <a:pathLst>
                  <a:path w="1754" h="1797" extrusionOk="0">
                    <a:moveTo>
                      <a:pt x="1542" y="1"/>
                    </a:moveTo>
                    <a:lnTo>
                      <a:pt x="1" y="924"/>
                    </a:lnTo>
                    <a:lnTo>
                      <a:pt x="452" y="1797"/>
                    </a:lnTo>
                    <a:lnTo>
                      <a:pt x="1753" y="313"/>
                    </a:lnTo>
                    <a:lnTo>
                      <a:pt x="15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837;p40">
                <a:extLst>
                  <a:ext uri="{FF2B5EF4-FFF2-40B4-BE49-F238E27FC236}">
                    <a16:creationId xmlns:a16="http://schemas.microsoft.com/office/drawing/2014/main" id="{795D9B28-06B3-C23E-8FD7-8BDC944FC32F}"/>
                  </a:ext>
                </a:extLst>
              </p:cNvPr>
              <p:cNvSpPr/>
              <p:nvPr/>
            </p:nvSpPr>
            <p:spPr>
              <a:xfrm>
                <a:off x="6017294" y="1907594"/>
                <a:ext cx="117608" cy="87135"/>
              </a:xfrm>
              <a:custGeom>
                <a:avLst/>
                <a:gdLst/>
                <a:ahLst/>
                <a:cxnLst/>
                <a:rect l="l" t="t" r="r" b="b"/>
                <a:pathLst>
                  <a:path w="1455" h="1078" extrusionOk="0">
                    <a:moveTo>
                      <a:pt x="1352" y="1"/>
                    </a:moveTo>
                    <a:cubicBezTo>
                      <a:pt x="1263" y="1"/>
                      <a:pt x="1040" y="278"/>
                      <a:pt x="1040" y="278"/>
                    </a:cubicBezTo>
                    <a:cubicBezTo>
                      <a:pt x="1033" y="307"/>
                      <a:pt x="0" y="845"/>
                      <a:pt x="124" y="969"/>
                    </a:cubicBezTo>
                    <a:lnTo>
                      <a:pt x="1200" y="533"/>
                    </a:lnTo>
                    <a:cubicBezTo>
                      <a:pt x="1200" y="533"/>
                      <a:pt x="1316" y="1042"/>
                      <a:pt x="1454" y="1078"/>
                    </a:cubicBezTo>
                    <a:cubicBezTo>
                      <a:pt x="1454" y="1078"/>
                      <a:pt x="1447" y="67"/>
                      <a:pt x="1374" y="9"/>
                    </a:cubicBezTo>
                    <a:cubicBezTo>
                      <a:pt x="1369" y="3"/>
                      <a:pt x="1361" y="1"/>
                      <a:pt x="1352" y="1"/>
                    </a:cubicBezTo>
                    <a:close/>
                  </a:path>
                </a:pathLst>
              </a:custGeom>
              <a:solidFill>
                <a:srgbClr val="EF8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838;p40">
                <a:extLst>
                  <a:ext uri="{FF2B5EF4-FFF2-40B4-BE49-F238E27FC236}">
                    <a16:creationId xmlns:a16="http://schemas.microsoft.com/office/drawing/2014/main" id="{FC84FF68-A76F-3C2E-7830-A2A729838807}"/>
                  </a:ext>
                </a:extLst>
              </p:cNvPr>
              <p:cNvSpPr/>
              <p:nvPr/>
            </p:nvSpPr>
            <p:spPr>
              <a:xfrm>
                <a:off x="5782725" y="1870089"/>
                <a:ext cx="349186" cy="645347"/>
              </a:xfrm>
              <a:custGeom>
                <a:avLst/>
                <a:gdLst/>
                <a:ahLst/>
                <a:cxnLst/>
                <a:rect l="l" t="t" r="r" b="b"/>
                <a:pathLst>
                  <a:path w="4320" h="7984" extrusionOk="0">
                    <a:moveTo>
                      <a:pt x="3408" y="1"/>
                    </a:moveTo>
                    <a:cubicBezTo>
                      <a:pt x="3374" y="1"/>
                      <a:pt x="3341" y="3"/>
                      <a:pt x="3309" y="8"/>
                    </a:cubicBezTo>
                    <a:cubicBezTo>
                      <a:pt x="2924" y="59"/>
                      <a:pt x="2408" y="1571"/>
                      <a:pt x="2408" y="1571"/>
                    </a:cubicBezTo>
                    <a:cubicBezTo>
                      <a:pt x="2408" y="1571"/>
                      <a:pt x="350" y="5345"/>
                      <a:pt x="175" y="6414"/>
                    </a:cubicBezTo>
                    <a:cubicBezTo>
                      <a:pt x="1" y="7497"/>
                      <a:pt x="517" y="7868"/>
                      <a:pt x="517" y="7868"/>
                    </a:cubicBezTo>
                    <a:cubicBezTo>
                      <a:pt x="517" y="7868"/>
                      <a:pt x="730" y="7983"/>
                      <a:pt x="1277" y="7983"/>
                    </a:cubicBezTo>
                    <a:cubicBezTo>
                      <a:pt x="1346" y="7983"/>
                      <a:pt x="1419" y="7981"/>
                      <a:pt x="1499" y="7977"/>
                    </a:cubicBezTo>
                    <a:cubicBezTo>
                      <a:pt x="2219" y="7948"/>
                      <a:pt x="3382" y="1927"/>
                      <a:pt x="3382" y="1833"/>
                    </a:cubicBezTo>
                    <a:cubicBezTo>
                      <a:pt x="3382" y="1746"/>
                      <a:pt x="3935" y="931"/>
                      <a:pt x="3935" y="931"/>
                    </a:cubicBezTo>
                    <a:cubicBezTo>
                      <a:pt x="3965" y="1526"/>
                      <a:pt x="4115" y="1573"/>
                      <a:pt x="4161" y="1573"/>
                    </a:cubicBezTo>
                    <a:cubicBezTo>
                      <a:pt x="4170" y="1573"/>
                      <a:pt x="4175" y="1571"/>
                      <a:pt x="4175" y="1571"/>
                    </a:cubicBezTo>
                    <a:cubicBezTo>
                      <a:pt x="4175" y="1571"/>
                      <a:pt x="4320" y="495"/>
                      <a:pt x="4291" y="379"/>
                    </a:cubicBezTo>
                    <a:cubicBezTo>
                      <a:pt x="4264" y="278"/>
                      <a:pt x="3784" y="1"/>
                      <a:pt x="3408" y="1"/>
                    </a:cubicBezTo>
                    <a:close/>
                  </a:path>
                </a:pathLst>
              </a:custGeom>
              <a:solidFill>
                <a:srgbClr val="FFAC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839;p40">
                <a:extLst>
                  <a:ext uri="{FF2B5EF4-FFF2-40B4-BE49-F238E27FC236}">
                    <a16:creationId xmlns:a16="http://schemas.microsoft.com/office/drawing/2014/main" id="{BB22E3AE-8860-8887-E133-E75AC5764205}"/>
                  </a:ext>
                </a:extLst>
              </p:cNvPr>
              <p:cNvSpPr/>
              <p:nvPr/>
            </p:nvSpPr>
            <p:spPr>
              <a:xfrm>
                <a:off x="5782725" y="2305601"/>
                <a:ext cx="179928" cy="210239"/>
              </a:xfrm>
              <a:custGeom>
                <a:avLst/>
                <a:gdLst/>
                <a:ahLst/>
                <a:cxnLst/>
                <a:rect l="l" t="t" r="r" b="b"/>
                <a:pathLst>
                  <a:path w="2226" h="2601" extrusionOk="0">
                    <a:moveTo>
                      <a:pt x="517" y="1"/>
                    </a:moveTo>
                    <a:cubicBezTo>
                      <a:pt x="335" y="430"/>
                      <a:pt x="212" y="793"/>
                      <a:pt x="175" y="1026"/>
                    </a:cubicBezTo>
                    <a:cubicBezTo>
                      <a:pt x="1" y="2095"/>
                      <a:pt x="517" y="2480"/>
                      <a:pt x="517" y="2480"/>
                    </a:cubicBezTo>
                    <a:cubicBezTo>
                      <a:pt x="517" y="2480"/>
                      <a:pt x="739" y="2600"/>
                      <a:pt x="1315" y="2600"/>
                    </a:cubicBezTo>
                    <a:cubicBezTo>
                      <a:pt x="1373" y="2600"/>
                      <a:pt x="1434" y="2599"/>
                      <a:pt x="1499" y="2597"/>
                    </a:cubicBezTo>
                    <a:cubicBezTo>
                      <a:pt x="1717" y="2589"/>
                      <a:pt x="1971" y="2044"/>
                      <a:pt x="2226" y="1280"/>
                    </a:cubicBezTo>
                    <a:cubicBezTo>
                      <a:pt x="1535" y="975"/>
                      <a:pt x="895" y="575"/>
                      <a:pt x="517" y="1"/>
                    </a:cubicBezTo>
                    <a:close/>
                  </a:path>
                </a:pathLst>
              </a:custGeom>
              <a:solidFill>
                <a:srgbClr val="EF8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840;p40">
                <a:extLst>
                  <a:ext uri="{FF2B5EF4-FFF2-40B4-BE49-F238E27FC236}">
                    <a16:creationId xmlns:a16="http://schemas.microsoft.com/office/drawing/2014/main" id="{46F00E2F-8C37-6779-5FD1-77C2036D5C81}"/>
                  </a:ext>
                </a:extLst>
              </p:cNvPr>
              <p:cNvSpPr/>
              <p:nvPr/>
            </p:nvSpPr>
            <p:spPr>
              <a:xfrm>
                <a:off x="5788221" y="2447297"/>
                <a:ext cx="710496" cy="152850"/>
              </a:xfrm>
              <a:custGeom>
                <a:avLst/>
                <a:gdLst/>
                <a:ahLst/>
                <a:cxnLst/>
                <a:rect l="l" t="t" r="r" b="b"/>
                <a:pathLst>
                  <a:path w="8790" h="1891" extrusionOk="0">
                    <a:moveTo>
                      <a:pt x="6717" y="0"/>
                    </a:moveTo>
                    <a:cubicBezTo>
                      <a:pt x="6717" y="0"/>
                      <a:pt x="2891" y="663"/>
                      <a:pt x="2589" y="663"/>
                    </a:cubicBezTo>
                    <a:cubicBezTo>
                      <a:pt x="2581" y="663"/>
                      <a:pt x="2575" y="663"/>
                      <a:pt x="2572" y="662"/>
                    </a:cubicBezTo>
                    <a:cubicBezTo>
                      <a:pt x="2449" y="640"/>
                      <a:pt x="2449" y="371"/>
                      <a:pt x="2194" y="291"/>
                    </a:cubicBezTo>
                    <a:cubicBezTo>
                      <a:pt x="2045" y="241"/>
                      <a:pt x="1554" y="34"/>
                      <a:pt x="1405" y="34"/>
                    </a:cubicBezTo>
                    <a:cubicBezTo>
                      <a:pt x="1292" y="34"/>
                      <a:pt x="1377" y="154"/>
                      <a:pt x="1961" y="553"/>
                    </a:cubicBezTo>
                    <a:cubicBezTo>
                      <a:pt x="1961" y="553"/>
                      <a:pt x="1180" y="627"/>
                      <a:pt x="677" y="627"/>
                    </a:cubicBezTo>
                    <a:cubicBezTo>
                      <a:pt x="551" y="627"/>
                      <a:pt x="443" y="622"/>
                      <a:pt x="369" y="611"/>
                    </a:cubicBezTo>
                    <a:cubicBezTo>
                      <a:pt x="322" y="602"/>
                      <a:pt x="280" y="599"/>
                      <a:pt x="244" y="599"/>
                    </a:cubicBezTo>
                    <a:cubicBezTo>
                      <a:pt x="1" y="599"/>
                      <a:pt x="51" y="779"/>
                      <a:pt x="660" y="931"/>
                    </a:cubicBezTo>
                    <a:cubicBezTo>
                      <a:pt x="660" y="931"/>
                      <a:pt x="173" y="1163"/>
                      <a:pt x="922" y="1273"/>
                    </a:cubicBezTo>
                    <a:cubicBezTo>
                      <a:pt x="922" y="1273"/>
                      <a:pt x="631" y="1534"/>
                      <a:pt x="1300" y="1592"/>
                    </a:cubicBezTo>
                    <a:cubicBezTo>
                      <a:pt x="1300" y="1592"/>
                      <a:pt x="1242" y="1825"/>
                      <a:pt x="2514" y="1825"/>
                    </a:cubicBezTo>
                    <a:cubicBezTo>
                      <a:pt x="3088" y="1825"/>
                      <a:pt x="4396" y="1890"/>
                      <a:pt x="5663" y="1890"/>
                    </a:cubicBezTo>
                    <a:cubicBezTo>
                      <a:pt x="7205" y="1890"/>
                      <a:pt x="8688" y="1794"/>
                      <a:pt x="8724" y="1367"/>
                    </a:cubicBezTo>
                    <a:cubicBezTo>
                      <a:pt x="8789" y="582"/>
                      <a:pt x="6717" y="0"/>
                      <a:pt x="6717" y="0"/>
                    </a:cubicBezTo>
                    <a:close/>
                  </a:path>
                </a:pathLst>
              </a:custGeom>
              <a:solidFill>
                <a:srgbClr val="FFAC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841;p40">
                <a:extLst>
                  <a:ext uri="{FF2B5EF4-FFF2-40B4-BE49-F238E27FC236}">
                    <a16:creationId xmlns:a16="http://schemas.microsoft.com/office/drawing/2014/main" id="{E8668D9D-FD4E-4FEB-8FA4-994385AE3889}"/>
                  </a:ext>
                </a:extLst>
              </p:cNvPr>
              <p:cNvSpPr/>
              <p:nvPr/>
            </p:nvSpPr>
            <p:spPr>
              <a:xfrm>
                <a:off x="6350476" y="2008793"/>
                <a:ext cx="245804" cy="511977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6334" extrusionOk="0">
                    <a:moveTo>
                      <a:pt x="357" y="0"/>
                    </a:moveTo>
                    <a:lnTo>
                      <a:pt x="437" y="1637"/>
                    </a:lnTo>
                    <a:lnTo>
                      <a:pt x="1" y="5381"/>
                    </a:lnTo>
                    <a:lnTo>
                      <a:pt x="1957" y="6334"/>
                    </a:lnTo>
                    <a:cubicBezTo>
                      <a:pt x="2350" y="4371"/>
                      <a:pt x="3040" y="2037"/>
                      <a:pt x="2946" y="1302"/>
                    </a:cubicBezTo>
                    <a:cubicBezTo>
                      <a:pt x="2866" y="553"/>
                      <a:pt x="358" y="1"/>
                      <a:pt x="3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842;p40">
                <a:extLst>
                  <a:ext uri="{FF2B5EF4-FFF2-40B4-BE49-F238E27FC236}">
                    <a16:creationId xmlns:a16="http://schemas.microsoft.com/office/drawing/2014/main" id="{FEABDF8E-BE56-9F6D-F61F-B5641E40623E}"/>
                  </a:ext>
                </a:extLst>
              </p:cNvPr>
              <p:cNvSpPr/>
              <p:nvPr/>
            </p:nvSpPr>
            <p:spPr>
              <a:xfrm>
                <a:off x="6331158" y="2404942"/>
                <a:ext cx="198680" cy="168773"/>
              </a:xfrm>
              <a:custGeom>
                <a:avLst/>
                <a:gdLst/>
                <a:ahLst/>
                <a:cxnLst/>
                <a:rect l="l" t="t" r="r" b="b"/>
                <a:pathLst>
                  <a:path w="2458" h="2088" extrusionOk="0">
                    <a:moveTo>
                      <a:pt x="51" y="0"/>
                    </a:moveTo>
                    <a:lnTo>
                      <a:pt x="0" y="524"/>
                    </a:lnTo>
                    <a:cubicBezTo>
                      <a:pt x="0" y="524"/>
                      <a:pt x="1731" y="1942"/>
                      <a:pt x="2087" y="2087"/>
                    </a:cubicBezTo>
                    <a:lnTo>
                      <a:pt x="2458" y="1018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843;p40">
              <a:extLst>
                <a:ext uri="{FF2B5EF4-FFF2-40B4-BE49-F238E27FC236}">
                  <a16:creationId xmlns:a16="http://schemas.microsoft.com/office/drawing/2014/main" id="{9B859D93-5B62-EC04-527C-594AB85EF3AC}"/>
                </a:ext>
              </a:extLst>
            </p:cNvPr>
            <p:cNvGrpSpPr/>
            <p:nvPr/>
          </p:nvGrpSpPr>
          <p:grpSpPr>
            <a:xfrm>
              <a:off x="6647200" y="1278475"/>
              <a:ext cx="712556" cy="712500"/>
              <a:chOff x="6132450" y="608100"/>
              <a:chExt cx="712556" cy="712500"/>
            </a:xfrm>
          </p:grpSpPr>
          <p:grpSp>
            <p:nvGrpSpPr>
              <p:cNvPr id="5" name="Google Shape;844;p40">
                <a:extLst>
                  <a:ext uri="{FF2B5EF4-FFF2-40B4-BE49-F238E27FC236}">
                    <a16:creationId xmlns:a16="http://schemas.microsoft.com/office/drawing/2014/main" id="{CD0C00E1-8A40-7C4F-8327-612785D8ED8C}"/>
                  </a:ext>
                </a:extLst>
              </p:cNvPr>
              <p:cNvGrpSpPr/>
              <p:nvPr/>
            </p:nvGrpSpPr>
            <p:grpSpPr>
              <a:xfrm>
                <a:off x="6132450" y="608100"/>
                <a:ext cx="712556" cy="712500"/>
                <a:chOff x="3786075" y="608100"/>
                <a:chExt cx="712556" cy="712500"/>
              </a:xfrm>
            </p:grpSpPr>
            <p:sp>
              <p:nvSpPr>
                <p:cNvPr id="11" name="Google Shape;845;p40">
                  <a:extLst>
                    <a:ext uri="{FF2B5EF4-FFF2-40B4-BE49-F238E27FC236}">
                      <a16:creationId xmlns:a16="http://schemas.microsoft.com/office/drawing/2014/main" id="{A157052C-D427-3975-6417-5372902A4435}"/>
                    </a:ext>
                  </a:extLst>
                </p:cNvPr>
                <p:cNvSpPr/>
                <p:nvPr/>
              </p:nvSpPr>
              <p:spPr>
                <a:xfrm>
                  <a:off x="3786075" y="608100"/>
                  <a:ext cx="712500" cy="712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" name="Google Shape;846;p40">
                  <a:extLst>
                    <a:ext uri="{FF2B5EF4-FFF2-40B4-BE49-F238E27FC236}">
                      <a16:creationId xmlns:a16="http://schemas.microsoft.com/office/drawing/2014/main" id="{A2F19DB2-BD23-F00A-9340-07E4A55A7509}"/>
                    </a:ext>
                  </a:extLst>
                </p:cNvPr>
                <p:cNvGrpSpPr/>
                <p:nvPr/>
              </p:nvGrpSpPr>
              <p:grpSpPr>
                <a:xfrm>
                  <a:off x="3801709" y="643485"/>
                  <a:ext cx="696922" cy="677114"/>
                  <a:chOff x="-916140" y="4377483"/>
                  <a:chExt cx="761747" cy="740097"/>
                </a:xfrm>
              </p:grpSpPr>
              <p:sp>
                <p:nvSpPr>
                  <p:cNvPr id="13" name="Google Shape;847;p40">
                    <a:extLst>
                      <a:ext uri="{FF2B5EF4-FFF2-40B4-BE49-F238E27FC236}">
                        <a16:creationId xmlns:a16="http://schemas.microsoft.com/office/drawing/2014/main" id="{CEA43BE3-D298-03B5-C381-80AD2C7A9EE9}"/>
                      </a:ext>
                    </a:extLst>
                  </p:cNvPr>
                  <p:cNvSpPr/>
                  <p:nvPr/>
                </p:nvSpPr>
                <p:spPr>
                  <a:xfrm>
                    <a:off x="-916140" y="4506374"/>
                    <a:ext cx="761747" cy="6112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58" h="3898" extrusionOk="0">
                        <a:moveTo>
                          <a:pt x="4400" y="0"/>
                        </a:moveTo>
                        <a:lnTo>
                          <a:pt x="4400" y="0"/>
                        </a:lnTo>
                        <a:cubicBezTo>
                          <a:pt x="4465" y="226"/>
                          <a:pt x="4501" y="465"/>
                          <a:pt x="4501" y="705"/>
                        </a:cubicBezTo>
                        <a:cubicBezTo>
                          <a:pt x="4501" y="2072"/>
                          <a:pt x="3396" y="3178"/>
                          <a:pt x="2029" y="3178"/>
                        </a:cubicBezTo>
                        <a:cubicBezTo>
                          <a:pt x="1193" y="3178"/>
                          <a:pt x="458" y="2763"/>
                          <a:pt x="0" y="2131"/>
                        </a:cubicBezTo>
                        <a:lnTo>
                          <a:pt x="0" y="2131"/>
                        </a:lnTo>
                        <a:cubicBezTo>
                          <a:pt x="313" y="3156"/>
                          <a:pt x="1258" y="3898"/>
                          <a:pt x="2371" y="3898"/>
                        </a:cubicBezTo>
                        <a:cubicBezTo>
                          <a:pt x="3738" y="3898"/>
                          <a:pt x="4850" y="2792"/>
                          <a:pt x="4850" y="1425"/>
                        </a:cubicBezTo>
                        <a:cubicBezTo>
                          <a:pt x="4858" y="902"/>
                          <a:pt x="4683" y="407"/>
                          <a:pt x="4400" y="0"/>
                        </a:cubicBezTo>
                        <a:close/>
                      </a:path>
                    </a:pathLst>
                  </a:custGeom>
                  <a:solidFill>
                    <a:srgbClr val="1F1C20">
                      <a:alpha val="461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" name="Google Shape;848;p40">
                    <a:extLst>
                      <a:ext uri="{FF2B5EF4-FFF2-40B4-BE49-F238E27FC236}">
                        <a16:creationId xmlns:a16="http://schemas.microsoft.com/office/drawing/2014/main" id="{1EAD82D9-205D-148C-C838-6F9B0ED056FE}"/>
                      </a:ext>
                    </a:extLst>
                  </p:cNvPr>
                  <p:cNvSpPr/>
                  <p:nvPr/>
                </p:nvSpPr>
                <p:spPr>
                  <a:xfrm>
                    <a:off x="-879762" y="4377483"/>
                    <a:ext cx="345750" cy="4094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5" h="2611" extrusionOk="0">
                        <a:moveTo>
                          <a:pt x="2204" y="0"/>
                        </a:moveTo>
                        <a:cubicBezTo>
                          <a:pt x="2204" y="0"/>
                          <a:pt x="2139" y="15"/>
                          <a:pt x="2044" y="22"/>
                        </a:cubicBezTo>
                        <a:cubicBezTo>
                          <a:pt x="1986" y="30"/>
                          <a:pt x="1935" y="51"/>
                          <a:pt x="1862" y="59"/>
                        </a:cubicBezTo>
                        <a:cubicBezTo>
                          <a:pt x="1790" y="80"/>
                          <a:pt x="1710" y="95"/>
                          <a:pt x="1622" y="124"/>
                        </a:cubicBezTo>
                        <a:cubicBezTo>
                          <a:pt x="1543" y="153"/>
                          <a:pt x="1448" y="175"/>
                          <a:pt x="1361" y="226"/>
                        </a:cubicBezTo>
                        <a:cubicBezTo>
                          <a:pt x="1303" y="248"/>
                          <a:pt x="1259" y="269"/>
                          <a:pt x="1215" y="299"/>
                        </a:cubicBezTo>
                        <a:cubicBezTo>
                          <a:pt x="1164" y="313"/>
                          <a:pt x="1113" y="349"/>
                          <a:pt x="1070" y="379"/>
                        </a:cubicBezTo>
                        <a:cubicBezTo>
                          <a:pt x="1026" y="415"/>
                          <a:pt x="983" y="437"/>
                          <a:pt x="932" y="480"/>
                        </a:cubicBezTo>
                        <a:cubicBezTo>
                          <a:pt x="888" y="502"/>
                          <a:pt x="844" y="546"/>
                          <a:pt x="801" y="589"/>
                        </a:cubicBezTo>
                        <a:cubicBezTo>
                          <a:pt x="706" y="662"/>
                          <a:pt x="626" y="749"/>
                          <a:pt x="554" y="844"/>
                        </a:cubicBezTo>
                        <a:cubicBezTo>
                          <a:pt x="481" y="931"/>
                          <a:pt x="408" y="1033"/>
                          <a:pt x="350" y="1135"/>
                        </a:cubicBezTo>
                        <a:cubicBezTo>
                          <a:pt x="299" y="1229"/>
                          <a:pt x="255" y="1338"/>
                          <a:pt x="205" y="1440"/>
                        </a:cubicBezTo>
                        <a:cubicBezTo>
                          <a:pt x="161" y="1542"/>
                          <a:pt x="132" y="1644"/>
                          <a:pt x="110" y="1738"/>
                        </a:cubicBezTo>
                        <a:cubicBezTo>
                          <a:pt x="81" y="1840"/>
                          <a:pt x="59" y="1935"/>
                          <a:pt x="45" y="2022"/>
                        </a:cubicBezTo>
                        <a:cubicBezTo>
                          <a:pt x="15" y="2196"/>
                          <a:pt x="8" y="2349"/>
                          <a:pt x="8" y="2451"/>
                        </a:cubicBezTo>
                        <a:cubicBezTo>
                          <a:pt x="1" y="2560"/>
                          <a:pt x="8" y="2611"/>
                          <a:pt x="8" y="2611"/>
                        </a:cubicBezTo>
                        <a:cubicBezTo>
                          <a:pt x="8" y="2611"/>
                          <a:pt x="8" y="2560"/>
                          <a:pt x="23" y="2458"/>
                        </a:cubicBezTo>
                        <a:cubicBezTo>
                          <a:pt x="30" y="2356"/>
                          <a:pt x="59" y="2211"/>
                          <a:pt x="95" y="2036"/>
                        </a:cubicBezTo>
                        <a:cubicBezTo>
                          <a:pt x="132" y="1869"/>
                          <a:pt x="197" y="1673"/>
                          <a:pt x="277" y="1477"/>
                        </a:cubicBezTo>
                        <a:cubicBezTo>
                          <a:pt x="321" y="1375"/>
                          <a:pt x="379" y="1273"/>
                          <a:pt x="430" y="1178"/>
                        </a:cubicBezTo>
                        <a:cubicBezTo>
                          <a:pt x="488" y="1077"/>
                          <a:pt x="554" y="982"/>
                          <a:pt x="626" y="895"/>
                        </a:cubicBezTo>
                        <a:cubicBezTo>
                          <a:pt x="699" y="800"/>
                          <a:pt x="779" y="713"/>
                          <a:pt x="859" y="640"/>
                        </a:cubicBezTo>
                        <a:cubicBezTo>
                          <a:pt x="903" y="604"/>
                          <a:pt x="939" y="568"/>
                          <a:pt x="990" y="531"/>
                        </a:cubicBezTo>
                        <a:cubicBezTo>
                          <a:pt x="1026" y="495"/>
                          <a:pt x="1070" y="459"/>
                          <a:pt x="1113" y="429"/>
                        </a:cubicBezTo>
                        <a:lnTo>
                          <a:pt x="1252" y="349"/>
                        </a:lnTo>
                        <a:cubicBezTo>
                          <a:pt x="1295" y="320"/>
                          <a:pt x="1339" y="299"/>
                          <a:pt x="1390" y="277"/>
                        </a:cubicBezTo>
                        <a:cubicBezTo>
                          <a:pt x="1470" y="226"/>
                          <a:pt x="1557" y="197"/>
                          <a:pt x="1644" y="160"/>
                        </a:cubicBezTo>
                        <a:cubicBezTo>
                          <a:pt x="1724" y="131"/>
                          <a:pt x="1797" y="102"/>
                          <a:pt x="1870" y="88"/>
                        </a:cubicBezTo>
                        <a:cubicBezTo>
                          <a:pt x="1942" y="66"/>
                          <a:pt x="1993" y="51"/>
                          <a:pt x="2052" y="44"/>
                        </a:cubicBezTo>
                        <a:cubicBezTo>
                          <a:pt x="2153" y="15"/>
                          <a:pt x="2204" y="0"/>
                          <a:pt x="2204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6" name="Google Shape;849;p40">
                <a:extLst>
                  <a:ext uri="{FF2B5EF4-FFF2-40B4-BE49-F238E27FC236}">
                    <a16:creationId xmlns:a16="http://schemas.microsoft.com/office/drawing/2014/main" id="{18785531-D891-CEE7-9F02-F4778E8E8F10}"/>
                  </a:ext>
                </a:extLst>
              </p:cNvPr>
              <p:cNvGrpSpPr/>
              <p:nvPr/>
            </p:nvGrpSpPr>
            <p:grpSpPr>
              <a:xfrm>
                <a:off x="6329101" y="820988"/>
                <a:ext cx="319231" cy="286718"/>
                <a:chOff x="2837813" y="803863"/>
                <a:chExt cx="319231" cy="286718"/>
              </a:xfrm>
            </p:grpSpPr>
            <p:sp>
              <p:nvSpPr>
                <p:cNvPr id="7" name="Google Shape;850;p40">
                  <a:extLst>
                    <a:ext uri="{FF2B5EF4-FFF2-40B4-BE49-F238E27FC236}">
                      <a16:creationId xmlns:a16="http://schemas.microsoft.com/office/drawing/2014/main" id="{6194080C-4EAB-33EE-E81B-33CC43679E03}"/>
                    </a:ext>
                  </a:extLst>
                </p:cNvPr>
                <p:cNvSpPr/>
                <p:nvPr/>
              </p:nvSpPr>
              <p:spPr>
                <a:xfrm>
                  <a:off x="2837813" y="803863"/>
                  <a:ext cx="319231" cy="286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" h="1993" fill="none" extrusionOk="0">
                      <a:moveTo>
                        <a:pt x="0" y="0"/>
                      </a:moveTo>
                      <a:lnTo>
                        <a:pt x="0" y="1993"/>
                      </a:lnTo>
                      <a:lnTo>
                        <a:pt x="2218" y="1993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" name="Google Shape;851;p40">
                  <a:extLst>
                    <a:ext uri="{FF2B5EF4-FFF2-40B4-BE49-F238E27FC236}">
                      <a16:creationId xmlns:a16="http://schemas.microsoft.com/office/drawing/2014/main" id="{51923292-E051-3B26-F5D6-A13E26D25DDD}"/>
                    </a:ext>
                  </a:extLst>
                </p:cNvPr>
                <p:cNvSpPr/>
                <p:nvPr/>
              </p:nvSpPr>
              <p:spPr>
                <a:xfrm>
                  <a:off x="2898523" y="834218"/>
                  <a:ext cx="43015" cy="256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" h="1782" extrusionOk="0">
                      <a:moveTo>
                        <a:pt x="0" y="0"/>
                      </a:moveTo>
                      <a:lnTo>
                        <a:pt x="0" y="1782"/>
                      </a:lnTo>
                      <a:lnTo>
                        <a:pt x="298" y="1782"/>
                      </a:lnTo>
                      <a:lnTo>
                        <a:pt x="29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" name="Google Shape;852;p40">
                  <a:extLst>
                    <a:ext uri="{FF2B5EF4-FFF2-40B4-BE49-F238E27FC236}">
                      <a16:creationId xmlns:a16="http://schemas.microsoft.com/office/drawing/2014/main" id="{EC9ABF2E-F15F-10EA-D3D8-D6960CE47B30}"/>
                    </a:ext>
                  </a:extLst>
                </p:cNvPr>
                <p:cNvSpPr/>
                <p:nvPr/>
              </p:nvSpPr>
              <p:spPr>
                <a:xfrm>
                  <a:off x="2975921" y="914637"/>
                  <a:ext cx="43015" cy="1759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" h="1223" extrusionOk="0">
                      <a:moveTo>
                        <a:pt x="0" y="1"/>
                      </a:moveTo>
                      <a:lnTo>
                        <a:pt x="0" y="1223"/>
                      </a:lnTo>
                      <a:lnTo>
                        <a:pt x="298" y="1223"/>
                      </a:lnTo>
                      <a:lnTo>
                        <a:pt x="29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" name="Google Shape;853;p40">
                  <a:extLst>
                    <a:ext uri="{FF2B5EF4-FFF2-40B4-BE49-F238E27FC236}">
                      <a16:creationId xmlns:a16="http://schemas.microsoft.com/office/drawing/2014/main" id="{9AE9883B-E2B7-D5AB-9470-D9FE988F6D07}"/>
                    </a:ext>
                  </a:extLst>
                </p:cNvPr>
                <p:cNvSpPr/>
                <p:nvPr/>
              </p:nvSpPr>
              <p:spPr>
                <a:xfrm>
                  <a:off x="3056484" y="887447"/>
                  <a:ext cx="43015" cy="202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" h="1405" extrusionOk="0">
                      <a:moveTo>
                        <a:pt x="0" y="1"/>
                      </a:moveTo>
                      <a:lnTo>
                        <a:pt x="0" y="1404"/>
                      </a:lnTo>
                      <a:lnTo>
                        <a:pt x="298" y="1404"/>
                      </a:lnTo>
                      <a:lnTo>
                        <a:pt x="29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7"/>
          <p:cNvSpPr txBox="1">
            <a:spLocks noGrp="1"/>
          </p:cNvSpPr>
          <p:nvPr>
            <p:ph type="title"/>
          </p:nvPr>
        </p:nvSpPr>
        <p:spPr>
          <a:xfrm>
            <a:off x="1207035" y="-69850"/>
            <a:ext cx="6484200" cy="514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Visualizations</a:t>
            </a:r>
            <a:endParaRPr sz="4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EE48C29-F9B8-90E0-204C-767103377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743" y="393700"/>
            <a:ext cx="5484513" cy="3086100"/>
          </a:xfrm>
          <a:prstGeom prst="rect">
            <a:avLst/>
          </a:prstGeom>
        </p:spPr>
      </p:pic>
      <p:sp>
        <p:nvSpPr>
          <p:cNvPr id="2" name="Google Shape;947;p43">
            <a:extLst>
              <a:ext uri="{FF2B5EF4-FFF2-40B4-BE49-F238E27FC236}">
                <a16:creationId xmlns:a16="http://schemas.microsoft.com/office/drawing/2014/main" id="{CB2F150A-E347-C38A-D01F-37C3703A7A47}"/>
              </a:ext>
            </a:extLst>
          </p:cNvPr>
          <p:cNvSpPr txBox="1">
            <a:spLocks/>
          </p:cNvSpPr>
          <p:nvPr/>
        </p:nvSpPr>
        <p:spPr>
          <a:xfrm>
            <a:off x="1829743" y="3460750"/>
            <a:ext cx="5484514" cy="157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2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dk1"/>
                </a:solidFill>
                <a:latin typeface="Be Vietnam Pro Black"/>
                <a:ea typeface="Be Vietnam Pro Black"/>
                <a:cs typeface="Be Vietnam Pro Black"/>
                <a:sym typeface="Be Vietnam Pro Blac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marL="311150" indent="-171450" algn="l">
              <a:spcBef>
                <a:spcPts val="1600"/>
              </a:spcBef>
              <a:buSzPts val="1400"/>
              <a:buFont typeface="Arial" panose="020B0604020202020204" pitchFamily="34" charset="0"/>
              <a:buChar char="•"/>
            </a:pPr>
            <a:r>
              <a:rPr lang="en-US" sz="1400" dirty="0"/>
              <a:t>Scatter Plot</a:t>
            </a:r>
          </a:p>
          <a:p>
            <a:pPr marL="311150" indent="-171450" algn="l">
              <a:spcBef>
                <a:spcPts val="1600"/>
              </a:spcBef>
              <a:buSzPts val="1400"/>
              <a:buFont typeface="Arial" panose="020B0604020202020204" pitchFamily="34" charset="0"/>
              <a:buChar char="•"/>
            </a:pPr>
            <a:r>
              <a:rPr lang="en-US" sz="1400" dirty="0"/>
              <a:t>Cards</a:t>
            </a:r>
          </a:p>
          <a:p>
            <a:pPr marL="311150" indent="-171450" algn="l">
              <a:spcBef>
                <a:spcPts val="1600"/>
              </a:spcBef>
              <a:buSzPts val="1400"/>
              <a:buFont typeface="Arial" panose="020B0604020202020204" pitchFamily="34" charset="0"/>
              <a:buChar char="•"/>
            </a:pPr>
            <a:r>
              <a:rPr lang="en-US" sz="1400" dirty="0"/>
              <a:t>Clustered Bar Chart</a:t>
            </a:r>
          </a:p>
          <a:p>
            <a:pPr marL="311150" indent="-171450" algn="l">
              <a:spcBef>
                <a:spcPts val="1600"/>
              </a:spcBef>
              <a:buSzPts val="1400"/>
              <a:buFont typeface="Arial" panose="020B0604020202020204" pitchFamily="34" charset="0"/>
              <a:buChar char="•"/>
            </a:pPr>
            <a:r>
              <a:rPr lang="en-US" sz="1400" dirty="0"/>
              <a:t>Slicer</a:t>
            </a:r>
          </a:p>
          <a:p>
            <a:pPr marL="311150" indent="-171450" algn="l">
              <a:spcBef>
                <a:spcPts val="1600"/>
              </a:spcBef>
              <a:buSzPts val="1400"/>
              <a:buFont typeface="Arial" panose="020B0604020202020204" pitchFamily="34" charset="0"/>
              <a:buChar char="•"/>
            </a:pPr>
            <a:r>
              <a:rPr lang="en-US" sz="1400" dirty="0"/>
              <a:t>Text Box(With Visual Insights)                                            </a:t>
            </a:r>
          </a:p>
          <a:p>
            <a:pPr marL="311150" indent="-171450" algn="l">
              <a:spcBef>
                <a:spcPts val="1600"/>
              </a:spcBef>
              <a:buSzPts val="1400"/>
              <a:buFont typeface="Arial" panose="020B0604020202020204" pitchFamily="34" charset="0"/>
              <a:buChar char="•"/>
            </a:pPr>
            <a:r>
              <a:rPr lang="en-US" sz="1400" dirty="0"/>
              <a:t>Pie Chart</a:t>
            </a:r>
          </a:p>
          <a:p>
            <a:pPr marL="311150" indent="-171450" algn="l">
              <a:spcBef>
                <a:spcPts val="1600"/>
              </a:spcBef>
              <a:buSzPts val="1400"/>
              <a:buFont typeface="Arial" panose="020B0604020202020204" pitchFamily="34" charset="0"/>
              <a:buChar char="•"/>
            </a:pPr>
            <a:r>
              <a:rPr lang="en-US" sz="1400" dirty="0"/>
              <a:t>Map</a:t>
            </a:r>
          </a:p>
        </p:txBody>
      </p:sp>
      <p:grpSp>
        <p:nvGrpSpPr>
          <p:cNvPr id="3" name="Google Shape;1083;p45">
            <a:extLst>
              <a:ext uri="{FF2B5EF4-FFF2-40B4-BE49-F238E27FC236}">
                <a16:creationId xmlns:a16="http://schemas.microsoft.com/office/drawing/2014/main" id="{9701CD89-08AF-BB10-11C5-023F13A5D59A}"/>
              </a:ext>
            </a:extLst>
          </p:cNvPr>
          <p:cNvGrpSpPr/>
          <p:nvPr/>
        </p:nvGrpSpPr>
        <p:grpSpPr>
          <a:xfrm flipH="1">
            <a:off x="463548" y="1524000"/>
            <a:ext cx="844552" cy="2651379"/>
            <a:chOff x="7522075" y="1895075"/>
            <a:chExt cx="808922" cy="2560822"/>
          </a:xfrm>
        </p:grpSpPr>
        <p:sp>
          <p:nvSpPr>
            <p:cNvPr id="4" name="Google Shape;1084;p45">
              <a:extLst>
                <a:ext uri="{FF2B5EF4-FFF2-40B4-BE49-F238E27FC236}">
                  <a16:creationId xmlns:a16="http://schemas.microsoft.com/office/drawing/2014/main" id="{0D3B9FFF-2E0C-BB0A-73CD-1B80745D5430}"/>
                </a:ext>
              </a:extLst>
            </p:cNvPr>
            <p:cNvSpPr/>
            <p:nvPr/>
          </p:nvSpPr>
          <p:spPr>
            <a:xfrm>
              <a:off x="7686451" y="2576703"/>
              <a:ext cx="489194" cy="439641"/>
            </a:xfrm>
            <a:custGeom>
              <a:avLst/>
              <a:gdLst/>
              <a:ahLst/>
              <a:cxnLst/>
              <a:rect l="l" t="t" r="r" b="b"/>
              <a:pathLst>
                <a:path w="7098" h="6379" extrusionOk="0">
                  <a:moveTo>
                    <a:pt x="1912" y="1"/>
                  </a:moveTo>
                  <a:cubicBezTo>
                    <a:pt x="1912" y="1"/>
                    <a:pt x="327" y="139"/>
                    <a:pt x="167" y="474"/>
                  </a:cubicBezTo>
                  <a:cubicBezTo>
                    <a:pt x="0" y="823"/>
                    <a:pt x="189" y="5200"/>
                    <a:pt x="545" y="6276"/>
                  </a:cubicBezTo>
                  <a:cubicBezTo>
                    <a:pt x="545" y="6276"/>
                    <a:pt x="2182" y="6379"/>
                    <a:pt x="3827" y="6379"/>
                  </a:cubicBezTo>
                  <a:cubicBezTo>
                    <a:pt x="4502" y="6379"/>
                    <a:pt x="5179" y="6361"/>
                    <a:pt x="5745" y="6313"/>
                  </a:cubicBezTo>
                  <a:cubicBezTo>
                    <a:pt x="5745" y="6313"/>
                    <a:pt x="7097" y="1019"/>
                    <a:pt x="7003" y="721"/>
                  </a:cubicBezTo>
                  <a:cubicBezTo>
                    <a:pt x="6893" y="408"/>
                    <a:pt x="4697" y="74"/>
                    <a:pt x="4697" y="74"/>
                  </a:cubicBezTo>
                  <a:lnTo>
                    <a:pt x="3185" y="641"/>
                  </a:lnTo>
                  <a:lnTo>
                    <a:pt x="191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85;p45">
              <a:extLst>
                <a:ext uri="{FF2B5EF4-FFF2-40B4-BE49-F238E27FC236}">
                  <a16:creationId xmlns:a16="http://schemas.microsoft.com/office/drawing/2014/main" id="{6F4E6895-FD5A-D196-F2EE-77903C072BAD}"/>
                </a:ext>
              </a:extLst>
            </p:cNvPr>
            <p:cNvSpPr/>
            <p:nvPr/>
          </p:nvSpPr>
          <p:spPr>
            <a:xfrm>
              <a:off x="7718982" y="1907619"/>
              <a:ext cx="199523" cy="396497"/>
            </a:xfrm>
            <a:custGeom>
              <a:avLst/>
              <a:gdLst/>
              <a:ahLst/>
              <a:cxnLst/>
              <a:rect l="l" t="t" r="r" b="b"/>
              <a:pathLst>
                <a:path w="2895" h="5753" extrusionOk="0">
                  <a:moveTo>
                    <a:pt x="1748" y="1"/>
                  </a:moveTo>
                  <a:cubicBezTo>
                    <a:pt x="1450" y="1"/>
                    <a:pt x="1124" y="81"/>
                    <a:pt x="830" y="329"/>
                  </a:cubicBezTo>
                  <a:cubicBezTo>
                    <a:pt x="1" y="1027"/>
                    <a:pt x="88" y="4357"/>
                    <a:pt x="81" y="4735"/>
                  </a:cubicBezTo>
                  <a:cubicBezTo>
                    <a:pt x="190" y="4881"/>
                    <a:pt x="313" y="5012"/>
                    <a:pt x="437" y="5128"/>
                  </a:cubicBezTo>
                  <a:lnTo>
                    <a:pt x="517" y="4670"/>
                  </a:lnTo>
                  <a:lnTo>
                    <a:pt x="502" y="5186"/>
                  </a:lnTo>
                  <a:cubicBezTo>
                    <a:pt x="684" y="5339"/>
                    <a:pt x="881" y="5455"/>
                    <a:pt x="1113" y="5550"/>
                  </a:cubicBezTo>
                  <a:lnTo>
                    <a:pt x="1201" y="5346"/>
                  </a:lnTo>
                  <a:lnTo>
                    <a:pt x="1157" y="5564"/>
                  </a:lnTo>
                  <a:cubicBezTo>
                    <a:pt x="1501" y="5687"/>
                    <a:pt x="1896" y="5753"/>
                    <a:pt x="2370" y="5753"/>
                  </a:cubicBezTo>
                  <a:cubicBezTo>
                    <a:pt x="2457" y="5753"/>
                    <a:pt x="2547" y="5750"/>
                    <a:pt x="2640" y="5746"/>
                  </a:cubicBezTo>
                  <a:cubicBezTo>
                    <a:pt x="2720" y="5390"/>
                    <a:pt x="2749" y="4961"/>
                    <a:pt x="2764" y="4524"/>
                  </a:cubicBezTo>
                  <a:cubicBezTo>
                    <a:pt x="2895" y="1914"/>
                    <a:pt x="2735" y="263"/>
                    <a:pt x="2735" y="263"/>
                  </a:cubicBezTo>
                  <a:cubicBezTo>
                    <a:pt x="2735" y="263"/>
                    <a:pt x="2288" y="1"/>
                    <a:pt x="17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86;p45">
              <a:extLst>
                <a:ext uri="{FF2B5EF4-FFF2-40B4-BE49-F238E27FC236}">
                  <a16:creationId xmlns:a16="http://schemas.microsoft.com/office/drawing/2014/main" id="{24B75A88-E4ED-141D-9EDB-C240E36ED901}"/>
                </a:ext>
              </a:extLst>
            </p:cNvPr>
            <p:cNvSpPr/>
            <p:nvPr/>
          </p:nvSpPr>
          <p:spPr>
            <a:xfrm>
              <a:off x="7661847" y="2142363"/>
              <a:ext cx="503736" cy="406766"/>
            </a:xfrm>
            <a:custGeom>
              <a:avLst/>
              <a:gdLst/>
              <a:ahLst/>
              <a:cxnLst/>
              <a:rect l="l" t="t" r="r" b="b"/>
              <a:pathLst>
                <a:path w="7309" h="5902" extrusionOk="0">
                  <a:moveTo>
                    <a:pt x="4202" y="0"/>
                  </a:moveTo>
                  <a:cubicBezTo>
                    <a:pt x="3720" y="0"/>
                    <a:pt x="3178" y="253"/>
                    <a:pt x="3004" y="1307"/>
                  </a:cubicBezTo>
                  <a:cubicBezTo>
                    <a:pt x="2684" y="3322"/>
                    <a:pt x="2655" y="3256"/>
                    <a:pt x="1331" y="3314"/>
                  </a:cubicBezTo>
                  <a:cubicBezTo>
                    <a:pt x="1" y="3358"/>
                    <a:pt x="568" y="4434"/>
                    <a:pt x="568" y="4434"/>
                  </a:cubicBezTo>
                  <a:cubicBezTo>
                    <a:pt x="568" y="4434"/>
                    <a:pt x="4512" y="5902"/>
                    <a:pt x="6312" y="5902"/>
                  </a:cubicBezTo>
                  <a:cubicBezTo>
                    <a:pt x="6813" y="5902"/>
                    <a:pt x="7149" y="5787"/>
                    <a:pt x="7185" y="5496"/>
                  </a:cubicBezTo>
                  <a:cubicBezTo>
                    <a:pt x="7309" y="4412"/>
                    <a:pt x="6029" y="4201"/>
                    <a:pt x="4916" y="3678"/>
                  </a:cubicBezTo>
                  <a:cubicBezTo>
                    <a:pt x="3818" y="3147"/>
                    <a:pt x="5040" y="217"/>
                    <a:pt x="5040" y="217"/>
                  </a:cubicBezTo>
                  <a:cubicBezTo>
                    <a:pt x="5040" y="217"/>
                    <a:pt x="4647" y="0"/>
                    <a:pt x="4202" y="0"/>
                  </a:cubicBezTo>
                  <a:close/>
                </a:path>
              </a:pathLst>
            </a:custGeom>
            <a:solidFill>
              <a:srgbClr val="EA8A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87;p45">
              <a:extLst>
                <a:ext uri="{FF2B5EF4-FFF2-40B4-BE49-F238E27FC236}">
                  <a16:creationId xmlns:a16="http://schemas.microsoft.com/office/drawing/2014/main" id="{C0FCEF80-3123-3F9B-BE8A-82F3C3FC58A6}"/>
                </a:ext>
              </a:extLst>
            </p:cNvPr>
            <p:cNvSpPr/>
            <p:nvPr/>
          </p:nvSpPr>
          <p:spPr>
            <a:xfrm>
              <a:off x="7851793" y="2142225"/>
              <a:ext cx="157413" cy="180984"/>
            </a:xfrm>
            <a:custGeom>
              <a:avLst/>
              <a:gdLst/>
              <a:ahLst/>
              <a:cxnLst/>
              <a:rect l="l" t="t" r="r" b="b"/>
              <a:pathLst>
                <a:path w="2284" h="2626" extrusionOk="0">
                  <a:moveTo>
                    <a:pt x="1442" y="1"/>
                  </a:moveTo>
                  <a:cubicBezTo>
                    <a:pt x="962" y="1"/>
                    <a:pt x="425" y="252"/>
                    <a:pt x="255" y="1295"/>
                  </a:cubicBezTo>
                  <a:cubicBezTo>
                    <a:pt x="190" y="1673"/>
                    <a:pt x="44" y="2386"/>
                    <a:pt x="1" y="2626"/>
                  </a:cubicBezTo>
                  <a:cubicBezTo>
                    <a:pt x="95" y="2626"/>
                    <a:pt x="1237" y="2436"/>
                    <a:pt x="1848" y="1571"/>
                  </a:cubicBezTo>
                  <a:cubicBezTo>
                    <a:pt x="2022" y="844"/>
                    <a:pt x="2284" y="219"/>
                    <a:pt x="2284" y="219"/>
                  </a:cubicBezTo>
                  <a:cubicBezTo>
                    <a:pt x="2284" y="219"/>
                    <a:pt x="1888" y="1"/>
                    <a:pt x="1442" y="1"/>
                  </a:cubicBezTo>
                  <a:close/>
                </a:path>
              </a:pathLst>
            </a:custGeom>
            <a:solidFill>
              <a:srgbClr val="1F1C20">
                <a:alpha val="4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88;p45">
              <a:extLst>
                <a:ext uri="{FF2B5EF4-FFF2-40B4-BE49-F238E27FC236}">
                  <a16:creationId xmlns:a16="http://schemas.microsoft.com/office/drawing/2014/main" id="{C9F9418A-8B0F-C777-56D2-F6D44DAA1856}"/>
                </a:ext>
              </a:extLst>
            </p:cNvPr>
            <p:cNvSpPr/>
            <p:nvPr/>
          </p:nvSpPr>
          <p:spPr>
            <a:xfrm>
              <a:off x="7615256" y="2361739"/>
              <a:ext cx="556874" cy="319789"/>
            </a:xfrm>
            <a:custGeom>
              <a:avLst/>
              <a:gdLst/>
              <a:ahLst/>
              <a:cxnLst/>
              <a:rect l="l" t="t" r="r" b="b"/>
              <a:pathLst>
                <a:path w="8080" h="4640" extrusionOk="0">
                  <a:moveTo>
                    <a:pt x="2328" y="0"/>
                  </a:moveTo>
                  <a:cubicBezTo>
                    <a:pt x="1030" y="0"/>
                    <a:pt x="625" y="832"/>
                    <a:pt x="568" y="1033"/>
                  </a:cubicBezTo>
                  <a:cubicBezTo>
                    <a:pt x="299" y="1978"/>
                    <a:pt x="1" y="3476"/>
                    <a:pt x="1" y="3476"/>
                  </a:cubicBezTo>
                  <a:lnTo>
                    <a:pt x="8079" y="4640"/>
                  </a:lnTo>
                  <a:cubicBezTo>
                    <a:pt x="8079" y="4640"/>
                    <a:pt x="8036" y="2865"/>
                    <a:pt x="7868" y="1847"/>
                  </a:cubicBezTo>
                  <a:cubicBezTo>
                    <a:pt x="7708" y="829"/>
                    <a:pt x="6181" y="648"/>
                    <a:pt x="6181" y="648"/>
                  </a:cubicBezTo>
                  <a:cubicBezTo>
                    <a:pt x="6181" y="648"/>
                    <a:pt x="5507" y="1497"/>
                    <a:pt x="4353" y="1497"/>
                  </a:cubicBezTo>
                  <a:cubicBezTo>
                    <a:pt x="4178" y="1497"/>
                    <a:pt x="3992" y="1478"/>
                    <a:pt x="3796" y="1433"/>
                  </a:cubicBezTo>
                  <a:cubicBezTo>
                    <a:pt x="2495" y="1128"/>
                    <a:pt x="2378" y="0"/>
                    <a:pt x="2378" y="0"/>
                  </a:cubicBezTo>
                  <a:cubicBezTo>
                    <a:pt x="2361" y="0"/>
                    <a:pt x="2345" y="0"/>
                    <a:pt x="23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89;p45">
              <a:extLst>
                <a:ext uri="{FF2B5EF4-FFF2-40B4-BE49-F238E27FC236}">
                  <a16:creationId xmlns:a16="http://schemas.microsoft.com/office/drawing/2014/main" id="{6D86492F-87BD-694D-5719-CB5140252060}"/>
                </a:ext>
              </a:extLst>
            </p:cNvPr>
            <p:cNvSpPr/>
            <p:nvPr/>
          </p:nvSpPr>
          <p:spPr>
            <a:xfrm>
              <a:off x="7726494" y="1961101"/>
              <a:ext cx="363829" cy="324338"/>
            </a:xfrm>
            <a:custGeom>
              <a:avLst/>
              <a:gdLst/>
              <a:ahLst/>
              <a:cxnLst/>
              <a:rect l="l" t="t" r="r" b="b"/>
              <a:pathLst>
                <a:path w="5279" h="4706" extrusionOk="0">
                  <a:moveTo>
                    <a:pt x="2214" y="1"/>
                  </a:moveTo>
                  <a:cubicBezTo>
                    <a:pt x="1941" y="1"/>
                    <a:pt x="1671" y="69"/>
                    <a:pt x="1426" y="243"/>
                  </a:cubicBezTo>
                  <a:cubicBezTo>
                    <a:pt x="1" y="1262"/>
                    <a:pt x="190" y="4592"/>
                    <a:pt x="1877" y="4701"/>
                  </a:cubicBezTo>
                  <a:cubicBezTo>
                    <a:pt x="1917" y="4704"/>
                    <a:pt x="1958" y="4705"/>
                    <a:pt x="1998" y="4705"/>
                  </a:cubicBezTo>
                  <a:cubicBezTo>
                    <a:pt x="3476" y="4705"/>
                    <a:pt x="5279" y="2807"/>
                    <a:pt x="4175" y="854"/>
                  </a:cubicBezTo>
                  <a:cubicBezTo>
                    <a:pt x="4175" y="854"/>
                    <a:pt x="3180" y="1"/>
                    <a:pt x="2214" y="1"/>
                  </a:cubicBezTo>
                  <a:close/>
                </a:path>
              </a:pathLst>
            </a:custGeom>
            <a:solidFill>
              <a:srgbClr val="EA8A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90;p45">
              <a:extLst>
                <a:ext uri="{FF2B5EF4-FFF2-40B4-BE49-F238E27FC236}">
                  <a16:creationId xmlns:a16="http://schemas.microsoft.com/office/drawing/2014/main" id="{136B3030-9B75-F7F9-3D4F-8B611AA8A390}"/>
                </a:ext>
              </a:extLst>
            </p:cNvPr>
            <p:cNvSpPr/>
            <p:nvPr/>
          </p:nvSpPr>
          <p:spPr>
            <a:xfrm>
              <a:off x="7843798" y="1895075"/>
              <a:ext cx="302766" cy="419103"/>
            </a:xfrm>
            <a:custGeom>
              <a:avLst/>
              <a:gdLst/>
              <a:ahLst/>
              <a:cxnLst/>
              <a:rect l="l" t="t" r="r" b="b"/>
              <a:pathLst>
                <a:path w="4393" h="6081" extrusionOk="0">
                  <a:moveTo>
                    <a:pt x="1422" y="1"/>
                  </a:moveTo>
                  <a:cubicBezTo>
                    <a:pt x="846" y="1"/>
                    <a:pt x="358" y="205"/>
                    <a:pt x="255" y="772"/>
                  </a:cubicBezTo>
                  <a:cubicBezTo>
                    <a:pt x="0" y="2067"/>
                    <a:pt x="1862" y="2249"/>
                    <a:pt x="1993" y="3834"/>
                  </a:cubicBezTo>
                  <a:cubicBezTo>
                    <a:pt x="2044" y="4554"/>
                    <a:pt x="1680" y="5434"/>
                    <a:pt x="1498" y="6081"/>
                  </a:cubicBezTo>
                  <a:cubicBezTo>
                    <a:pt x="1775" y="6059"/>
                    <a:pt x="2044" y="6022"/>
                    <a:pt x="2305" y="5957"/>
                  </a:cubicBezTo>
                  <a:cubicBezTo>
                    <a:pt x="2364" y="5681"/>
                    <a:pt x="2400" y="5398"/>
                    <a:pt x="2400" y="5397"/>
                  </a:cubicBezTo>
                  <a:lnTo>
                    <a:pt x="2400" y="5397"/>
                  </a:lnTo>
                  <a:lnTo>
                    <a:pt x="2356" y="5943"/>
                  </a:lnTo>
                  <a:cubicBezTo>
                    <a:pt x="2814" y="5826"/>
                    <a:pt x="3265" y="5615"/>
                    <a:pt x="3680" y="5274"/>
                  </a:cubicBezTo>
                  <a:cubicBezTo>
                    <a:pt x="3771" y="4969"/>
                    <a:pt x="3813" y="4679"/>
                    <a:pt x="3827" y="4552"/>
                  </a:cubicBezTo>
                  <a:lnTo>
                    <a:pt x="3827" y="4552"/>
                  </a:lnTo>
                  <a:lnTo>
                    <a:pt x="3774" y="5194"/>
                  </a:lnTo>
                  <a:cubicBezTo>
                    <a:pt x="3912" y="5063"/>
                    <a:pt x="4043" y="4932"/>
                    <a:pt x="4181" y="4772"/>
                  </a:cubicBezTo>
                  <a:cubicBezTo>
                    <a:pt x="4181" y="4655"/>
                    <a:pt x="4189" y="4539"/>
                    <a:pt x="4211" y="4408"/>
                  </a:cubicBezTo>
                  <a:cubicBezTo>
                    <a:pt x="4378" y="2787"/>
                    <a:pt x="4392" y="1478"/>
                    <a:pt x="3411" y="656"/>
                  </a:cubicBezTo>
                  <a:cubicBezTo>
                    <a:pt x="3006" y="324"/>
                    <a:pt x="2145" y="1"/>
                    <a:pt x="14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91;p45">
              <a:extLst>
                <a:ext uri="{FF2B5EF4-FFF2-40B4-BE49-F238E27FC236}">
                  <a16:creationId xmlns:a16="http://schemas.microsoft.com/office/drawing/2014/main" id="{0246D1FE-2CAB-A2DF-1563-619E153B50D7}"/>
                </a:ext>
              </a:extLst>
            </p:cNvPr>
            <p:cNvSpPr/>
            <p:nvPr/>
          </p:nvSpPr>
          <p:spPr>
            <a:xfrm>
              <a:off x="7631797" y="4199998"/>
              <a:ext cx="263137" cy="227574"/>
            </a:xfrm>
            <a:custGeom>
              <a:avLst/>
              <a:gdLst/>
              <a:ahLst/>
              <a:cxnLst/>
              <a:rect l="l" t="t" r="r" b="b"/>
              <a:pathLst>
                <a:path w="3818" h="3302" extrusionOk="0">
                  <a:moveTo>
                    <a:pt x="3549" y="0"/>
                  </a:moveTo>
                  <a:lnTo>
                    <a:pt x="2247" y="88"/>
                  </a:lnTo>
                  <a:lnTo>
                    <a:pt x="2524" y="1789"/>
                  </a:lnTo>
                  <a:cubicBezTo>
                    <a:pt x="2524" y="1789"/>
                    <a:pt x="0" y="3127"/>
                    <a:pt x="95" y="3280"/>
                  </a:cubicBezTo>
                  <a:cubicBezTo>
                    <a:pt x="104" y="3295"/>
                    <a:pt x="149" y="3301"/>
                    <a:pt x="221" y="3301"/>
                  </a:cubicBezTo>
                  <a:cubicBezTo>
                    <a:pt x="857" y="3301"/>
                    <a:pt x="3646" y="2790"/>
                    <a:pt x="3731" y="2763"/>
                  </a:cubicBezTo>
                  <a:cubicBezTo>
                    <a:pt x="3818" y="2727"/>
                    <a:pt x="3549" y="0"/>
                    <a:pt x="35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92;p45">
              <a:extLst>
                <a:ext uri="{FF2B5EF4-FFF2-40B4-BE49-F238E27FC236}">
                  <a16:creationId xmlns:a16="http://schemas.microsoft.com/office/drawing/2014/main" id="{A24976E8-5928-0A06-7686-16AFE176E08B}"/>
                </a:ext>
              </a:extLst>
            </p:cNvPr>
            <p:cNvSpPr/>
            <p:nvPr/>
          </p:nvSpPr>
          <p:spPr>
            <a:xfrm>
              <a:off x="8088329" y="4153407"/>
              <a:ext cx="242667" cy="302490"/>
            </a:xfrm>
            <a:custGeom>
              <a:avLst/>
              <a:gdLst/>
              <a:ahLst/>
              <a:cxnLst/>
              <a:rect l="l" t="t" r="r" b="b"/>
              <a:pathLst>
                <a:path w="3521" h="4389" extrusionOk="0">
                  <a:moveTo>
                    <a:pt x="1201" y="0"/>
                  </a:moveTo>
                  <a:lnTo>
                    <a:pt x="1" y="720"/>
                  </a:lnTo>
                  <a:cubicBezTo>
                    <a:pt x="1" y="720"/>
                    <a:pt x="503" y="3214"/>
                    <a:pt x="670" y="3381"/>
                  </a:cubicBezTo>
                  <a:cubicBezTo>
                    <a:pt x="816" y="3540"/>
                    <a:pt x="2780" y="4388"/>
                    <a:pt x="3259" y="4388"/>
                  </a:cubicBezTo>
                  <a:cubicBezTo>
                    <a:pt x="3305" y="4388"/>
                    <a:pt x="3338" y="4380"/>
                    <a:pt x="3353" y="4363"/>
                  </a:cubicBezTo>
                  <a:cubicBezTo>
                    <a:pt x="3520" y="4174"/>
                    <a:pt x="1637" y="2436"/>
                    <a:pt x="1637" y="2436"/>
                  </a:cubicBezTo>
                  <a:lnTo>
                    <a:pt x="1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93;p45">
              <a:extLst>
                <a:ext uri="{FF2B5EF4-FFF2-40B4-BE49-F238E27FC236}">
                  <a16:creationId xmlns:a16="http://schemas.microsoft.com/office/drawing/2014/main" id="{3079142F-7F10-0F4A-5128-299B3040D598}"/>
                </a:ext>
              </a:extLst>
            </p:cNvPr>
            <p:cNvSpPr/>
            <p:nvPr/>
          </p:nvSpPr>
          <p:spPr>
            <a:xfrm>
              <a:off x="7606710" y="2925512"/>
              <a:ext cx="638544" cy="1410586"/>
            </a:xfrm>
            <a:custGeom>
              <a:avLst/>
              <a:gdLst/>
              <a:ahLst/>
              <a:cxnLst/>
              <a:rect l="l" t="t" r="r" b="b"/>
              <a:pathLst>
                <a:path w="9265" h="20467" extrusionOk="0">
                  <a:moveTo>
                    <a:pt x="1550" y="1"/>
                  </a:moveTo>
                  <a:cubicBezTo>
                    <a:pt x="1550" y="1"/>
                    <a:pt x="379" y="2670"/>
                    <a:pt x="277" y="4182"/>
                  </a:cubicBezTo>
                  <a:cubicBezTo>
                    <a:pt x="1" y="8276"/>
                    <a:pt x="764" y="15845"/>
                    <a:pt x="1615" y="20179"/>
                  </a:cubicBezTo>
                  <a:cubicBezTo>
                    <a:pt x="1615" y="20179"/>
                    <a:pt x="2248" y="20255"/>
                    <a:pt x="3030" y="20255"/>
                  </a:cubicBezTo>
                  <a:cubicBezTo>
                    <a:pt x="3677" y="20255"/>
                    <a:pt x="4427" y="20203"/>
                    <a:pt x="5004" y="20012"/>
                  </a:cubicBezTo>
                  <a:lnTo>
                    <a:pt x="4640" y="6211"/>
                  </a:lnTo>
                  <a:lnTo>
                    <a:pt x="6029" y="20361"/>
                  </a:lnTo>
                  <a:cubicBezTo>
                    <a:pt x="6029" y="20361"/>
                    <a:pt x="6636" y="20467"/>
                    <a:pt x="7394" y="20467"/>
                  </a:cubicBezTo>
                  <a:cubicBezTo>
                    <a:pt x="7999" y="20467"/>
                    <a:pt x="8700" y="20400"/>
                    <a:pt x="9265" y="20157"/>
                  </a:cubicBezTo>
                  <a:cubicBezTo>
                    <a:pt x="9265" y="20157"/>
                    <a:pt x="8938" y="5215"/>
                    <a:pt x="8639" y="3760"/>
                  </a:cubicBezTo>
                  <a:cubicBezTo>
                    <a:pt x="8341" y="2306"/>
                    <a:pt x="7069" y="125"/>
                    <a:pt x="7069" y="125"/>
                  </a:cubicBezTo>
                  <a:cubicBezTo>
                    <a:pt x="7069" y="125"/>
                    <a:pt x="4102" y="95"/>
                    <a:pt x="15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94;p45">
              <a:extLst>
                <a:ext uri="{FF2B5EF4-FFF2-40B4-BE49-F238E27FC236}">
                  <a16:creationId xmlns:a16="http://schemas.microsoft.com/office/drawing/2014/main" id="{9B1DA927-1A67-8B6A-AA3D-07CD2D0C5880}"/>
                </a:ext>
              </a:extLst>
            </p:cNvPr>
            <p:cNvSpPr/>
            <p:nvPr/>
          </p:nvSpPr>
          <p:spPr>
            <a:xfrm>
              <a:off x="7688450" y="2564228"/>
              <a:ext cx="461626" cy="369756"/>
            </a:xfrm>
            <a:custGeom>
              <a:avLst/>
              <a:gdLst/>
              <a:ahLst/>
              <a:cxnLst/>
              <a:rect l="l" t="t" r="r" b="b"/>
              <a:pathLst>
                <a:path w="6698" h="5365" extrusionOk="0">
                  <a:moveTo>
                    <a:pt x="6152" y="0"/>
                  </a:moveTo>
                  <a:cubicBezTo>
                    <a:pt x="5449" y="463"/>
                    <a:pt x="5486" y="2622"/>
                    <a:pt x="4205" y="2622"/>
                  </a:cubicBezTo>
                  <a:cubicBezTo>
                    <a:pt x="3815" y="2622"/>
                    <a:pt x="3303" y="2422"/>
                    <a:pt x="2611" y="1913"/>
                  </a:cubicBezTo>
                  <a:cubicBezTo>
                    <a:pt x="2052" y="2586"/>
                    <a:pt x="1522" y="2845"/>
                    <a:pt x="948" y="2845"/>
                  </a:cubicBezTo>
                  <a:cubicBezTo>
                    <a:pt x="647" y="2845"/>
                    <a:pt x="335" y="2774"/>
                    <a:pt x="0" y="2654"/>
                  </a:cubicBezTo>
                  <a:lnTo>
                    <a:pt x="0" y="2654"/>
                  </a:lnTo>
                  <a:cubicBezTo>
                    <a:pt x="138" y="3745"/>
                    <a:pt x="291" y="4763"/>
                    <a:pt x="436" y="5243"/>
                  </a:cubicBezTo>
                  <a:cubicBezTo>
                    <a:pt x="436" y="5243"/>
                    <a:pt x="2137" y="5364"/>
                    <a:pt x="3869" y="5364"/>
                  </a:cubicBezTo>
                  <a:cubicBezTo>
                    <a:pt x="4607" y="5364"/>
                    <a:pt x="5350" y="5342"/>
                    <a:pt x="5970" y="5279"/>
                  </a:cubicBezTo>
                  <a:cubicBezTo>
                    <a:pt x="5970" y="5279"/>
                    <a:pt x="6465" y="2007"/>
                    <a:pt x="6697" y="29"/>
                  </a:cubicBezTo>
                  <a:cubicBezTo>
                    <a:pt x="6523" y="22"/>
                    <a:pt x="6334" y="0"/>
                    <a:pt x="6152" y="0"/>
                  </a:cubicBezTo>
                  <a:close/>
                </a:path>
              </a:pathLst>
            </a:custGeom>
            <a:solidFill>
              <a:srgbClr val="1F1C20">
                <a:alpha val="4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95;p45">
              <a:extLst>
                <a:ext uri="{FF2B5EF4-FFF2-40B4-BE49-F238E27FC236}">
                  <a16:creationId xmlns:a16="http://schemas.microsoft.com/office/drawing/2014/main" id="{C609D895-A99A-A5F7-9009-20807F0E607E}"/>
                </a:ext>
              </a:extLst>
            </p:cNvPr>
            <p:cNvSpPr/>
            <p:nvPr/>
          </p:nvSpPr>
          <p:spPr>
            <a:xfrm>
              <a:off x="7722015" y="2299503"/>
              <a:ext cx="100279" cy="74296"/>
            </a:xfrm>
            <a:custGeom>
              <a:avLst/>
              <a:gdLst/>
              <a:ahLst/>
              <a:cxnLst/>
              <a:rect l="l" t="t" r="r" b="b"/>
              <a:pathLst>
                <a:path w="1455" h="1078" extrusionOk="0">
                  <a:moveTo>
                    <a:pt x="1353" y="1"/>
                  </a:moveTo>
                  <a:cubicBezTo>
                    <a:pt x="1265" y="1"/>
                    <a:pt x="1047" y="278"/>
                    <a:pt x="1047" y="278"/>
                  </a:cubicBezTo>
                  <a:cubicBezTo>
                    <a:pt x="1040" y="307"/>
                    <a:pt x="0" y="845"/>
                    <a:pt x="131" y="969"/>
                  </a:cubicBezTo>
                  <a:lnTo>
                    <a:pt x="1200" y="533"/>
                  </a:lnTo>
                  <a:cubicBezTo>
                    <a:pt x="1200" y="533"/>
                    <a:pt x="1324" y="1042"/>
                    <a:pt x="1455" y="1078"/>
                  </a:cubicBezTo>
                  <a:cubicBezTo>
                    <a:pt x="1455" y="1078"/>
                    <a:pt x="1447" y="67"/>
                    <a:pt x="1375" y="9"/>
                  </a:cubicBezTo>
                  <a:cubicBezTo>
                    <a:pt x="1369" y="3"/>
                    <a:pt x="1361" y="1"/>
                    <a:pt x="1353" y="1"/>
                  </a:cubicBezTo>
                  <a:close/>
                </a:path>
              </a:pathLst>
            </a:custGeom>
            <a:solidFill>
              <a:srgbClr val="EF8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96;p45">
              <a:extLst>
                <a:ext uri="{FF2B5EF4-FFF2-40B4-BE49-F238E27FC236}">
                  <a16:creationId xmlns:a16="http://schemas.microsoft.com/office/drawing/2014/main" id="{B54F7962-C3F7-6CF9-1A33-E8DB7D0F4DC5}"/>
                </a:ext>
              </a:extLst>
            </p:cNvPr>
            <p:cNvSpPr/>
            <p:nvPr/>
          </p:nvSpPr>
          <p:spPr>
            <a:xfrm>
              <a:off x="7522557" y="2267524"/>
              <a:ext cx="297252" cy="550257"/>
            </a:xfrm>
            <a:custGeom>
              <a:avLst/>
              <a:gdLst/>
              <a:ahLst/>
              <a:cxnLst/>
              <a:rect l="l" t="t" r="r" b="b"/>
              <a:pathLst>
                <a:path w="4313" h="7984" extrusionOk="0">
                  <a:moveTo>
                    <a:pt x="3400" y="1"/>
                  </a:moveTo>
                  <a:cubicBezTo>
                    <a:pt x="3366" y="1"/>
                    <a:pt x="3333" y="3"/>
                    <a:pt x="3302" y="8"/>
                  </a:cubicBezTo>
                  <a:cubicBezTo>
                    <a:pt x="2923" y="59"/>
                    <a:pt x="2407" y="1571"/>
                    <a:pt x="2407" y="1571"/>
                  </a:cubicBezTo>
                  <a:cubicBezTo>
                    <a:pt x="2407" y="1571"/>
                    <a:pt x="342" y="5345"/>
                    <a:pt x="168" y="6414"/>
                  </a:cubicBezTo>
                  <a:cubicBezTo>
                    <a:pt x="0" y="7497"/>
                    <a:pt x="517" y="7868"/>
                    <a:pt x="517" y="7868"/>
                  </a:cubicBezTo>
                  <a:cubicBezTo>
                    <a:pt x="517" y="7868"/>
                    <a:pt x="723" y="7983"/>
                    <a:pt x="1275" y="7983"/>
                  </a:cubicBezTo>
                  <a:cubicBezTo>
                    <a:pt x="1344" y="7983"/>
                    <a:pt x="1418" y="7981"/>
                    <a:pt x="1498" y="7977"/>
                  </a:cubicBezTo>
                  <a:cubicBezTo>
                    <a:pt x="2211" y="7948"/>
                    <a:pt x="3382" y="1927"/>
                    <a:pt x="3382" y="1833"/>
                  </a:cubicBezTo>
                  <a:cubicBezTo>
                    <a:pt x="3382" y="1746"/>
                    <a:pt x="3934" y="931"/>
                    <a:pt x="3934" y="931"/>
                  </a:cubicBezTo>
                  <a:cubicBezTo>
                    <a:pt x="3965" y="1526"/>
                    <a:pt x="4109" y="1573"/>
                    <a:pt x="4154" y="1573"/>
                  </a:cubicBezTo>
                  <a:cubicBezTo>
                    <a:pt x="4162" y="1573"/>
                    <a:pt x="4167" y="1571"/>
                    <a:pt x="4167" y="1571"/>
                  </a:cubicBezTo>
                  <a:cubicBezTo>
                    <a:pt x="4167" y="1571"/>
                    <a:pt x="4312" y="495"/>
                    <a:pt x="4290" y="379"/>
                  </a:cubicBezTo>
                  <a:cubicBezTo>
                    <a:pt x="4264" y="278"/>
                    <a:pt x="3778" y="1"/>
                    <a:pt x="3400" y="1"/>
                  </a:cubicBezTo>
                  <a:close/>
                </a:path>
              </a:pathLst>
            </a:custGeom>
            <a:solidFill>
              <a:srgbClr val="EA8A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97;p45">
              <a:extLst>
                <a:ext uri="{FF2B5EF4-FFF2-40B4-BE49-F238E27FC236}">
                  <a16:creationId xmlns:a16="http://schemas.microsoft.com/office/drawing/2014/main" id="{942E0902-DF47-3CE7-0871-C83E5EA6F9CB}"/>
                </a:ext>
              </a:extLst>
            </p:cNvPr>
            <p:cNvSpPr/>
            <p:nvPr/>
          </p:nvSpPr>
          <p:spPr>
            <a:xfrm>
              <a:off x="7522075" y="2638870"/>
              <a:ext cx="153898" cy="179261"/>
            </a:xfrm>
            <a:custGeom>
              <a:avLst/>
              <a:gdLst/>
              <a:ahLst/>
              <a:cxnLst/>
              <a:rect l="l" t="t" r="r" b="b"/>
              <a:pathLst>
                <a:path w="2233" h="2601" extrusionOk="0">
                  <a:moveTo>
                    <a:pt x="524" y="1"/>
                  </a:moveTo>
                  <a:cubicBezTo>
                    <a:pt x="342" y="430"/>
                    <a:pt x="211" y="793"/>
                    <a:pt x="175" y="1026"/>
                  </a:cubicBezTo>
                  <a:cubicBezTo>
                    <a:pt x="0" y="2095"/>
                    <a:pt x="524" y="2480"/>
                    <a:pt x="524" y="2480"/>
                  </a:cubicBezTo>
                  <a:cubicBezTo>
                    <a:pt x="524" y="2480"/>
                    <a:pt x="740" y="2600"/>
                    <a:pt x="1320" y="2600"/>
                  </a:cubicBezTo>
                  <a:cubicBezTo>
                    <a:pt x="1378" y="2600"/>
                    <a:pt x="1440" y="2599"/>
                    <a:pt x="1505" y="2597"/>
                  </a:cubicBezTo>
                  <a:cubicBezTo>
                    <a:pt x="1723" y="2589"/>
                    <a:pt x="1978" y="2044"/>
                    <a:pt x="2232" y="1280"/>
                  </a:cubicBezTo>
                  <a:cubicBezTo>
                    <a:pt x="1542" y="975"/>
                    <a:pt x="894" y="575"/>
                    <a:pt x="524" y="1"/>
                  </a:cubicBezTo>
                  <a:close/>
                </a:path>
              </a:pathLst>
            </a:custGeom>
            <a:solidFill>
              <a:srgbClr val="1F1C20">
                <a:alpha val="4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98;p45">
              <a:extLst>
                <a:ext uri="{FF2B5EF4-FFF2-40B4-BE49-F238E27FC236}">
                  <a16:creationId xmlns:a16="http://schemas.microsoft.com/office/drawing/2014/main" id="{FE641EB2-2CCE-4575-4A92-062CF4C3957A}"/>
                </a:ext>
              </a:extLst>
            </p:cNvPr>
            <p:cNvSpPr/>
            <p:nvPr/>
          </p:nvSpPr>
          <p:spPr>
            <a:xfrm>
              <a:off x="7526762" y="2758654"/>
              <a:ext cx="605738" cy="131362"/>
            </a:xfrm>
            <a:custGeom>
              <a:avLst/>
              <a:gdLst/>
              <a:ahLst/>
              <a:cxnLst/>
              <a:rect l="l" t="t" r="r" b="b"/>
              <a:pathLst>
                <a:path w="8789" h="1906" extrusionOk="0">
                  <a:moveTo>
                    <a:pt x="7436" y="0"/>
                  </a:moveTo>
                  <a:cubicBezTo>
                    <a:pt x="7436" y="0"/>
                    <a:pt x="2921" y="678"/>
                    <a:pt x="2589" y="678"/>
                  </a:cubicBezTo>
                  <a:cubicBezTo>
                    <a:pt x="2580" y="678"/>
                    <a:pt x="2574" y="678"/>
                    <a:pt x="2572" y="677"/>
                  </a:cubicBezTo>
                  <a:cubicBezTo>
                    <a:pt x="2455" y="655"/>
                    <a:pt x="2455" y="386"/>
                    <a:pt x="2201" y="306"/>
                  </a:cubicBezTo>
                  <a:cubicBezTo>
                    <a:pt x="2052" y="256"/>
                    <a:pt x="1558" y="49"/>
                    <a:pt x="1408" y="49"/>
                  </a:cubicBezTo>
                  <a:cubicBezTo>
                    <a:pt x="1293" y="49"/>
                    <a:pt x="1377" y="169"/>
                    <a:pt x="1961" y="568"/>
                  </a:cubicBezTo>
                  <a:cubicBezTo>
                    <a:pt x="1961" y="568"/>
                    <a:pt x="1184" y="642"/>
                    <a:pt x="683" y="642"/>
                  </a:cubicBezTo>
                  <a:cubicBezTo>
                    <a:pt x="558" y="642"/>
                    <a:pt x="450" y="637"/>
                    <a:pt x="376" y="626"/>
                  </a:cubicBezTo>
                  <a:cubicBezTo>
                    <a:pt x="327" y="617"/>
                    <a:pt x="285" y="614"/>
                    <a:pt x="248" y="614"/>
                  </a:cubicBezTo>
                  <a:cubicBezTo>
                    <a:pt x="0" y="614"/>
                    <a:pt x="51" y="794"/>
                    <a:pt x="666" y="946"/>
                  </a:cubicBezTo>
                  <a:cubicBezTo>
                    <a:pt x="666" y="946"/>
                    <a:pt x="172" y="1178"/>
                    <a:pt x="928" y="1288"/>
                  </a:cubicBezTo>
                  <a:cubicBezTo>
                    <a:pt x="928" y="1288"/>
                    <a:pt x="637" y="1549"/>
                    <a:pt x="1299" y="1607"/>
                  </a:cubicBezTo>
                  <a:cubicBezTo>
                    <a:pt x="1299" y="1607"/>
                    <a:pt x="1248" y="1840"/>
                    <a:pt x="2521" y="1840"/>
                  </a:cubicBezTo>
                  <a:cubicBezTo>
                    <a:pt x="3095" y="1840"/>
                    <a:pt x="4402" y="1905"/>
                    <a:pt x="5669" y="1905"/>
                  </a:cubicBezTo>
                  <a:cubicBezTo>
                    <a:pt x="7210" y="1905"/>
                    <a:pt x="8691" y="1809"/>
                    <a:pt x="8723" y="1382"/>
                  </a:cubicBezTo>
                  <a:cubicBezTo>
                    <a:pt x="8789" y="597"/>
                    <a:pt x="7436" y="0"/>
                    <a:pt x="7436" y="0"/>
                  </a:cubicBezTo>
                  <a:close/>
                </a:path>
              </a:pathLst>
            </a:custGeom>
            <a:solidFill>
              <a:srgbClr val="EA8A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99;p45">
              <a:extLst>
                <a:ext uri="{FF2B5EF4-FFF2-40B4-BE49-F238E27FC236}">
                  <a16:creationId xmlns:a16="http://schemas.microsoft.com/office/drawing/2014/main" id="{2DE88B8D-15C6-002C-961C-609FEE0C7D61}"/>
                </a:ext>
              </a:extLst>
            </p:cNvPr>
            <p:cNvSpPr/>
            <p:nvPr/>
          </p:nvSpPr>
          <p:spPr>
            <a:xfrm>
              <a:off x="8002661" y="2499581"/>
              <a:ext cx="178985" cy="322270"/>
            </a:xfrm>
            <a:custGeom>
              <a:avLst/>
              <a:gdLst/>
              <a:ahLst/>
              <a:cxnLst/>
              <a:rect l="l" t="t" r="r" b="b"/>
              <a:pathLst>
                <a:path w="2597" h="4676" extrusionOk="0">
                  <a:moveTo>
                    <a:pt x="0" y="0"/>
                  </a:moveTo>
                  <a:lnTo>
                    <a:pt x="80" y="1636"/>
                  </a:lnTo>
                  <a:lnTo>
                    <a:pt x="248" y="3723"/>
                  </a:lnTo>
                  <a:lnTo>
                    <a:pt x="2204" y="4676"/>
                  </a:lnTo>
                  <a:cubicBezTo>
                    <a:pt x="2596" y="2720"/>
                    <a:pt x="2415" y="2036"/>
                    <a:pt x="2320" y="1302"/>
                  </a:cubicBezTo>
                  <a:cubicBezTo>
                    <a:pt x="2240" y="56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00;p45">
              <a:extLst>
                <a:ext uri="{FF2B5EF4-FFF2-40B4-BE49-F238E27FC236}">
                  <a16:creationId xmlns:a16="http://schemas.microsoft.com/office/drawing/2014/main" id="{28EEDC17-F1B3-B32B-5684-0BEF3FF7CE25}"/>
                </a:ext>
              </a:extLst>
            </p:cNvPr>
            <p:cNvSpPr/>
            <p:nvPr/>
          </p:nvSpPr>
          <p:spPr>
            <a:xfrm>
              <a:off x="8017960" y="2723571"/>
              <a:ext cx="157424" cy="143910"/>
            </a:xfrm>
            <a:custGeom>
              <a:avLst/>
              <a:gdLst/>
              <a:ahLst/>
              <a:cxnLst/>
              <a:rect l="l" t="t" r="r" b="b"/>
              <a:pathLst>
                <a:path w="1826" h="2088" extrusionOk="0">
                  <a:moveTo>
                    <a:pt x="51" y="0"/>
                  </a:moveTo>
                  <a:lnTo>
                    <a:pt x="0" y="524"/>
                  </a:lnTo>
                  <a:cubicBezTo>
                    <a:pt x="0" y="524"/>
                    <a:pt x="1098" y="1942"/>
                    <a:pt x="1455" y="2087"/>
                  </a:cubicBezTo>
                  <a:lnTo>
                    <a:pt x="1825" y="1018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01;p45">
              <a:extLst>
                <a:ext uri="{FF2B5EF4-FFF2-40B4-BE49-F238E27FC236}">
                  <a16:creationId xmlns:a16="http://schemas.microsoft.com/office/drawing/2014/main" id="{9F126648-313B-E9A6-A199-62E74E5C783D}"/>
                </a:ext>
              </a:extLst>
            </p:cNvPr>
            <p:cNvSpPr/>
            <p:nvPr/>
          </p:nvSpPr>
          <p:spPr>
            <a:xfrm>
              <a:off x="7700925" y="2935574"/>
              <a:ext cx="46728" cy="46659"/>
            </a:xfrm>
            <a:custGeom>
              <a:avLst/>
              <a:gdLst/>
              <a:ahLst/>
              <a:cxnLst/>
              <a:rect l="l" t="t" r="r" b="b"/>
              <a:pathLst>
                <a:path w="678" h="677" extrusionOk="0">
                  <a:moveTo>
                    <a:pt x="1" y="0"/>
                  </a:moveTo>
                  <a:lnTo>
                    <a:pt x="52" y="611"/>
                  </a:lnTo>
                  <a:cubicBezTo>
                    <a:pt x="234" y="640"/>
                    <a:pt x="452" y="655"/>
                    <a:pt x="677" y="677"/>
                  </a:cubicBezTo>
                  <a:lnTo>
                    <a:pt x="677" y="29"/>
                  </a:lnTo>
                  <a:lnTo>
                    <a:pt x="670" y="29"/>
                  </a:lnTo>
                  <a:cubicBezTo>
                    <a:pt x="256" y="15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02;p45">
              <a:extLst>
                <a:ext uri="{FF2B5EF4-FFF2-40B4-BE49-F238E27FC236}">
                  <a16:creationId xmlns:a16="http://schemas.microsoft.com/office/drawing/2014/main" id="{8D6E3B8D-218B-40B0-BBF1-BCAFFDCA56FF}"/>
                </a:ext>
              </a:extLst>
            </p:cNvPr>
            <p:cNvSpPr/>
            <p:nvPr/>
          </p:nvSpPr>
          <p:spPr>
            <a:xfrm>
              <a:off x="7772120" y="2938055"/>
              <a:ext cx="245631" cy="47555"/>
            </a:xfrm>
            <a:custGeom>
              <a:avLst/>
              <a:gdLst/>
              <a:ahLst/>
              <a:cxnLst/>
              <a:rect l="l" t="t" r="r" b="b"/>
              <a:pathLst>
                <a:path w="3564" h="690" extrusionOk="0">
                  <a:moveTo>
                    <a:pt x="0" y="1"/>
                  </a:moveTo>
                  <a:lnTo>
                    <a:pt x="0" y="648"/>
                  </a:lnTo>
                  <a:cubicBezTo>
                    <a:pt x="615" y="680"/>
                    <a:pt x="1322" y="690"/>
                    <a:pt x="2006" y="690"/>
                  </a:cubicBezTo>
                  <a:cubicBezTo>
                    <a:pt x="2559" y="690"/>
                    <a:pt x="3098" y="683"/>
                    <a:pt x="3564" y="677"/>
                  </a:cubicBezTo>
                  <a:lnTo>
                    <a:pt x="3564" y="66"/>
                  </a:lnTo>
                  <a:cubicBezTo>
                    <a:pt x="3455" y="67"/>
                    <a:pt x="3346" y="67"/>
                    <a:pt x="3236" y="67"/>
                  </a:cubicBezTo>
                  <a:cubicBezTo>
                    <a:pt x="2082" y="67"/>
                    <a:pt x="850" y="34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03;p45">
              <a:extLst>
                <a:ext uri="{FF2B5EF4-FFF2-40B4-BE49-F238E27FC236}">
                  <a16:creationId xmlns:a16="http://schemas.microsoft.com/office/drawing/2014/main" id="{2BB00F9B-59EC-43E9-8045-F90719A08B58}"/>
                </a:ext>
              </a:extLst>
            </p:cNvPr>
            <p:cNvSpPr/>
            <p:nvPr/>
          </p:nvSpPr>
          <p:spPr>
            <a:xfrm>
              <a:off x="8042221" y="2939572"/>
              <a:ext cx="76777" cy="44660"/>
            </a:xfrm>
            <a:custGeom>
              <a:avLst/>
              <a:gdLst/>
              <a:ahLst/>
              <a:cxnLst/>
              <a:rect l="l" t="t" r="r" b="b"/>
              <a:pathLst>
                <a:path w="1114" h="648" extrusionOk="0">
                  <a:moveTo>
                    <a:pt x="1048" y="0"/>
                  </a:moveTo>
                  <a:cubicBezTo>
                    <a:pt x="728" y="15"/>
                    <a:pt x="372" y="30"/>
                    <a:pt x="1" y="37"/>
                  </a:cubicBezTo>
                  <a:cubicBezTo>
                    <a:pt x="8" y="248"/>
                    <a:pt x="8" y="444"/>
                    <a:pt x="8" y="648"/>
                  </a:cubicBezTo>
                  <a:cubicBezTo>
                    <a:pt x="663" y="626"/>
                    <a:pt x="1113" y="611"/>
                    <a:pt x="1113" y="61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04;p45">
              <a:extLst>
                <a:ext uri="{FF2B5EF4-FFF2-40B4-BE49-F238E27FC236}">
                  <a16:creationId xmlns:a16="http://schemas.microsoft.com/office/drawing/2014/main" id="{07E056AA-322D-2D85-B2A6-F4F6EC832C2D}"/>
                </a:ext>
              </a:extLst>
            </p:cNvPr>
            <p:cNvSpPr/>
            <p:nvPr/>
          </p:nvSpPr>
          <p:spPr>
            <a:xfrm>
              <a:off x="7836768" y="4358861"/>
              <a:ext cx="56721" cy="66232"/>
            </a:xfrm>
            <a:custGeom>
              <a:avLst/>
              <a:gdLst/>
              <a:ahLst/>
              <a:cxnLst/>
              <a:rect l="l" t="t" r="r" b="b"/>
              <a:pathLst>
                <a:path w="823" h="961" extrusionOk="0">
                  <a:moveTo>
                    <a:pt x="1" y="0"/>
                  </a:moveTo>
                  <a:lnTo>
                    <a:pt x="1" y="960"/>
                  </a:lnTo>
                  <a:lnTo>
                    <a:pt x="822" y="960"/>
                  </a:lnTo>
                  <a:lnTo>
                    <a:pt x="757" y="211"/>
                  </a:lnTo>
                  <a:cubicBezTo>
                    <a:pt x="757" y="236"/>
                    <a:pt x="735" y="246"/>
                    <a:pt x="699" y="246"/>
                  </a:cubicBezTo>
                  <a:cubicBezTo>
                    <a:pt x="522" y="24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05;p45">
              <a:extLst>
                <a:ext uri="{FF2B5EF4-FFF2-40B4-BE49-F238E27FC236}">
                  <a16:creationId xmlns:a16="http://schemas.microsoft.com/office/drawing/2014/main" id="{E4E2C328-F5E1-1C32-A99C-3290564AB251}"/>
                </a:ext>
              </a:extLst>
            </p:cNvPr>
            <p:cNvSpPr/>
            <p:nvPr/>
          </p:nvSpPr>
          <p:spPr>
            <a:xfrm>
              <a:off x="8129958" y="4358861"/>
              <a:ext cx="57686" cy="66232"/>
            </a:xfrm>
            <a:custGeom>
              <a:avLst/>
              <a:gdLst/>
              <a:ahLst/>
              <a:cxnLst/>
              <a:rect l="l" t="t" r="r" b="b"/>
              <a:pathLst>
                <a:path w="837" h="961" extrusionOk="0">
                  <a:moveTo>
                    <a:pt x="0" y="211"/>
                  </a:moveTo>
                  <a:cubicBezTo>
                    <a:pt x="0" y="213"/>
                    <a:pt x="0" y="214"/>
                    <a:pt x="1" y="215"/>
                  </a:cubicBezTo>
                  <a:lnTo>
                    <a:pt x="1" y="215"/>
                  </a:lnTo>
                  <a:lnTo>
                    <a:pt x="0" y="211"/>
                  </a:lnTo>
                  <a:close/>
                  <a:moveTo>
                    <a:pt x="837" y="0"/>
                  </a:moveTo>
                  <a:cubicBezTo>
                    <a:pt x="837" y="0"/>
                    <a:pt x="260" y="246"/>
                    <a:pt x="64" y="246"/>
                  </a:cubicBezTo>
                  <a:cubicBezTo>
                    <a:pt x="27" y="246"/>
                    <a:pt x="3" y="237"/>
                    <a:pt x="1" y="215"/>
                  </a:cubicBezTo>
                  <a:lnTo>
                    <a:pt x="1" y="215"/>
                  </a:lnTo>
                  <a:lnTo>
                    <a:pt x="44" y="960"/>
                  </a:lnTo>
                  <a:lnTo>
                    <a:pt x="837" y="960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452;p35">
            <a:extLst>
              <a:ext uri="{FF2B5EF4-FFF2-40B4-BE49-F238E27FC236}">
                <a16:creationId xmlns:a16="http://schemas.microsoft.com/office/drawing/2014/main" id="{439B9AE7-FA66-3E65-357E-C45A95E78876}"/>
              </a:ext>
            </a:extLst>
          </p:cNvPr>
          <p:cNvGrpSpPr/>
          <p:nvPr/>
        </p:nvGrpSpPr>
        <p:grpSpPr>
          <a:xfrm>
            <a:off x="6978680" y="0"/>
            <a:ext cx="712556" cy="712500"/>
            <a:chOff x="737488" y="1104987"/>
            <a:chExt cx="712556" cy="712500"/>
          </a:xfrm>
        </p:grpSpPr>
        <p:grpSp>
          <p:nvGrpSpPr>
            <p:cNvPr id="28" name="Google Shape;453;p35">
              <a:extLst>
                <a:ext uri="{FF2B5EF4-FFF2-40B4-BE49-F238E27FC236}">
                  <a16:creationId xmlns:a16="http://schemas.microsoft.com/office/drawing/2014/main" id="{30CF4D44-0008-8456-20C0-7CAF300034DD}"/>
                </a:ext>
              </a:extLst>
            </p:cNvPr>
            <p:cNvGrpSpPr/>
            <p:nvPr/>
          </p:nvGrpSpPr>
          <p:grpSpPr>
            <a:xfrm>
              <a:off x="737488" y="1104987"/>
              <a:ext cx="712556" cy="712500"/>
              <a:chOff x="3786075" y="608100"/>
              <a:chExt cx="712556" cy="712500"/>
            </a:xfrm>
          </p:grpSpPr>
          <p:sp>
            <p:nvSpPr>
              <p:cNvPr id="32" name="Google Shape;454;p35">
                <a:extLst>
                  <a:ext uri="{FF2B5EF4-FFF2-40B4-BE49-F238E27FC236}">
                    <a16:creationId xmlns:a16="http://schemas.microsoft.com/office/drawing/2014/main" id="{41C9CDB7-54C6-8F16-9E13-C3FE78035051}"/>
                  </a:ext>
                </a:extLst>
              </p:cNvPr>
              <p:cNvSpPr/>
              <p:nvPr/>
            </p:nvSpPr>
            <p:spPr>
              <a:xfrm>
                <a:off x="3786075" y="608100"/>
                <a:ext cx="712500" cy="712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" name="Google Shape;455;p35">
                <a:extLst>
                  <a:ext uri="{FF2B5EF4-FFF2-40B4-BE49-F238E27FC236}">
                    <a16:creationId xmlns:a16="http://schemas.microsoft.com/office/drawing/2014/main" id="{54E0FD11-53BA-8A04-699C-E9F285169AF0}"/>
                  </a:ext>
                </a:extLst>
              </p:cNvPr>
              <p:cNvGrpSpPr/>
              <p:nvPr/>
            </p:nvGrpSpPr>
            <p:grpSpPr>
              <a:xfrm>
                <a:off x="3801709" y="643485"/>
                <a:ext cx="696922" cy="677114"/>
                <a:chOff x="-916140" y="4377483"/>
                <a:chExt cx="761747" cy="740097"/>
              </a:xfrm>
            </p:grpSpPr>
            <p:sp>
              <p:nvSpPr>
                <p:cNvPr id="34" name="Google Shape;456;p35">
                  <a:extLst>
                    <a:ext uri="{FF2B5EF4-FFF2-40B4-BE49-F238E27FC236}">
                      <a16:creationId xmlns:a16="http://schemas.microsoft.com/office/drawing/2014/main" id="{52B14BFD-9734-5B6C-AC83-70068B3ED46D}"/>
                    </a:ext>
                  </a:extLst>
                </p:cNvPr>
                <p:cNvSpPr/>
                <p:nvPr/>
              </p:nvSpPr>
              <p:spPr>
                <a:xfrm>
                  <a:off x="-916140" y="4506374"/>
                  <a:ext cx="761747" cy="6112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8" h="3898" extrusionOk="0">
                      <a:moveTo>
                        <a:pt x="4400" y="0"/>
                      </a:moveTo>
                      <a:lnTo>
                        <a:pt x="4400" y="0"/>
                      </a:lnTo>
                      <a:cubicBezTo>
                        <a:pt x="4465" y="226"/>
                        <a:pt x="4501" y="465"/>
                        <a:pt x="4501" y="705"/>
                      </a:cubicBezTo>
                      <a:cubicBezTo>
                        <a:pt x="4501" y="2072"/>
                        <a:pt x="3396" y="3178"/>
                        <a:pt x="2029" y="3178"/>
                      </a:cubicBezTo>
                      <a:cubicBezTo>
                        <a:pt x="1193" y="3178"/>
                        <a:pt x="458" y="2763"/>
                        <a:pt x="0" y="2131"/>
                      </a:cubicBezTo>
                      <a:lnTo>
                        <a:pt x="0" y="2131"/>
                      </a:lnTo>
                      <a:cubicBezTo>
                        <a:pt x="313" y="3156"/>
                        <a:pt x="1258" y="3898"/>
                        <a:pt x="2371" y="3898"/>
                      </a:cubicBezTo>
                      <a:cubicBezTo>
                        <a:pt x="3738" y="3898"/>
                        <a:pt x="4850" y="2792"/>
                        <a:pt x="4850" y="1425"/>
                      </a:cubicBezTo>
                      <a:cubicBezTo>
                        <a:pt x="4858" y="902"/>
                        <a:pt x="4683" y="407"/>
                        <a:pt x="4400" y="0"/>
                      </a:cubicBezTo>
                      <a:close/>
                    </a:path>
                  </a:pathLst>
                </a:custGeom>
                <a:solidFill>
                  <a:srgbClr val="1F1C20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457;p35">
                  <a:extLst>
                    <a:ext uri="{FF2B5EF4-FFF2-40B4-BE49-F238E27FC236}">
                      <a16:creationId xmlns:a16="http://schemas.microsoft.com/office/drawing/2014/main" id="{799A44D4-4301-085A-FBD8-AEEB2A347568}"/>
                    </a:ext>
                  </a:extLst>
                </p:cNvPr>
                <p:cNvSpPr/>
                <p:nvPr/>
              </p:nvSpPr>
              <p:spPr>
                <a:xfrm>
                  <a:off x="-879762" y="4377483"/>
                  <a:ext cx="345750" cy="4094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5" h="2611" extrusionOk="0">
                      <a:moveTo>
                        <a:pt x="2204" y="0"/>
                      </a:moveTo>
                      <a:cubicBezTo>
                        <a:pt x="2204" y="0"/>
                        <a:pt x="2139" y="15"/>
                        <a:pt x="2044" y="22"/>
                      </a:cubicBezTo>
                      <a:cubicBezTo>
                        <a:pt x="1986" y="30"/>
                        <a:pt x="1935" y="51"/>
                        <a:pt x="1862" y="59"/>
                      </a:cubicBezTo>
                      <a:cubicBezTo>
                        <a:pt x="1790" y="80"/>
                        <a:pt x="1710" y="95"/>
                        <a:pt x="1622" y="124"/>
                      </a:cubicBezTo>
                      <a:cubicBezTo>
                        <a:pt x="1543" y="153"/>
                        <a:pt x="1448" y="175"/>
                        <a:pt x="1361" y="226"/>
                      </a:cubicBezTo>
                      <a:cubicBezTo>
                        <a:pt x="1303" y="248"/>
                        <a:pt x="1259" y="269"/>
                        <a:pt x="1215" y="299"/>
                      </a:cubicBezTo>
                      <a:cubicBezTo>
                        <a:pt x="1164" y="313"/>
                        <a:pt x="1113" y="349"/>
                        <a:pt x="1070" y="379"/>
                      </a:cubicBezTo>
                      <a:cubicBezTo>
                        <a:pt x="1026" y="415"/>
                        <a:pt x="983" y="437"/>
                        <a:pt x="932" y="480"/>
                      </a:cubicBezTo>
                      <a:cubicBezTo>
                        <a:pt x="888" y="502"/>
                        <a:pt x="844" y="546"/>
                        <a:pt x="801" y="589"/>
                      </a:cubicBezTo>
                      <a:cubicBezTo>
                        <a:pt x="706" y="662"/>
                        <a:pt x="626" y="749"/>
                        <a:pt x="554" y="844"/>
                      </a:cubicBezTo>
                      <a:cubicBezTo>
                        <a:pt x="481" y="931"/>
                        <a:pt x="408" y="1033"/>
                        <a:pt x="350" y="1135"/>
                      </a:cubicBezTo>
                      <a:cubicBezTo>
                        <a:pt x="299" y="1229"/>
                        <a:pt x="255" y="1338"/>
                        <a:pt x="205" y="1440"/>
                      </a:cubicBezTo>
                      <a:cubicBezTo>
                        <a:pt x="161" y="1542"/>
                        <a:pt x="132" y="1644"/>
                        <a:pt x="110" y="1738"/>
                      </a:cubicBezTo>
                      <a:cubicBezTo>
                        <a:pt x="81" y="1840"/>
                        <a:pt x="59" y="1935"/>
                        <a:pt x="45" y="2022"/>
                      </a:cubicBezTo>
                      <a:cubicBezTo>
                        <a:pt x="15" y="2196"/>
                        <a:pt x="8" y="2349"/>
                        <a:pt x="8" y="2451"/>
                      </a:cubicBezTo>
                      <a:cubicBezTo>
                        <a:pt x="1" y="2560"/>
                        <a:pt x="8" y="2611"/>
                        <a:pt x="8" y="2611"/>
                      </a:cubicBezTo>
                      <a:cubicBezTo>
                        <a:pt x="8" y="2611"/>
                        <a:pt x="8" y="2560"/>
                        <a:pt x="23" y="2458"/>
                      </a:cubicBezTo>
                      <a:cubicBezTo>
                        <a:pt x="30" y="2356"/>
                        <a:pt x="59" y="2211"/>
                        <a:pt x="95" y="2036"/>
                      </a:cubicBezTo>
                      <a:cubicBezTo>
                        <a:pt x="132" y="1869"/>
                        <a:pt x="197" y="1673"/>
                        <a:pt x="277" y="1477"/>
                      </a:cubicBezTo>
                      <a:cubicBezTo>
                        <a:pt x="321" y="1375"/>
                        <a:pt x="379" y="1273"/>
                        <a:pt x="430" y="1178"/>
                      </a:cubicBezTo>
                      <a:cubicBezTo>
                        <a:pt x="488" y="1077"/>
                        <a:pt x="554" y="982"/>
                        <a:pt x="626" y="895"/>
                      </a:cubicBezTo>
                      <a:cubicBezTo>
                        <a:pt x="699" y="800"/>
                        <a:pt x="779" y="713"/>
                        <a:pt x="859" y="640"/>
                      </a:cubicBezTo>
                      <a:cubicBezTo>
                        <a:pt x="903" y="604"/>
                        <a:pt x="939" y="568"/>
                        <a:pt x="990" y="531"/>
                      </a:cubicBezTo>
                      <a:cubicBezTo>
                        <a:pt x="1026" y="495"/>
                        <a:pt x="1070" y="459"/>
                        <a:pt x="1113" y="429"/>
                      </a:cubicBezTo>
                      <a:lnTo>
                        <a:pt x="1252" y="349"/>
                      </a:lnTo>
                      <a:cubicBezTo>
                        <a:pt x="1295" y="320"/>
                        <a:pt x="1339" y="299"/>
                        <a:pt x="1390" y="277"/>
                      </a:cubicBezTo>
                      <a:cubicBezTo>
                        <a:pt x="1470" y="226"/>
                        <a:pt x="1557" y="197"/>
                        <a:pt x="1644" y="160"/>
                      </a:cubicBezTo>
                      <a:cubicBezTo>
                        <a:pt x="1724" y="131"/>
                        <a:pt x="1797" y="102"/>
                        <a:pt x="1870" y="88"/>
                      </a:cubicBezTo>
                      <a:cubicBezTo>
                        <a:pt x="1942" y="66"/>
                        <a:pt x="1993" y="51"/>
                        <a:pt x="2052" y="44"/>
                      </a:cubicBezTo>
                      <a:cubicBezTo>
                        <a:pt x="2153" y="15"/>
                        <a:pt x="2204" y="0"/>
                        <a:pt x="220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9" name="Google Shape;458;p35">
              <a:extLst>
                <a:ext uri="{FF2B5EF4-FFF2-40B4-BE49-F238E27FC236}">
                  <a16:creationId xmlns:a16="http://schemas.microsoft.com/office/drawing/2014/main" id="{D1624EA4-9A47-F7A3-2FC4-833DF65FBA51}"/>
                </a:ext>
              </a:extLst>
            </p:cNvPr>
            <p:cNvGrpSpPr/>
            <p:nvPr/>
          </p:nvGrpSpPr>
          <p:grpSpPr>
            <a:xfrm>
              <a:off x="920536" y="1211329"/>
              <a:ext cx="346452" cy="502242"/>
              <a:chOff x="-5037985" y="2450558"/>
              <a:chExt cx="378678" cy="548958"/>
            </a:xfrm>
          </p:grpSpPr>
          <p:sp>
            <p:nvSpPr>
              <p:cNvPr id="30" name="Google Shape;459;p35">
                <a:extLst>
                  <a:ext uri="{FF2B5EF4-FFF2-40B4-BE49-F238E27FC236}">
                    <a16:creationId xmlns:a16="http://schemas.microsoft.com/office/drawing/2014/main" id="{7266198D-A003-D8E4-F883-E458861403EB}"/>
                  </a:ext>
                </a:extLst>
              </p:cNvPr>
              <p:cNvSpPr/>
              <p:nvPr/>
            </p:nvSpPr>
            <p:spPr>
              <a:xfrm>
                <a:off x="-4999098" y="2450558"/>
                <a:ext cx="339791" cy="297763"/>
              </a:xfrm>
              <a:custGeom>
                <a:avLst/>
                <a:gdLst/>
                <a:ahLst/>
                <a:cxnLst/>
                <a:rect l="l" t="t" r="r" b="b"/>
                <a:pathLst>
                  <a:path w="2167" h="1899" extrusionOk="0">
                    <a:moveTo>
                      <a:pt x="1086" y="144"/>
                    </a:moveTo>
                    <a:cubicBezTo>
                      <a:pt x="1205" y="144"/>
                      <a:pt x="1326" y="170"/>
                      <a:pt x="1440" y="226"/>
                    </a:cubicBezTo>
                    <a:cubicBezTo>
                      <a:pt x="1847" y="415"/>
                      <a:pt x="2007" y="895"/>
                      <a:pt x="1811" y="1302"/>
                    </a:cubicBezTo>
                    <a:cubicBezTo>
                      <a:pt x="1664" y="1591"/>
                      <a:pt x="1373" y="1758"/>
                      <a:pt x="1073" y="1758"/>
                    </a:cubicBezTo>
                    <a:cubicBezTo>
                      <a:pt x="956" y="1758"/>
                      <a:pt x="839" y="1733"/>
                      <a:pt x="727" y="1680"/>
                    </a:cubicBezTo>
                    <a:cubicBezTo>
                      <a:pt x="327" y="1477"/>
                      <a:pt x="167" y="997"/>
                      <a:pt x="356" y="597"/>
                    </a:cubicBezTo>
                    <a:cubicBezTo>
                      <a:pt x="497" y="311"/>
                      <a:pt x="786" y="144"/>
                      <a:pt x="1086" y="144"/>
                    </a:cubicBezTo>
                    <a:close/>
                    <a:moveTo>
                      <a:pt x="1082" y="0"/>
                    </a:moveTo>
                    <a:cubicBezTo>
                      <a:pt x="732" y="0"/>
                      <a:pt x="397" y="193"/>
                      <a:pt x="225" y="531"/>
                    </a:cubicBezTo>
                    <a:cubicBezTo>
                      <a:pt x="0" y="1004"/>
                      <a:pt x="189" y="1564"/>
                      <a:pt x="662" y="1804"/>
                    </a:cubicBezTo>
                    <a:cubicBezTo>
                      <a:pt x="796" y="1868"/>
                      <a:pt x="939" y="1899"/>
                      <a:pt x="1079" y="1899"/>
                    </a:cubicBezTo>
                    <a:cubicBezTo>
                      <a:pt x="1430" y="1899"/>
                      <a:pt x="1768" y="1706"/>
                      <a:pt x="1934" y="1368"/>
                    </a:cubicBezTo>
                    <a:cubicBezTo>
                      <a:pt x="2167" y="895"/>
                      <a:pt x="1971" y="321"/>
                      <a:pt x="1498" y="95"/>
                    </a:cubicBezTo>
                    <a:cubicBezTo>
                      <a:pt x="1363" y="31"/>
                      <a:pt x="1222" y="0"/>
                      <a:pt x="10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460;p35">
                <a:extLst>
                  <a:ext uri="{FF2B5EF4-FFF2-40B4-BE49-F238E27FC236}">
                    <a16:creationId xmlns:a16="http://schemas.microsoft.com/office/drawing/2014/main" id="{4D504AC0-98A8-BA28-D082-50463F626B31}"/>
                  </a:ext>
                </a:extLst>
              </p:cNvPr>
              <p:cNvSpPr/>
              <p:nvPr/>
            </p:nvSpPr>
            <p:spPr>
              <a:xfrm>
                <a:off x="-5037985" y="2720726"/>
                <a:ext cx="159782" cy="278790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1778" extrusionOk="0">
                    <a:moveTo>
                      <a:pt x="830" y="1"/>
                    </a:moveTo>
                    <a:lnTo>
                      <a:pt x="15" y="1659"/>
                    </a:lnTo>
                    <a:cubicBezTo>
                      <a:pt x="1" y="1681"/>
                      <a:pt x="15" y="1702"/>
                      <a:pt x="30" y="1710"/>
                    </a:cubicBezTo>
                    <a:lnTo>
                      <a:pt x="161" y="1775"/>
                    </a:lnTo>
                    <a:cubicBezTo>
                      <a:pt x="164" y="1777"/>
                      <a:pt x="169" y="1778"/>
                      <a:pt x="173" y="1778"/>
                    </a:cubicBezTo>
                    <a:cubicBezTo>
                      <a:pt x="185" y="1778"/>
                      <a:pt x="199" y="1770"/>
                      <a:pt x="204" y="1753"/>
                    </a:cubicBezTo>
                    <a:lnTo>
                      <a:pt x="1019" y="88"/>
                    </a:lnTo>
                    <a:lnTo>
                      <a:pt x="8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HR Vacancies Newsletter by Slidesgo">
  <a:themeElements>
    <a:clrScheme name="Simple Light">
      <a:dk1>
        <a:srgbClr val="300067"/>
      </a:dk1>
      <a:lt1>
        <a:srgbClr val="FFFFFF"/>
      </a:lt1>
      <a:dk2>
        <a:srgbClr val="1F1C20"/>
      </a:dk2>
      <a:lt2>
        <a:srgbClr val="EFEFEF"/>
      </a:lt2>
      <a:accent1>
        <a:srgbClr val="D5E7EC"/>
      </a:accent1>
      <a:accent2>
        <a:srgbClr val="1DC285"/>
      </a:accent2>
      <a:accent3>
        <a:srgbClr val="D56574"/>
      </a:accent3>
      <a:accent4>
        <a:srgbClr val="EAA62C"/>
      </a:accent4>
      <a:accent5>
        <a:srgbClr val="E37C3E"/>
      </a:accent5>
      <a:accent6>
        <a:srgbClr val="FFFFFF"/>
      </a:accent6>
      <a:hlink>
        <a:srgbClr val="30006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660</Words>
  <Application>Microsoft Office PowerPoint</Application>
  <PresentationFormat>On-screen Show (16:9)</PresentationFormat>
  <Paragraphs>94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Poppins</vt:lpstr>
      <vt:lpstr>Arial</vt:lpstr>
      <vt:lpstr>Open Sans</vt:lpstr>
      <vt:lpstr>Bebas Neue</vt:lpstr>
      <vt:lpstr>Be Vietnam Pro</vt:lpstr>
      <vt:lpstr>Be Vietnam Pro Black</vt:lpstr>
      <vt:lpstr>Roboto Black</vt:lpstr>
      <vt:lpstr>Be Vietnam Pro Medium</vt:lpstr>
      <vt:lpstr>Poppins Light</vt:lpstr>
      <vt:lpstr>HR Vacancies Newsletter by Slidesgo</vt:lpstr>
      <vt:lpstr>HR ANALYSIS DASHBOARD            by Shubh Jalui</vt:lpstr>
      <vt:lpstr>01</vt:lpstr>
      <vt:lpstr>Data Collection &amp; Understanding</vt:lpstr>
      <vt:lpstr>Data Cleaning</vt:lpstr>
      <vt:lpstr>Column Tranformation</vt:lpstr>
      <vt:lpstr>Dealing with Data Columns</vt:lpstr>
      <vt:lpstr>Creating New Columns</vt:lpstr>
      <vt:lpstr>Calculated Ranged Columns</vt:lpstr>
      <vt:lpstr>Visualizations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Shubh Jalui</cp:lastModifiedBy>
  <cp:revision>42</cp:revision>
  <dcterms:modified xsi:type="dcterms:W3CDTF">2024-12-30T14:13:11Z</dcterms:modified>
</cp:coreProperties>
</file>