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E0A2-EDEB-CD46-3FD7-3F70D2F24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6CE8E-0E5D-C142-3412-E269ABCEE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020C6-8332-FB48-2C99-F01A70E3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B06-BE90-4107-841D-D3435AC5FADA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DF019-0833-F916-EC2A-7EC35DB8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87489-8324-CCAE-1394-4CA3A75D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091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E02B-F071-DD1E-4A81-6098C544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FDD29-4012-78DB-3E1C-2B9865B1D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8A274-7ED9-8A75-67BB-CC87C77F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B06-BE90-4107-841D-D3435AC5FADA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0C08F-956F-EDAD-F120-6E263944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89F3D-F109-42CA-7792-FDC51001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90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956CD-E65E-17C8-2268-07B280713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4CFA5-4FF9-0F68-11DA-E70A111B1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66C8D-C9B9-14B9-2A63-DA4A15EF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B06-BE90-4107-841D-D3435AC5FADA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253DC-94C1-A7F2-3173-5BC2C3C5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A7002-5341-2F99-EB62-7F38D6C5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4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41FA-BAB8-B790-C3DA-AF477EE6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F6DB-EE91-B8F5-FBCD-BCDD14431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230F5-0488-1AAE-3EF6-263A6116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B06-BE90-4107-841D-D3435AC5FADA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0BF6-FCA1-04D6-AE1B-8DA31B9A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26ACE-9D16-2DD6-D377-35915C09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37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E505-84E1-A4C4-7DAF-82D8E7A0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E4A8C-33A9-DC39-E1F4-C775D2007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ACBDB-D309-D088-6CE1-F65B12B9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B06-BE90-4107-841D-D3435AC5FADA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4FF6-E2C8-EC4A-7623-C2B89BEC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C324-4CEB-CD62-E108-1ABCDDAB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387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2EDF-6047-FED2-8DDF-77B056B0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8335-2AE9-156B-941A-E84BDFD07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475BB-2A53-18C1-DE5D-CBE7CDE41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85719-38EC-B112-F4CF-E961D0AC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B06-BE90-4107-841D-D3435AC5FADA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45277-05C2-9877-82FC-67136FCD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8DA18-628E-BC63-0788-9CFA0F85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79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115-580F-32DC-57E2-A478D587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3C2F7-0D15-8555-030A-9394C70AC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841F5-3BA6-6580-FF95-3204D30D9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9102F-B41F-E3C6-419B-34687B65B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6E56-A71C-FA0C-EF8E-3A3D5E166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5147C-F16D-0247-E24D-1CCC3CAC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B06-BE90-4107-841D-D3435AC5FADA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5010B-D9D3-DED3-A644-1C1F2517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9564A-8349-5B4A-B29D-18DA18D0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800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3DC3-5AAE-A461-D322-E42D1C81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0C7F4-E465-BFBB-9754-9FC19683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B06-BE90-4107-841D-D3435AC5FADA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0630C-763B-7A1A-38DF-F9E406FF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360B2-B66E-8E36-F4E6-41526AB1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838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01197-DA2B-DDA4-D38E-F470CD4A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B06-BE90-4107-841D-D3435AC5FADA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D5A4F-3AD0-4EA6-DEE1-872F5273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F929D-A812-32B6-3346-7829CF73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007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FCA-CBA3-2F9F-92F1-CCB3D311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7ABB-B1A0-155E-315B-FCD38C0E4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AD9D2-FE49-6019-3B84-161D5FEB1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538EE-B2CA-AB47-C01B-B5F2D04F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B06-BE90-4107-841D-D3435AC5FADA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8DE11-CF32-657A-E6BF-2060F9F0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0C9D9-CDA4-120C-CCB3-73299895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149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E633-1F55-87B5-4C76-CC46B8B7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53355-17A8-7DC1-1165-6AB16F4E3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D942-6BAA-39A9-DA65-BAEC6B640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D021B-42EC-0EB3-9689-D06F3908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B06-BE90-4107-841D-D3435AC5FADA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B4E5E-9144-69E9-D015-713253CD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3C4C0-FF1E-53F4-5901-51DA6DF7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452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F7A46-B2D6-A711-6078-C28A301C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D7A9E-E053-163F-F35C-C1103561F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F77D3-0D50-9365-38F7-5A0F0C908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6EB06-BE90-4107-841D-D3435AC5FADA}" type="datetimeFigureOut">
              <a:rPr lang="pl-PL" smtClean="0"/>
              <a:t>09.11.2024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F231D-372F-5A8B-2E33-76E8ED3FA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D09CA-4D0A-106E-123A-E34DE35C9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40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EE30-5CC7-3F18-1849-F0850E93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pl-PL" dirty="0"/>
              <a:t>Hubert Błonowski, 333181 </a:t>
            </a:r>
            <a:r>
              <a:rPr lang="pl-PL" sz="3200" dirty="0"/>
              <a:t>grupa 2a, środa 16:15, projekt 1, zadanie 35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321F268-382E-29B7-D248-81CBF1FF947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3429000"/>
                <a:ext cx="9144000" cy="1655762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</a:rPr>
                        <m:t>Obliczanie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</a:rPr>
                        <m:t>ca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</a:rPr>
                        <m:t>ł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</a:rPr>
                        <m:t>ek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sz="18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ctrlPr>
                            <a:rPr lang="pl-PL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l-PL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pl-P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pl-PL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pl-PL" sz="1800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pl-PL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</a:rPr>
                        <m:t>na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</a:rPr>
                        <m:t>obszarze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l-PL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pl-P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pl-P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przez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transformacj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ę 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na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kwadrat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−1, 1</m:t>
                          </m:r>
                        </m:e>
                      </m:d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l-P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−1, 1</m:t>
                          </m:r>
                        </m:e>
                      </m:d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zastosowanie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ł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ż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onych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</m:t>
                      </m:r>
                      <m:r>
                        <m:rPr>
                          <m:nor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-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punktowych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kwadratur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Gaussa</m:t>
                      </m:r>
                      <m:r>
                        <m:rPr>
                          <m:nor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-</m:t>
                      </m:r>
                      <m:sSup>
                        <m:sSupPr>
                          <m:ctrlPr>
                            <a:rPr lang="pl-P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l-P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Legendre</m:t>
                          </m:r>
                        </m:e>
                        <m:sup>
                          <m:r>
                            <a:rPr lang="pl-P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za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wzgl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ę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du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na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ka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ż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ą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zmienn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ą</m:t>
                      </m:r>
                    </m:oMath>
                  </m:oMathPara>
                </a14:m>
                <a:endParaRPr lang="pl-PL" sz="1800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321F268-382E-29B7-D248-81CBF1FF9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3429000"/>
                <a:ext cx="9144000" cy="16557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45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83D6-4DF8-B972-24E8-E70E9EEA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r>
              <a:rPr lang="pl-PL" dirty="0"/>
              <a:t>Opis zastosowanej metody numerycznej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8D0EFE-658B-B04A-0520-0DADCDA38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165" y="1344706"/>
                <a:ext cx="10515600" cy="48322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sz="2000" dirty="0"/>
                  <a:t>Alby obliczyć całkę na obszarze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r>
                  <a:rPr lang="pl-PL" sz="2000" dirty="0"/>
                  <a:t> zmieniamy obszar całkowania z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l-PL" sz="2000" dirty="0"/>
                  <a:t> na kwadrat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×[−1, 1]</m:t>
                    </m:r>
                  </m:oMath>
                </a14:m>
                <a:r>
                  <a:rPr lang="pl-PL" sz="2000" dirty="0"/>
                  <a:t> za pomocą podstawienia:</a:t>
                </a:r>
              </a:p>
              <a:p>
                <a:pPr marL="0" indent="0">
                  <a:buNone/>
                </a:pPr>
                <a:endParaRPr lang="pl-PL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pl-PL" sz="2000" dirty="0"/>
              </a:p>
              <a:p>
                <a:pPr marL="0" indent="0" algn="ctr">
                  <a:buNone/>
                </a:pPr>
                <a:endParaRPr lang="pl-PL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pl-PL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∬"/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−1,1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pl-P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×[−1,1]</m:t>
                          </m:r>
                        </m:sub>
                        <m:sup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box>
                                    <m:box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r>
                                        <m:rPr>
                                          <m:brk m:alnAt="63"/>
                                        </m:r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f>
                                        <m:fPr>
                                          <m:ctrlPr>
                                            <a:rPr lang="pl-PL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l-PL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pl-PL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pl-PL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num>
                                        <m:den>
                                          <m:r>
                                            <a:rPr lang="pl-PL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box>
                            </m:e>
                          </m:d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𝑑𝑢𝑑𝑣</m:t>
                          </m:r>
                        </m:e>
                      </m:nary>
                    </m:oMath>
                  </m:oMathPara>
                </a14:m>
                <a:endParaRPr lang="pl-PL" sz="2000" dirty="0"/>
              </a:p>
              <a:p>
                <a:pPr marL="0" indent="0" algn="ctr">
                  <a:buNone/>
                </a:pPr>
                <a:endParaRPr lang="pl-PL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ox>
                                  <m:boxPr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box>
                                  <m:boxPr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box>
                                  <m:boxPr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</m:m>
                        </m:e>
                      </m:d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ox>
                                  <m:boxPr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box>
                                  <m:boxPr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r>
                                      <m:rPr>
                                        <m:brk m:alnAt="63"/>
                                      </m:r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box>
                                  <m:boxPr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</m:m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sz="2000" dirty="0"/>
              </a:p>
              <a:p>
                <a:pPr marL="0" indent="0" algn="ctr">
                  <a:buNone/>
                </a:pPr>
                <a:endParaRPr lang="pl-PL" sz="2000" dirty="0"/>
              </a:p>
              <a:p>
                <a:pPr marL="0" indent="0">
                  <a:buNone/>
                </a:pPr>
                <a:r>
                  <a:rPr lang="pl-PL" sz="2000" dirty="0"/>
                  <a:t>Po takiej transformacji wszystkie punkty z prostej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l-PL" sz="2000" dirty="0"/>
                  <a:t> trafiają na oś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𝑂𝑋</m:t>
                    </m:r>
                  </m:oMath>
                </a14:m>
                <a:r>
                  <a:rPr lang="pl-PL" sz="2000" dirty="0"/>
                  <a:t>, a punkty z prostej</a:t>
                </a:r>
                <a:br>
                  <a:rPr lang="pl-PL" sz="2000" dirty="0"/>
                </a:b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l-PL" sz="2000" dirty="0"/>
                  <a:t>, na oś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𝑂𝑌</m:t>
                    </m:r>
                  </m:oMath>
                </a14:m>
                <a:r>
                  <a:rPr lang="pl-PL" sz="2000"/>
                  <a:t>. Można </a:t>
                </a:r>
                <a:r>
                  <a:rPr lang="pl-PL" sz="2000" dirty="0"/>
                  <a:t>myśleć o tym przekształceniu jak o rotacji o 45 stopni oraz </a:t>
                </a:r>
                <a:r>
                  <a:rPr lang="pl-PL" sz="2000"/>
                  <a:t>odpowiedniej skali.</a:t>
                </a:r>
                <a:endParaRPr lang="pl-PL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8D0EFE-658B-B04A-0520-0DADCDA38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165" y="1344706"/>
                <a:ext cx="10515600" cy="4832257"/>
              </a:xfrm>
              <a:blipFill>
                <a:blip r:embed="rId2"/>
                <a:stretch>
                  <a:fillRect l="-638" t="-1263" b="-227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85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B2F34F565154488D5A43D22180E7D5" ma:contentTypeVersion="13" ma:contentTypeDescription="Utwórz nowy dokument." ma:contentTypeScope="" ma:versionID="cea5a68ebca920a6ef05cbe1975aece7">
  <xsd:schema xmlns:xsd="http://www.w3.org/2001/XMLSchema" xmlns:xs="http://www.w3.org/2001/XMLSchema" xmlns:p="http://schemas.microsoft.com/office/2006/metadata/properties" xmlns:ns3="2c3ea7ce-d3f9-41eb-a76a-15928fbed160" xmlns:ns4="80fa4689-957b-4c5b-a7a9-f26056c94b81" targetNamespace="http://schemas.microsoft.com/office/2006/metadata/properties" ma:root="true" ma:fieldsID="08f82736d18d59aea7fa8b2666cca209" ns3:_="" ns4:_="">
    <xsd:import namespace="2c3ea7ce-d3f9-41eb-a76a-15928fbed160"/>
    <xsd:import namespace="80fa4689-957b-4c5b-a7a9-f26056c94b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3ea7ce-d3f9-41eb-a76a-15928fbed1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4689-957b-4c5b-a7a9-f26056c94b8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c3ea7ce-d3f9-41eb-a76a-15928fbed160" xsi:nil="true"/>
  </documentManagement>
</p:properties>
</file>

<file path=customXml/itemProps1.xml><?xml version="1.0" encoding="utf-8"?>
<ds:datastoreItem xmlns:ds="http://schemas.openxmlformats.org/officeDocument/2006/customXml" ds:itemID="{F56E8527-E59B-43CE-B1A1-BFCD6017D0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3ea7ce-d3f9-41eb-a76a-15928fbed160"/>
    <ds:schemaRef ds:uri="80fa4689-957b-4c5b-a7a9-f26056c94b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D22683-0377-4E00-95A7-EBC5A422AF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ED7EF-B383-4D5C-B90C-22119E7D0941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2c3ea7ce-d3f9-41eb-a76a-15928fbed160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80fa4689-957b-4c5b-a7a9-f26056c94b8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Hubert Błonowski, 333181 grupa 2a, środa 16:15, projekt 1, zadanie 35</vt:lpstr>
      <vt:lpstr>Opis zastosowanej metody numerycznej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Błonowski Hubert (STUD)</dc:creator>
  <cp:lastModifiedBy>Błonowski Hubert (STUD)</cp:lastModifiedBy>
  <cp:revision>2</cp:revision>
  <dcterms:created xsi:type="dcterms:W3CDTF">2024-11-09T12:02:14Z</dcterms:created>
  <dcterms:modified xsi:type="dcterms:W3CDTF">2024-11-09T12:03:19Z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0x01010078B2F34F565154488D5A43D22180E7D5</vt:lpwstr>
  </property>
</Properties>
</file>