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4" r:id="rId3"/>
    <p:sldId id="276" r:id="rId5"/>
    <p:sldId id="279" r:id="rId6"/>
    <p:sldId id="272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35e4c6fd-a3ce-472b-89e1-a385e73bfba3}">
          <p14:sldIdLst>
            <p14:sldId id="274"/>
            <p14:sldId id="279"/>
            <p14:sldId id="276"/>
            <p14:sldId id="272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-102" y="-126"/>
      </p:cViewPr>
      <p:guideLst>
        <p:guide orient="horz" pos="2165"/>
        <p:guide pos="38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53AE3-314E-40D8-B9DA-A91692AB4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53AE3-314E-40D8-B9DA-A91692AB4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53AE3-314E-40D8-B9DA-A91692AB4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53AE3-314E-40D8-B9DA-A91692AB4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53AE3-314E-40D8-B9DA-A91692AB4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409950"/>
            <a:ext cx="9144000" cy="128428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700588"/>
            <a:ext cx="9144000" cy="5762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D7E23F7-2C2F-4439-8771-CF74DAD7FF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FEBEBC3-80FF-4C66-A06C-028EE844B8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23F7-2C2F-4439-8771-CF74DAD7FF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EBC3-80FF-4C66-A06C-028EE844B8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62150" y="4095750"/>
            <a:ext cx="8153400" cy="131445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62150" y="5491956"/>
            <a:ext cx="8153400" cy="63612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7E23F7-2C2F-4439-8771-CF74DAD7FF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FEBEBC3-80FF-4C66-A06C-028EE844B8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23F7-2C2F-4439-8771-CF74DAD7FF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EBC3-80FF-4C66-A06C-028EE844B8FE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7741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01327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7741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01327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23F7-2C2F-4439-8771-CF74DAD7FF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EBC3-80FF-4C66-A06C-028EE844B8FE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22800" y="3409200"/>
            <a:ext cx="9144000" cy="1504800"/>
          </a:xfrm>
        </p:spPr>
        <p:txBody>
          <a:bodyPr anchor="b" anchorCtr="0">
            <a:normAutofit/>
          </a:bodyPr>
          <a:lstStyle>
            <a:lvl1pPr algn="ctr">
              <a:defRPr sz="72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D7E23F7-2C2F-4439-8771-CF74DAD7FF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FEBEBC3-80FF-4C66-A06C-028EE844B8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23F7-2C2F-4439-8771-CF74DAD7FF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EBC3-80FF-4C66-A06C-028EE844B8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685421" y="365125"/>
            <a:ext cx="1668379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634046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23F7-2C2F-4439-8771-CF74DAD7FF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EBC3-80FF-4C66-A06C-028EE844B8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5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809750" y="320675"/>
            <a:ext cx="52006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1809750" y="1825625"/>
            <a:ext cx="9544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D7E23F7-2C2F-4439-8771-CF74DAD7FF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FEBEBC3-80FF-4C66-A06C-028EE844B8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2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9" Type="http://schemas.openxmlformats.org/officeDocument/2006/relationships/notesSlide" Target="../notesSlides/notesSlide2.xml"/><Relationship Id="rId48" Type="http://schemas.openxmlformats.org/officeDocument/2006/relationships/slideLayout" Target="../slideLayouts/slideLayout2.xml"/><Relationship Id="rId47" Type="http://schemas.openxmlformats.org/officeDocument/2006/relationships/tags" Target="../tags/tag52.xml"/><Relationship Id="rId46" Type="http://schemas.openxmlformats.org/officeDocument/2006/relationships/tags" Target="../tags/tag51.xml"/><Relationship Id="rId45" Type="http://schemas.openxmlformats.org/officeDocument/2006/relationships/tags" Target="../tags/tag50.xml"/><Relationship Id="rId44" Type="http://schemas.openxmlformats.org/officeDocument/2006/relationships/tags" Target="../tags/tag49.xml"/><Relationship Id="rId43" Type="http://schemas.openxmlformats.org/officeDocument/2006/relationships/tags" Target="../tags/tag48.xml"/><Relationship Id="rId42" Type="http://schemas.openxmlformats.org/officeDocument/2006/relationships/tags" Target="../tags/tag47.xml"/><Relationship Id="rId41" Type="http://schemas.openxmlformats.org/officeDocument/2006/relationships/tags" Target="../tags/tag46.xml"/><Relationship Id="rId40" Type="http://schemas.openxmlformats.org/officeDocument/2006/relationships/tags" Target="../tags/tag45.xml"/><Relationship Id="rId4" Type="http://schemas.openxmlformats.org/officeDocument/2006/relationships/tags" Target="../tags/tag9.xml"/><Relationship Id="rId39" Type="http://schemas.openxmlformats.org/officeDocument/2006/relationships/tags" Target="../tags/tag44.xml"/><Relationship Id="rId38" Type="http://schemas.openxmlformats.org/officeDocument/2006/relationships/tags" Target="../tags/tag43.xml"/><Relationship Id="rId37" Type="http://schemas.openxmlformats.org/officeDocument/2006/relationships/tags" Target="../tags/tag42.xml"/><Relationship Id="rId36" Type="http://schemas.openxmlformats.org/officeDocument/2006/relationships/tags" Target="../tags/tag41.xml"/><Relationship Id="rId35" Type="http://schemas.openxmlformats.org/officeDocument/2006/relationships/tags" Target="../tags/tag40.xml"/><Relationship Id="rId34" Type="http://schemas.openxmlformats.org/officeDocument/2006/relationships/tags" Target="../tags/tag39.xml"/><Relationship Id="rId33" Type="http://schemas.openxmlformats.org/officeDocument/2006/relationships/tags" Target="../tags/tag38.xml"/><Relationship Id="rId32" Type="http://schemas.openxmlformats.org/officeDocument/2006/relationships/tags" Target="../tags/tag37.xml"/><Relationship Id="rId31" Type="http://schemas.openxmlformats.org/officeDocument/2006/relationships/tags" Target="../tags/tag36.xml"/><Relationship Id="rId30" Type="http://schemas.openxmlformats.org/officeDocument/2006/relationships/tags" Target="../tags/tag35.xml"/><Relationship Id="rId3" Type="http://schemas.openxmlformats.org/officeDocument/2006/relationships/tags" Target="../tags/tag8.xml"/><Relationship Id="rId29" Type="http://schemas.openxmlformats.org/officeDocument/2006/relationships/tags" Target="../tags/tag34.xml"/><Relationship Id="rId28" Type="http://schemas.openxmlformats.org/officeDocument/2006/relationships/tags" Target="../tags/tag33.xml"/><Relationship Id="rId27" Type="http://schemas.openxmlformats.org/officeDocument/2006/relationships/tags" Target="../tags/tag32.xml"/><Relationship Id="rId26" Type="http://schemas.openxmlformats.org/officeDocument/2006/relationships/tags" Target="../tags/tag31.xml"/><Relationship Id="rId25" Type="http://schemas.openxmlformats.org/officeDocument/2006/relationships/tags" Target="../tags/tag30.xml"/><Relationship Id="rId24" Type="http://schemas.openxmlformats.org/officeDocument/2006/relationships/tags" Target="../tags/tag29.xml"/><Relationship Id="rId23" Type="http://schemas.openxmlformats.org/officeDocument/2006/relationships/tags" Target="../tags/tag28.xml"/><Relationship Id="rId22" Type="http://schemas.openxmlformats.org/officeDocument/2006/relationships/tags" Target="../tags/tag27.xml"/><Relationship Id="rId21" Type="http://schemas.openxmlformats.org/officeDocument/2006/relationships/tags" Target="../tags/tag26.xml"/><Relationship Id="rId20" Type="http://schemas.openxmlformats.org/officeDocument/2006/relationships/tags" Target="../tags/tag25.xml"/><Relationship Id="rId2" Type="http://schemas.openxmlformats.org/officeDocument/2006/relationships/tags" Target="../tags/tag7.xml"/><Relationship Id="rId19" Type="http://schemas.openxmlformats.org/officeDocument/2006/relationships/tags" Target="../tags/tag24.xml"/><Relationship Id="rId18" Type="http://schemas.openxmlformats.org/officeDocument/2006/relationships/tags" Target="../tags/tag23.xml"/><Relationship Id="rId17" Type="http://schemas.openxmlformats.org/officeDocument/2006/relationships/tags" Target="../tags/tag22.xml"/><Relationship Id="rId16" Type="http://schemas.openxmlformats.org/officeDocument/2006/relationships/tags" Target="../tags/tag21.xml"/><Relationship Id="rId15" Type="http://schemas.openxmlformats.org/officeDocument/2006/relationships/tags" Target="../tags/tag20.xml"/><Relationship Id="rId14" Type="http://schemas.openxmlformats.org/officeDocument/2006/relationships/tags" Target="../tags/tag19.xml"/><Relationship Id="rId13" Type="http://schemas.openxmlformats.org/officeDocument/2006/relationships/tags" Target="../tags/tag18.xml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9" Type="http://schemas.openxmlformats.org/officeDocument/2006/relationships/notesSlide" Target="../notesSlides/notesSlide3.xml"/><Relationship Id="rId48" Type="http://schemas.openxmlformats.org/officeDocument/2006/relationships/slideLayout" Target="../slideLayouts/slideLayout2.xml"/><Relationship Id="rId47" Type="http://schemas.openxmlformats.org/officeDocument/2006/relationships/tags" Target="../tags/tag99.xml"/><Relationship Id="rId46" Type="http://schemas.openxmlformats.org/officeDocument/2006/relationships/tags" Target="../tags/tag98.xml"/><Relationship Id="rId45" Type="http://schemas.openxmlformats.org/officeDocument/2006/relationships/tags" Target="../tags/tag97.xml"/><Relationship Id="rId44" Type="http://schemas.openxmlformats.org/officeDocument/2006/relationships/tags" Target="../tags/tag96.xml"/><Relationship Id="rId43" Type="http://schemas.openxmlformats.org/officeDocument/2006/relationships/tags" Target="../tags/tag95.xml"/><Relationship Id="rId42" Type="http://schemas.openxmlformats.org/officeDocument/2006/relationships/tags" Target="../tags/tag94.xml"/><Relationship Id="rId41" Type="http://schemas.openxmlformats.org/officeDocument/2006/relationships/tags" Target="../tags/tag93.xml"/><Relationship Id="rId40" Type="http://schemas.openxmlformats.org/officeDocument/2006/relationships/tags" Target="../tags/tag92.xml"/><Relationship Id="rId4" Type="http://schemas.openxmlformats.org/officeDocument/2006/relationships/tags" Target="../tags/tag56.xml"/><Relationship Id="rId39" Type="http://schemas.openxmlformats.org/officeDocument/2006/relationships/tags" Target="../tags/tag91.xml"/><Relationship Id="rId38" Type="http://schemas.openxmlformats.org/officeDocument/2006/relationships/tags" Target="../tags/tag90.xml"/><Relationship Id="rId37" Type="http://schemas.openxmlformats.org/officeDocument/2006/relationships/tags" Target="../tags/tag89.xml"/><Relationship Id="rId36" Type="http://schemas.openxmlformats.org/officeDocument/2006/relationships/tags" Target="../tags/tag88.xml"/><Relationship Id="rId35" Type="http://schemas.openxmlformats.org/officeDocument/2006/relationships/tags" Target="../tags/tag87.xml"/><Relationship Id="rId34" Type="http://schemas.openxmlformats.org/officeDocument/2006/relationships/tags" Target="../tags/tag86.xml"/><Relationship Id="rId33" Type="http://schemas.openxmlformats.org/officeDocument/2006/relationships/tags" Target="../tags/tag85.xml"/><Relationship Id="rId32" Type="http://schemas.openxmlformats.org/officeDocument/2006/relationships/tags" Target="../tags/tag84.xml"/><Relationship Id="rId31" Type="http://schemas.openxmlformats.org/officeDocument/2006/relationships/tags" Target="../tags/tag83.xml"/><Relationship Id="rId30" Type="http://schemas.openxmlformats.org/officeDocument/2006/relationships/tags" Target="../tags/tag82.xml"/><Relationship Id="rId3" Type="http://schemas.openxmlformats.org/officeDocument/2006/relationships/tags" Target="../tags/tag55.xml"/><Relationship Id="rId29" Type="http://schemas.openxmlformats.org/officeDocument/2006/relationships/tags" Target="../tags/tag81.xml"/><Relationship Id="rId28" Type="http://schemas.openxmlformats.org/officeDocument/2006/relationships/tags" Target="../tags/tag80.xml"/><Relationship Id="rId27" Type="http://schemas.openxmlformats.org/officeDocument/2006/relationships/tags" Target="../tags/tag79.xml"/><Relationship Id="rId26" Type="http://schemas.openxmlformats.org/officeDocument/2006/relationships/tags" Target="../tags/tag78.xml"/><Relationship Id="rId25" Type="http://schemas.openxmlformats.org/officeDocument/2006/relationships/tags" Target="../tags/tag77.xml"/><Relationship Id="rId24" Type="http://schemas.openxmlformats.org/officeDocument/2006/relationships/tags" Target="../tags/tag76.xml"/><Relationship Id="rId23" Type="http://schemas.openxmlformats.org/officeDocument/2006/relationships/tags" Target="../tags/tag75.xml"/><Relationship Id="rId22" Type="http://schemas.openxmlformats.org/officeDocument/2006/relationships/tags" Target="../tags/tag74.xml"/><Relationship Id="rId21" Type="http://schemas.openxmlformats.org/officeDocument/2006/relationships/tags" Target="../tags/tag73.xml"/><Relationship Id="rId20" Type="http://schemas.openxmlformats.org/officeDocument/2006/relationships/tags" Target="../tags/tag72.xml"/><Relationship Id="rId2" Type="http://schemas.openxmlformats.org/officeDocument/2006/relationships/tags" Target="../tags/tag54.xml"/><Relationship Id="rId19" Type="http://schemas.openxmlformats.org/officeDocument/2006/relationships/tags" Target="../tags/tag71.xml"/><Relationship Id="rId18" Type="http://schemas.openxmlformats.org/officeDocument/2006/relationships/tags" Target="../tags/tag70.xml"/><Relationship Id="rId17" Type="http://schemas.openxmlformats.org/officeDocument/2006/relationships/tags" Target="../tags/tag69.xml"/><Relationship Id="rId16" Type="http://schemas.openxmlformats.org/officeDocument/2006/relationships/tags" Target="../tags/tag68.xml"/><Relationship Id="rId15" Type="http://schemas.openxmlformats.org/officeDocument/2006/relationships/tags" Target="../tags/tag67.xml"/><Relationship Id="rId14" Type="http://schemas.openxmlformats.org/officeDocument/2006/relationships/tags" Target="../tags/tag66.xml"/><Relationship Id="rId13" Type="http://schemas.openxmlformats.org/officeDocument/2006/relationships/tags" Target="../tags/tag65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tags" Target="../tags/tag5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tags" Target="../tags/tag10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恋家房产平台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姓名：  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级软件</a:t>
            </a:r>
            <a:r>
              <a:rPr lang="en-US" altLang="zh-CN" dirty="0" smtClean="0"/>
              <a:t>2</a:t>
            </a:r>
            <a:r>
              <a:rPr lang="zh-CN" altLang="en-US" dirty="0" smtClean="0"/>
              <a:t>班 刘继强</a:t>
            </a:r>
            <a:endParaRPr lang="zh-CN" altLang="en-US" dirty="0" smtClean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>
            <p:custDataLst>
              <p:tags r:id="rId1"/>
            </p:custDataLst>
          </p:nvPr>
        </p:nvSpPr>
        <p:spPr bwMode="auto">
          <a:xfrm>
            <a:off x="447991" y="3836035"/>
            <a:ext cx="713998" cy="716026"/>
          </a:xfrm>
          <a:custGeom>
            <a:avLst/>
            <a:gdLst>
              <a:gd name="connsiteX0" fmla="*/ 356998 w 713998"/>
              <a:gd name="connsiteY0" fmla="*/ 34483 h 716026"/>
              <a:gd name="connsiteX1" fmla="*/ 34482 w 713998"/>
              <a:gd name="connsiteY1" fmla="*/ 358013 h 716026"/>
              <a:gd name="connsiteX2" fmla="*/ 356998 w 713998"/>
              <a:gd name="connsiteY2" fmla="*/ 681543 h 716026"/>
              <a:gd name="connsiteX3" fmla="*/ 679514 w 713998"/>
              <a:gd name="connsiteY3" fmla="*/ 358013 h 716026"/>
              <a:gd name="connsiteX4" fmla="*/ 356998 w 713998"/>
              <a:gd name="connsiteY4" fmla="*/ 34483 h 716026"/>
              <a:gd name="connsiteX5" fmla="*/ 356999 w 713998"/>
              <a:gd name="connsiteY5" fmla="*/ 0 h 716026"/>
              <a:gd name="connsiteX6" fmla="*/ 713998 w 713998"/>
              <a:gd name="connsiteY6" fmla="*/ 358013 h 716026"/>
              <a:gd name="connsiteX7" fmla="*/ 356999 w 713998"/>
              <a:gd name="connsiteY7" fmla="*/ 716026 h 716026"/>
              <a:gd name="connsiteX8" fmla="*/ 0 w 713998"/>
              <a:gd name="connsiteY8" fmla="*/ 358013 h 716026"/>
              <a:gd name="connsiteX9" fmla="*/ 356999 w 713998"/>
              <a:gd name="connsiteY9" fmla="*/ 0 h 71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3998" h="716026">
                <a:moveTo>
                  <a:pt x="356998" y="34483"/>
                </a:moveTo>
                <a:cubicBezTo>
                  <a:pt x="178877" y="34483"/>
                  <a:pt x="34482" y="179332"/>
                  <a:pt x="34482" y="358013"/>
                </a:cubicBezTo>
                <a:cubicBezTo>
                  <a:pt x="34482" y="536694"/>
                  <a:pt x="178877" y="681543"/>
                  <a:pt x="356998" y="681543"/>
                </a:cubicBezTo>
                <a:cubicBezTo>
                  <a:pt x="535119" y="681543"/>
                  <a:pt x="679514" y="536694"/>
                  <a:pt x="679514" y="358013"/>
                </a:cubicBezTo>
                <a:cubicBezTo>
                  <a:pt x="679514" y="179332"/>
                  <a:pt x="535119" y="34483"/>
                  <a:pt x="356998" y="34483"/>
                </a:cubicBezTo>
                <a:close/>
                <a:moveTo>
                  <a:pt x="356999" y="0"/>
                </a:moveTo>
                <a:cubicBezTo>
                  <a:pt x="554164" y="0"/>
                  <a:pt x="713998" y="160288"/>
                  <a:pt x="713998" y="358013"/>
                </a:cubicBezTo>
                <a:cubicBezTo>
                  <a:pt x="713998" y="555738"/>
                  <a:pt x="554164" y="716026"/>
                  <a:pt x="356999" y="716026"/>
                </a:cubicBezTo>
                <a:cubicBezTo>
                  <a:pt x="159834" y="716026"/>
                  <a:pt x="0" y="555738"/>
                  <a:pt x="0" y="358013"/>
                </a:cubicBezTo>
                <a:cubicBezTo>
                  <a:pt x="0" y="160288"/>
                  <a:pt x="159834" y="0"/>
                  <a:pt x="3569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>
            <p:custDataLst>
              <p:tags r:id="rId2"/>
            </p:custDataLst>
          </p:nvPr>
        </p:nvSpPr>
        <p:spPr bwMode="auto">
          <a:xfrm>
            <a:off x="567667" y="3956346"/>
            <a:ext cx="474645" cy="47667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 bwMode="auto">
          <a:xfrm>
            <a:off x="1422400" y="3970020"/>
            <a:ext cx="2688590" cy="477520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80000"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根据用户点击量推荐最热房源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任意多边形 36"/>
          <p:cNvSpPr/>
          <p:nvPr>
            <p:custDataLst>
              <p:tags r:id="rId4"/>
            </p:custDataLst>
          </p:nvPr>
        </p:nvSpPr>
        <p:spPr bwMode="auto">
          <a:xfrm>
            <a:off x="4374196" y="1646555"/>
            <a:ext cx="713998" cy="716026"/>
          </a:xfrm>
          <a:custGeom>
            <a:avLst/>
            <a:gdLst>
              <a:gd name="connsiteX0" fmla="*/ 356998 w 713998"/>
              <a:gd name="connsiteY0" fmla="*/ 34483 h 716026"/>
              <a:gd name="connsiteX1" fmla="*/ 34482 w 713998"/>
              <a:gd name="connsiteY1" fmla="*/ 358013 h 716026"/>
              <a:gd name="connsiteX2" fmla="*/ 356998 w 713998"/>
              <a:gd name="connsiteY2" fmla="*/ 681543 h 716026"/>
              <a:gd name="connsiteX3" fmla="*/ 679514 w 713998"/>
              <a:gd name="connsiteY3" fmla="*/ 358013 h 716026"/>
              <a:gd name="connsiteX4" fmla="*/ 356998 w 713998"/>
              <a:gd name="connsiteY4" fmla="*/ 34483 h 716026"/>
              <a:gd name="connsiteX5" fmla="*/ 356999 w 713998"/>
              <a:gd name="connsiteY5" fmla="*/ 0 h 716026"/>
              <a:gd name="connsiteX6" fmla="*/ 713998 w 713998"/>
              <a:gd name="connsiteY6" fmla="*/ 358013 h 716026"/>
              <a:gd name="connsiteX7" fmla="*/ 356999 w 713998"/>
              <a:gd name="connsiteY7" fmla="*/ 716026 h 716026"/>
              <a:gd name="connsiteX8" fmla="*/ 0 w 713998"/>
              <a:gd name="connsiteY8" fmla="*/ 358013 h 716026"/>
              <a:gd name="connsiteX9" fmla="*/ 356999 w 713998"/>
              <a:gd name="connsiteY9" fmla="*/ 0 h 71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3998" h="716026">
                <a:moveTo>
                  <a:pt x="356998" y="34483"/>
                </a:moveTo>
                <a:cubicBezTo>
                  <a:pt x="178877" y="34483"/>
                  <a:pt x="34482" y="179332"/>
                  <a:pt x="34482" y="358013"/>
                </a:cubicBezTo>
                <a:cubicBezTo>
                  <a:pt x="34482" y="536694"/>
                  <a:pt x="178877" y="681543"/>
                  <a:pt x="356998" y="681543"/>
                </a:cubicBezTo>
                <a:cubicBezTo>
                  <a:pt x="535119" y="681543"/>
                  <a:pt x="679514" y="536694"/>
                  <a:pt x="679514" y="358013"/>
                </a:cubicBezTo>
                <a:cubicBezTo>
                  <a:pt x="679514" y="179332"/>
                  <a:pt x="535119" y="34483"/>
                  <a:pt x="356998" y="34483"/>
                </a:cubicBezTo>
                <a:close/>
                <a:moveTo>
                  <a:pt x="356999" y="0"/>
                </a:moveTo>
                <a:cubicBezTo>
                  <a:pt x="554164" y="0"/>
                  <a:pt x="713998" y="160288"/>
                  <a:pt x="713998" y="358013"/>
                </a:cubicBezTo>
                <a:cubicBezTo>
                  <a:pt x="713998" y="555738"/>
                  <a:pt x="554164" y="716026"/>
                  <a:pt x="356999" y="716026"/>
                </a:cubicBezTo>
                <a:cubicBezTo>
                  <a:pt x="159834" y="716026"/>
                  <a:pt x="0" y="555738"/>
                  <a:pt x="0" y="358013"/>
                </a:cubicBezTo>
                <a:cubicBezTo>
                  <a:pt x="0" y="160288"/>
                  <a:pt x="159834" y="0"/>
                  <a:pt x="3569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>
            <p:custDataLst>
              <p:tags r:id="rId5"/>
            </p:custDataLst>
          </p:nvPr>
        </p:nvSpPr>
        <p:spPr bwMode="auto">
          <a:xfrm>
            <a:off x="4493237" y="1772581"/>
            <a:ext cx="474645" cy="47667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6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>
            <p:custDataLst>
              <p:tags r:id="rId6"/>
            </p:custDataLst>
          </p:nvPr>
        </p:nvSpPr>
        <p:spPr bwMode="auto">
          <a:xfrm>
            <a:off x="5318760" y="1719580"/>
            <a:ext cx="2268855" cy="64325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地图找房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任意多边形 32"/>
          <p:cNvSpPr/>
          <p:nvPr>
            <p:custDataLst>
              <p:tags r:id="rId7"/>
            </p:custDataLst>
          </p:nvPr>
        </p:nvSpPr>
        <p:spPr bwMode="auto">
          <a:xfrm>
            <a:off x="447991" y="4884679"/>
            <a:ext cx="713998" cy="716026"/>
          </a:xfrm>
          <a:custGeom>
            <a:avLst/>
            <a:gdLst>
              <a:gd name="connsiteX0" fmla="*/ 356998 w 713998"/>
              <a:gd name="connsiteY0" fmla="*/ 34483 h 716026"/>
              <a:gd name="connsiteX1" fmla="*/ 34482 w 713998"/>
              <a:gd name="connsiteY1" fmla="*/ 358013 h 716026"/>
              <a:gd name="connsiteX2" fmla="*/ 356998 w 713998"/>
              <a:gd name="connsiteY2" fmla="*/ 681543 h 716026"/>
              <a:gd name="connsiteX3" fmla="*/ 679514 w 713998"/>
              <a:gd name="connsiteY3" fmla="*/ 358013 h 716026"/>
              <a:gd name="connsiteX4" fmla="*/ 356998 w 713998"/>
              <a:gd name="connsiteY4" fmla="*/ 34483 h 716026"/>
              <a:gd name="connsiteX5" fmla="*/ 356999 w 713998"/>
              <a:gd name="connsiteY5" fmla="*/ 0 h 716026"/>
              <a:gd name="connsiteX6" fmla="*/ 713998 w 713998"/>
              <a:gd name="connsiteY6" fmla="*/ 358013 h 716026"/>
              <a:gd name="connsiteX7" fmla="*/ 356999 w 713998"/>
              <a:gd name="connsiteY7" fmla="*/ 716026 h 716026"/>
              <a:gd name="connsiteX8" fmla="*/ 0 w 713998"/>
              <a:gd name="connsiteY8" fmla="*/ 358013 h 716026"/>
              <a:gd name="connsiteX9" fmla="*/ 356999 w 713998"/>
              <a:gd name="connsiteY9" fmla="*/ 0 h 71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3998" h="716026">
                <a:moveTo>
                  <a:pt x="356998" y="34483"/>
                </a:moveTo>
                <a:cubicBezTo>
                  <a:pt x="178877" y="34483"/>
                  <a:pt x="34482" y="179332"/>
                  <a:pt x="34482" y="358013"/>
                </a:cubicBezTo>
                <a:cubicBezTo>
                  <a:pt x="34482" y="536694"/>
                  <a:pt x="178877" y="681543"/>
                  <a:pt x="356998" y="681543"/>
                </a:cubicBezTo>
                <a:cubicBezTo>
                  <a:pt x="535119" y="681543"/>
                  <a:pt x="679514" y="536694"/>
                  <a:pt x="679514" y="358013"/>
                </a:cubicBezTo>
                <a:cubicBezTo>
                  <a:pt x="679514" y="179332"/>
                  <a:pt x="535119" y="34483"/>
                  <a:pt x="356998" y="34483"/>
                </a:cubicBezTo>
                <a:close/>
                <a:moveTo>
                  <a:pt x="356999" y="0"/>
                </a:moveTo>
                <a:cubicBezTo>
                  <a:pt x="554164" y="0"/>
                  <a:pt x="713998" y="160288"/>
                  <a:pt x="713998" y="358013"/>
                </a:cubicBezTo>
                <a:cubicBezTo>
                  <a:pt x="713998" y="555738"/>
                  <a:pt x="554164" y="716026"/>
                  <a:pt x="356999" y="716026"/>
                </a:cubicBezTo>
                <a:cubicBezTo>
                  <a:pt x="159834" y="716026"/>
                  <a:pt x="0" y="555738"/>
                  <a:pt x="0" y="358013"/>
                </a:cubicBezTo>
                <a:cubicBezTo>
                  <a:pt x="0" y="160288"/>
                  <a:pt x="159834" y="0"/>
                  <a:pt x="3569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>
            <p:custDataLst>
              <p:tags r:id="rId8"/>
            </p:custDataLst>
          </p:nvPr>
        </p:nvSpPr>
        <p:spPr bwMode="auto">
          <a:xfrm>
            <a:off x="567667" y="5004355"/>
            <a:ext cx="474645" cy="47667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4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>
            <p:custDataLst>
              <p:tags r:id="rId9"/>
            </p:custDataLst>
          </p:nvPr>
        </p:nvSpPr>
        <p:spPr bwMode="auto">
          <a:xfrm>
            <a:off x="1393190" y="4951730"/>
            <a:ext cx="2795270" cy="425450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70000"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经纪人以及经纪机构的创建和展示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任意多边形 35"/>
          <p:cNvSpPr/>
          <p:nvPr>
            <p:custDataLst>
              <p:tags r:id="rId10"/>
            </p:custDataLst>
          </p:nvPr>
        </p:nvSpPr>
        <p:spPr bwMode="auto">
          <a:xfrm>
            <a:off x="4373561" y="2753619"/>
            <a:ext cx="713998" cy="716026"/>
          </a:xfrm>
          <a:custGeom>
            <a:avLst/>
            <a:gdLst>
              <a:gd name="connsiteX0" fmla="*/ 356998 w 713998"/>
              <a:gd name="connsiteY0" fmla="*/ 34483 h 716026"/>
              <a:gd name="connsiteX1" fmla="*/ 34482 w 713998"/>
              <a:gd name="connsiteY1" fmla="*/ 358013 h 716026"/>
              <a:gd name="connsiteX2" fmla="*/ 356998 w 713998"/>
              <a:gd name="connsiteY2" fmla="*/ 681543 h 716026"/>
              <a:gd name="connsiteX3" fmla="*/ 679514 w 713998"/>
              <a:gd name="connsiteY3" fmla="*/ 358013 h 716026"/>
              <a:gd name="connsiteX4" fmla="*/ 356998 w 713998"/>
              <a:gd name="connsiteY4" fmla="*/ 34483 h 716026"/>
              <a:gd name="connsiteX5" fmla="*/ 356999 w 713998"/>
              <a:gd name="connsiteY5" fmla="*/ 0 h 716026"/>
              <a:gd name="connsiteX6" fmla="*/ 713998 w 713998"/>
              <a:gd name="connsiteY6" fmla="*/ 358013 h 716026"/>
              <a:gd name="connsiteX7" fmla="*/ 356999 w 713998"/>
              <a:gd name="connsiteY7" fmla="*/ 716026 h 716026"/>
              <a:gd name="connsiteX8" fmla="*/ 0 w 713998"/>
              <a:gd name="connsiteY8" fmla="*/ 358013 h 716026"/>
              <a:gd name="connsiteX9" fmla="*/ 356999 w 713998"/>
              <a:gd name="connsiteY9" fmla="*/ 0 h 71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3998" h="716026">
                <a:moveTo>
                  <a:pt x="356998" y="34483"/>
                </a:moveTo>
                <a:cubicBezTo>
                  <a:pt x="178877" y="34483"/>
                  <a:pt x="34482" y="179332"/>
                  <a:pt x="34482" y="358013"/>
                </a:cubicBezTo>
                <a:cubicBezTo>
                  <a:pt x="34482" y="536694"/>
                  <a:pt x="178877" y="681543"/>
                  <a:pt x="356998" y="681543"/>
                </a:cubicBezTo>
                <a:cubicBezTo>
                  <a:pt x="535119" y="681543"/>
                  <a:pt x="679514" y="536694"/>
                  <a:pt x="679514" y="358013"/>
                </a:cubicBezTo>
                <a:cubicBezTo>
                  <a:pt x="679514" y="179332"/>
                  <a:pt x="535119" y="34483"/>
                  <a:pt x="356998" y="34483"/>
                </a:cubicBezTo>
                <a:close/>
                <a:moveTo>
                  <a:pt x="356999" y="0"/>
                </a:moveTo>
                <a:cubicBezTo>
                  <a:pt x="554164" y="0"/>
                  <a:pt x="713998" y="160288"/>
                  <a:pt x="713998" y="358013"/>
                </a:cubicBezTo>
                <a:cubicBezTo>
                  <a:pt x="713998" y="555738"/>
                  <a:pt x="554164" y="716026"/>
                  <a:pt x="356999" y="716026"/>
                </a:cubicBezTo>
                <a:cubicBezTo>
                  <a:pt x="159834" y="716026"/>
                  <a:pt x="0" y="555738"/>
                  <a:pt x="0" y="358013"/>
                </a:cubicBezTo>
                <a:cubicBezTo>
                  <a:pt x="0" y="160288"/>
                  <a:pt x="159834" y="0"/>
                  <a:pt x="3569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>
            <p:custDataLst>
              <p:tags r:id="rId11"/>
            </p:custDataLst>
          </p:nvPr>
        </p:nvSpPr>
        <p:spPr bwMode="auto">
          <a:xfrm>
            <a:off x="4493237" y="2873295"/>
            <a:ext cx="474645" cy="47667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7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>
            <p:custDataLst>
              <p:tags r:id="rId12"/>
            </p:custDataLst>
          </p:nvPr>
        </p:nvSpPr>
        <p:spPr bwMode="auto">
          <a:xfrm>
            <a:off x="5318760" y="2820670"/>
            <a:ext cx="2284730" cy="58229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网易邮箱登录及注册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任意多边形 33"/>
          <p:cNvSpPr/>
          <p:nvPr>
            <p:custDataLst>
              <p:tags r:id="rId13"/>
            </p:custDataLst>
          </p:nvPr>
        </p:nvSpPr>
        <p:spPr bwMode="auto">
          <a:xfrm>
            <a:off x="447991" y="5993013"/>
            <a:ext cx="713998" cy="716026"/>
          </a:xfrm>
          <a:custGeom>
            <a:avLst/>
            <a:gdLst>
              <a:gd name="connsiteX0" fmla="*/ 356998 w 713998"/>
              <a:gd name="connsiteY0" fmla="*/ 34483 h 716026"/>
              <a:gd name="connsiteX1" fmla="*/ 34482 w 713998"/>
              <a:gd name="connsiteY1" fmla="*/ 358013 h 716026"/>
              <a:gd name="connsiteX2" fmla="*/ 356998 w 713998"/>
              <a:gd name="connsiteY2" fmla="*/ 681543 h 716026"/>
              <a:gd name="connsiteX3" fmla="*/ 679514 w 713998"/>
              <a:gd name="connsiteY3" fmla="*/ 358013 h 716026"/>
              <a:gd name="connsiteX4" fmla="*/ 356998 w 713998"/>
              <a:gd name="connsiteY4" fmla="*/ 34483 h 716026"/>
              <a:gd name="connsiteX5" fmla="*/ 356999 w 713998"/>
              <a:gd name="connsiteY5" fmla="*/ 0 h 716026"/>
              <a:gd name="connsiteX6" fmla="*/ 713998 w 713998"/>
              <a:gd name="connsiteY6" fmla="*/ 358013 h 716026"/>
              <a:gd name="connsiteX7" fmla="*/ 356999 w 713998"/>
              <a:gd name="connsiteY7" fmla="*/ 716026 h 716026"/>
              <a:gd name="connsiteX8" fmla="*/ 0 w 713998"/>
              <a:gd name="connsiteY8" fmla="*/ 358013 h 716026"/>
              <a:gd name="connsiteX9" fmla="*/ 356999 w 713998"/>
              <a:gd name="connsiteY9" fmla="*/ 0 h 71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3998" h="716026">
                <a:moveTo>
                  <a:pt x="356998" y="34483"/>
                </a:moveTo>
                <a:cubicBezTo>
                  <a:pt x="178877" y="34483"/>
                  <a:pt x="34482" y="179332"/>
                  <a:pt x="34482" y="358013"/>
                </a:cubicBezTo>
                <a:cubicBezTo>
                  <a:pt x="34482" y="536694"/>
                  <a:pt x="178877" y="681543"/>
                  <a:pt x="356998" y="681543"/>
                </a:cubicBezTo>
                <a:cubicBezTo>
                  <a:pt x="535119" y="681543"/>
                  <a:pt x="679514" y="536694"/>
                  <a:pt x="679514" y="358013"/>
                </a:cubicBezTo>
                <a:cubicBezTo>
                  <a:pt x="679514" y="179332"/>
                  <a:pt x="535119" y="34483"/>
                  <a:pt x="356998" y="34483"/>
                </a:cubicBezTo>
                <a:close/>
                <a:moveTo>
                  <a:pt x="356999" y="0"/>
                </a:moveTo>
                <a:cubicBezTo>
                  <a:pt x="554164" y="0"/>
                  <a:pt x="713998" y="160288"/>
                  <a:pt x="713998" y="358013"/>
                </a:cubicBezTo>
                <a:cubicBezTo>
                  <a:pt x="713998" y="555738"/>
                  <a:pt x="554164" y="716026"/>
                  <a:pt x="356999" y="716026"/>
                </a:cubicBezTo>
                <a:cubicBezTo>
                  <a:pt x="159834" y="716026"/>
                  <a:pt x="0" y="555738"/>
                  <a:pt x="0" y="358013"/>
                </a:cubicBezTo>
                <a:cubicBezTo>
                  <a:pt x="0" y="160288"/>
                  <a:pt x="159834" y="0"/>
                  <a:pt x="3569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>
            <p:custDataLst>
              <p:tags r:id="rId14"/>
            </p:custDataLst>
          </p:nvPr>
        </p:nvSpPr>
        <p:spPr bwMode="auto">
          <a:xfrm>
            <a:off x="567667" y="6112689"/>
            <a:ext cx="474645" cy="47667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5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>
            <p:custDataLst>
              <p:tags r:id="rId15"/>
            </p:custDataLst>
          </p:nvPr>
        </p:nvSpPr>
        <p:spPr bwMode="auto">
          <a:xfrm>
            <a:off x="1282065" y="6112510"/>
            <a:ext cx="2884805" cy="515620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房产百科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任意多边形 34"/>
          <p:cNvSpPr/>
          <p:nvPr>
            <p:custDataLst>
              <p:tags r:id="rId16"/>
            </p:custDataLst>
          </p:nvPr>
        </p:nvSpPr>
        <p:spPr bwMode="auto">
          <a:xfrm>
            <a:off x="4373561" y="3889258"/>
            <a:ext cx="713998" cy="716026"/>
          </a:xfrm>
          <a:custGeom>
            <a:avLst/>
            <a:gdLst>
              <a:gd name="connsiteX0" fmla="*/ 356998 w 713998"/>
              <a:gd name="connsiteY0" fmla="*/ 34483 h 716026"/>
              <a:gd name="connsiteX1" fmla="*/ 34482 w 713998"/>
              <a:gd name="connsiteY1" fmla="*/ 358013 h 716026"/>
              <a:gd name="connsiteX2" fmla="*/ 356998 w 713998"/>
              <a:gd name="connsiteY2" fmla="*/ 681543 h 716026"/>
              <a:gd name="connsiteX3" fmla="*/ 679514 w 713998"/>
              <a:gd name="connsiteY3" fmla="*/ 358013 h 716026"/>
              <a:gd name="connsiteX4" fmla="*/ 356998 w 713998"/>
              <a:gd name="connsiteY4" fmla="*/ 34483 h 716026"/>
              <a:gd name="connsiteX5" fmla="*/ 356999 w 713998"/>
              <a:gd name="connsiteY5" fmla="*/ 0 h 716026"/>
              <a:gd name="connsiteX6" fmla="*/ 713998 w 713998"/>
              <a:gd name="connsiteY6" fmla="*/ 358013 h 716026"/>
              <a:gd name="connsiteX7" fmla="*/ 356999 w 713998"/>
              <a:gd name="connsiteY7" fmla="*/ 716026 h 716026"/>
              <a:gd name="connsiteX8" fmla="*/ 0 w 713998"/>
              <a:gd name="connsiteY8" fmla="*/ 358013 h 716026"/>
              <a:gd name="connsiteX9" fmla="*/ 356999 w 713998"/>
              <a:gd name="connsiteY9" fmla="*/ 0 h 71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3998" h="716026">
                <a:moveTo>
                  <a:pt x="356998" y="34483"/>
                </a:moveTo>
                <a:cubicBezTo>
                  <a:pt x="178877" y="34483"/>
                  <a:pt x="34482" y="179332"/>
                  <a:pt x="34482" y="358013"/>
                </a:cubicBezTo>
                <a:cubicBezTo>
                  <a:pt x="34482" y="536694"/>
                  <a:pt x="178877" y="681543"/>
                  <a:pt x="356998" y="681543"/>
                </a:cubicBezTo>
                <a:cubicBezTo>
                  <a:pt x="535119" y="681543"/>
                  <a:pt x="679514" y="536694"/>
                  <a:pt x="679514" y="358013"/>
                </a:cubicBezTo>
                <a:cubicBezTo>
                  <a:pt x="679514" y="179332"/>
                  <a:pt x="535119" y="34483"/>
                  <a:pt x="356998" y="34483"/>
                </a:cubicBezTo>
                <a:close/>
                <a:moveTo>
                  <a:pt x="356999" y="0"/>
                </a:moveTo>
                <a:cubicBezTo>
                  <a:pt x="554164" y="0"/>
                  <a:pt x="713998" y="160288"/>
                  <a:pt x="713998" y="358013"/>
                </a:cubicBezTo>
                <a:cubicBezTo>
                  <a:pt x="713998" y="555738"/>
                  <a:pt x="554164" y="716026"/>
                  <a:pt x="356999" y="716026"/>
                </a:cubicBezTo>
                <a:cubicBezTo>
                  <a:pt x="159834" y="716026"/>
                  <a:pt x="0" y="555738"/>
                  <a:pt x="0" y="358013"/>
                </a:cubicBezTo>
                <a:cubicBezTo>
                  <a:pt x="0" y="160288"/>
                  <a:pt x="159834" y="0"/>
                  <a:pt x="3569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椭圆 29"/>
          <p:cNvSpPr/>
          <p:nvPr>
            <p:custDataLst>
              <p:tags r:id="rId17"/>
            </p:custDataLst>
          </p:nvPr>
        </p:nvSpPr>
        <p:spPr bwMode="auto">
          <a:xfrm>
            <a:off x="4493872" y="4045764"/>
            <a:ext cx="474645" cy="47667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8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>
            <p:custDataLst>
              <p:tags r:id="rId18"/>
            </p:custDataLst>
          </p:nvPr>
        </p:nvSpPr>
        <p:spPr bwMode="auto">
          <a:xfrm>
            <a:off x="5318760" y="3956050"/>
            <a:ext cx="2359025" cy="566420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80000"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房屋详情信息及评价打分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19"/>
            </p:custDataLst>
          </p:nvPr>
        </p:nvSpPr>
        <p:spPr>
          <a:xfrm>
            <a:off x="1809750" y="320675"/>
            <a:ext cx="52006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rgbClr val="FBFBF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>
                <a:solidFill>
                  <a:schemeClr val="tx1"/>
                </a:solidFill>
              </a:rPr>
              <a:t>项目功能点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3" name="任意多边形 2"/>
          <p:cNvSpPr/>
          <p:nvPr>
            <p:custDataLst>
              <p:tags r:id="rId20"/>
            </p:custDataLst>
          </p:nvPr>
        </p:nvSpPr>
        <p:spPr bwMode="auto">
          <a:xfrm>
            <a:off x="448626" y="2686685"/>
            <a:ext cx="713998" cy="716026"/>
          </a:xfrm>
          <a:custGeom>
            <a:avLst/>
            <a:gdLst>
              <a:gd name="connsiteX0" fmla="*/ 356998 w 713998"/>
              <a:gd name="connsiteY0" fmla="*/ 34483 h 716026"/>
              <a:gd name="connsiteX1" fmla="*/ 34482 w 713998"/>
              <a:gd name="connsiteY1" fmla="*/ 358013 h 716026"/>
              <a:gd name="connsiteX2" fmla="*/ 356998 w 713998"/>
              <a:gd name="connsiteY2" fmla="*/ 681543 h 716026"/>
              <a:gd name="connsiteX3" fmla="*/ 679514 w 713998"/>
              <a:gd name="connsiteY3" fmla="*/ 358013 h 716026"/>
              <a:gd name="connsiteX4" fmla="*/ 356998 w 713998"/>
              <a:gd name="connsiteY4" fmla="*/ 34483 h 716026"/>
              <a:gd name="connsiteX5" fmla="*/ 356999 w 713998"/>
              <a:gd name="connsiteY5" fmla="*/ 0 h 716026"/>
              <a:gd name="connsiteX6" fmla="*/ 713998 w 713998"/>
              <a:gd name="connsiteY6" fmla="*/ 358013 h 716026"/>
              <a:gd name="connsiteX7" fmla="*/ 356999 w 713998"/>
              <a:gd name="connsiteY7" fmla="*/ 716026 h 716026"/>
              <a:gd name="connsiteX8" fmla="*/ 0 w 713998"/>
              <a:gd name="connsiteY8" fmla="*/ 358013 h 716026"/>
              <a:gd name="connsiteX9" fmla="*/ 356999 w 713998"/>
              <a:gd name="connsiteY9" fmla="*/ 0 h 71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3998" h="716026">
                <a:moveTo>
                  <a:pt x="356998" y="34483"/>
                </a:moveTo>
                <a:cubicBezTo>
                  <a:pt x="178877" y="34483"/>
                  <a:pt x="34482" y="179332"/>
                  <a:pt x="34482" y="358013"/>
                </a:cubicBezTo>
                <a:cubicBezTo>
                  <a:pt x="34482" y="536694"/>
                  <a:pt x="178877" y="681543"/>
                  <a:pt x="356998" y="681543"/>
                </a:cubicBezTo>
                <a:cubicBezTo>
                  <a:pt x="535119" y="681543"/>
                  <a:pt x="679514" y="536694"/>
                  <a:pt x="679514" y="358013"/>
                </a:cubicBezTo>
                <a:cubicBezTo>
                  <a:pt x="679514" y="179332"/>
                  <a:pt x="535119" y="34483"/>
                  <a:pt x="356998" y="34483"/>
                </a:cubicBezTo>
                <a:close/>
                <a:moveTo>
                  <a:pt x="356999" y="0"/>
                </a:moveTo>
                <a:cubicBezTo>
                  <a:pt x="554164" y="0"/>
                  <a:pt x="713998" y="160288"/>
                  <a:pt x="713998" y="358013"/>
                </a:cubicBezTo>
                <a:cubicBezTo>
                  <a:pt x="713998" y="555738"/>
                  <a:pt x="554164" y="716026"/>
                  <a:pt x="356999" y="716026"/>
                </a:cubicBezTo>
                <a:cubicBezTo>
                  <a:pt x="159834" y="716026"/>
                  <a:pt x="0" y="555738"/>
                  <a:pt x="0" y="358013"/>
                </a:cubicBezTo>
                <a:cubicBezTo>
                  <a:pt x="0" y="160288"/>
                  <a:pt x="159834" y="0"/>
                  <a:pt x="3569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>
            <p:custDataLst>
              <p:tags r:id="rId21"/>
            </p:custDataLst>
          </p:nvPr>
        </p:nvSpPr>
        <p:spPr bwMode="auto">
          <a:xfrm>
            <a:off x="567032" y="2806996"/>
            <a:ext cx="474645" cy="47667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>
            <p:custDataLst>
              <p:tags r:id="rId22"/>
            </p:custDataLst>
          </p:nvPr>
        </p:nvSpPr>
        <p:spPr bwMode="auto">
          <a:xfrm>
            <a:off x="1393190" y="2806700"/>
            <a:ext cx="2746375" cy="450850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80000"/>
          </a:bodyPr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最新房源推荐</a:t>
            </a:r>
            <a:r>
              <a:rPr lang="en-US" altLang="zh-CN" dirty="0">
                <a:solidFill>
                  <a:schemeClr val="tx1"/>
                </a:solidFill>
              </a:rPr>
              <a:t>	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" name="任意多边形 5"/>
          <p:cNvSpPr/>
          <p:nvPr>
            <p:custDataLst>
              <p:tags r:id="rId23"/>
            </p:custDataLst>
          </p:nvPr>
        </p:nvSpPr>
        <p:spPr bwMode="auto">
          <a:xfrm>
            <a:off x="447991" y="1697355"/>
            <a:ext cx="713998" cy="716026"/>
          </a:xfrm>
          <a:custGeom>
            <a:avLst/>
            <a:gdLst>
              <a:gd name="connsiteX0" fmla="*/ 356998 w 713998"/>
              <a:gd name="connsiteY0" fmla="*/ 34483 h 716026"/>
              <a:gd name="connsiteX1" fmla="*/ 34482 w 713998"/>
              <a:gd name="connsiteY1" fmla="*/ 358013 h 716026"/>
              <a:gd name="connsiteX2" fmla="*/ 356998 w 713998"/>
              <a:gd name="connsiteY2" fmla="*/ 681543 h 716026"/>
              <a:gd name="connsiteX3" fmla="*/ 679514 w 713998"/>
              <a:gd name="connsiteY3" fmla="*/ 358013 h 716026"/>
              <a:gd name="connsiteX4" fmla="*/ 356998 w 713998"/>
              <a:gd name="connsiteY4" fmla="*/ 34483 h 716026"/>
              <a:gd name="connsiteX5" fmla="*/ 356999 w 713998"/>
              <a:gd name="connsiteY5" fmla="*/ 0 h 716026"/>
              <a:gd name="connsiteX6" fmla="*/ 713998 w 713998"/>
              <a:gd name="connsiteY6" fmla="*/ 358013 h 716026"/>
              <a:gd name="connsiteX7" fmla="*/ 356999 w 713998"/>
              <a:gd name="connsiteY7" fmla="*/ 716026 h 716026"/>
              <a:gd name="connsiteX8" fmla="*/ 0 w 713998"/>
              <a:gd name="connsiteY8" fmla="*/ 358013 h 716026"/>
              <a:gd name="connsiteX9" fmla="*/ 356999 w 713998"/>
              <a:gd name="connsiteY9" fmla="*/ 0 h 71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3998" h="716026">
                <a:moveTo>
                  <a:pt x="356998" y="34483"/>
                </a:moveTo>
                <a:cubicBezTo>
                  <a:pt x="178877" y="34483"/>
                  <a:pt x="34482" y="179332"/>
                  <a:pt x="34482" y="358013"/>
                </a:cubicBezTo>
                <a:cubicBezTo>
                  <a:pt x="34482" y="536694"/>
                  <a:pt x="178877" y="681543"/>
                  <a:pt x="356998" y="681543"/>
                </a:cubicBezTo>
                <a:cubicBezTo>
                  <a:pt x="535119" y="681543"/>
                  <a:pt x="679514" y="536694"/>
                  <a:pt x="679514" y="358013"/>
                </a:cubicBezTo>
                <a:cubicBezTo>
                  <a:pt x="679514" y="179332"/>
                  <a:pt x="535119" y="34483"/>
                  <a:pt x="356998" y="34483"/>
                </a:cubicBezTo>
                <a:close/>
                <a:moveTo>
                  <a:pt x="356999" y="0"/>
                </a:moveTo>
                <a:cubicBezTo>
                  <a:pt x="554164" y="0"/>
                  <a:pt x="713998" y="160288"/>
                  <a:pt x="713998" y="358013"/>
                </a:cubicBezTo>
                <a:cubicBezTo>
                  <a:pt x="713998" y="555738"/>
                  <a:pt x="554164" y="716026"/>
                  <a:pt x="356999" y="716026"/>
                </a:cubicBezTo>
                <a:cubicBezTo>
                  <a:pt x="159834" y="716026"/>
                  <a:pt x="0" y="555738"/>
                  <a:pt x="0" y="358013"/>
                </a:cubicBezTo>
                <a:cubicBezTo>
                  <a:pt x="0" y="160288"/>
                  <a:pt x="159834" y="0"/>
                  <a:pt x="3569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>
            <p:custDataLst>
              <p:tags r:id="rId24"/>
            </p:custDataLst>
          </p:nvPr>
        </p:nvSpPr>
        <p:spPr bwMode="auto">
          <a:xfrm>
            <a:off x="567667" y="1817666"/>
            <a:ext cx="474645" cy="47667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>
            <p:custDataLst>
              <p:tags r:id="rId25"/>
            </p:custDataLst>
          </p:nvPr>
        </p:nvSpPr>
        <p:spPr bwMode="auto">
          <a:xfrm>
            <a:off x="1393190" y="1764030"/>
            <a:ext cx="2663190" cy="49339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前台展示房源信息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任意多边形 10"/>
          <p:cNvSpPr/>
          <p:nvPr>
            <p:custDataLst>
              <p:tags r:id="rId26"/>
            </p:custDataLst>
          </p:nvPr>
        </p:nvSpPr>
        <p:spPr bwMode="auto">
          <a:xfrm>
            <a:off x="4189095" y="5847080"/>
            <a:ext cx="899160" cy="847725"/>
          </a:xfrm>
          <a:custGeom>
            <a:avLst/>
            <a:gdLst>
              <a:gd name="connsiteX0" fmla="*/ 356998 w 713998"/>
              <a:gd name="connsiteY0" fmla="*/ 34483 h 716026"/>
              <a:gd name="connsiteX1" fmla="*/ 34482 w 713998"/>
              <a:gd name="connsiteY1" fmla="*/ 358013 h 716026"/>
              <a:gd name="connsiteX2" fmla="*/ 356998 w 713998"/>
              <a:gd name="connsiteY2" fmla="*/ 681543 h 716026"/>
              <a:gd name="connsiteX3" fmla="*/ 679514 w 713998"/>
              <a:gd name="connsiteY3" fmla="*/ 358013 h 716026"/>
              <a:gd name="connsiteX4" fmla="*/ 356998 w 713998"/>
              <a:gd name="connsiteY4" fmla="*/ 34483 h 716026"/>
              <a:gd name="connsiteX5" fmla="*/ 356999 w 713998"/>
              <a:gd name="connsiteY5" fmla="*/ 0 h 716026"/>
              <a:gd name="connsiteX6" fmla="*/ 713998 w 713998"/>
              <a:gd name="connsiteY6" fmla="*/ 358013 h 716026"/>
              <a:gd name="connsiteX7" fmla="*/ 356999 w 713998"/>
              <a:gd name="connsiteY7" fmla="*/ 716026 h 716026"/>
              <a:gd name="connsiteX8" fmla="*/ 0 w 713998"/>
              <a:gd name="connsiteY8" fmla="*/ 358013 h 716026"/>
              <a:gd name="connsiteX9" fmla="*/ 356999 w 713998"/>
              <a:gd name="connsiteY9" fmla="*/ 0 h 71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3998" h="716026">
                <a:moveTo>
                  <a:pt x="356998" y="34483"/>
                </a:moveTo>
                <a:cubicBezTo>
                  <a:pt x="178877" y="34483"/>
                  <a:pt x="34482" y="179332"/>
                  <a:pt x="34482" y="358013"/>
                </a:cubicBezTo>
                <a:cubicBezTo>
                  <a:pt x="34482" y="536694"/>
                  <a:pt x="178877" y="681543"/>
                  <a:pt x="356998" y="681543"/>
                </a:cubicBezTo>
                <a:cubicBezTo>
                  <a:pt x="535119" y="681543"/>
                  <a:pt x="679514" y="536694"/>
                  <a:pt x="679514" y="358013"/>
                </a:cubicBezTo>
                <a:cubicBezTo>
                  <a:pt x="679514" y="179332"/>
                  <a:pt x="535119" y="34483"/>
                  <a:pt x="356998" y="34483"/>
                </a:cubicBezTo>
                <a:close/>
                <a:moveTo>
                  <a:pt x="356999" y="0"/>
                </a:moveTo>
                <a:cubicBezTo>
                  <a:pt x="554164" y="0"/>
                  <a:pt x="713998" y="160288"/>
                  <a:pt x="713998" y="358013"/>
                </a:cubicBezTo>
                <a:cubicBezTo>
                  <a:pt x="713998" y="555738"/>
                  <a:pt x="554164" y="716026"/>
                  <a:pt x="356999" y="716026"/>
                </a:cubicBezTo>
                <a:cubicBezTo>
                  <a:pt x="159834" y="716026"/>
                  <a:pt x="0" y="555738"/>
                  <a:pt x="0" y="358013"/>
                </a:cubicBezTo>
                <a:cubicBezTo>
                  <a:pt x="0" y="160288"/>
                  <a:pt x="159834" y="0"/>
                  <a:pt x="3569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>
            <p:custDataLst>
              <p:tags r:id="rId27"/>
            </p:custDataLst>
          </p:nvPr>
        </p:nvSpPr>
        <p:spPr bwMode="auto">
          <a:xfrm>
            <a:off x="4265295" y="5929630"/>
            <a:ext cx="746760" cy="68326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10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>
            <p:custDataLst>
              <p:tags r:id="rId28"/>
            </p:custDataLst>
          </p:nvPr>
        </p:nvSpPr>
        <p:spPr bwMode="auto">
          <a:xfrm>
            <a:off x="5318760" y="5993130"/>
            <a:ext cx="2350770" cy="596900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搜索房产信息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任意多边形 15"/>
          <p:cNvSpPr/>
          <p:nvPr>
            <p:custDataLst>
              <p:tags r:id="rId29"/>
            </p:custDataLst>
          </p:nvPr>
        </p:nvSpPr>
        <p:spPr bwMode="auto">
          <a:xfrm>
            <a:off x="4373561" y="4832350"/>
            <a:ext cx="713998" cy="716026"/>
          </a:xfrm>
          <a:custGeom>
            <a:avLst/>
            <a:gdLst>
              <a:gd name="connsiteX0" fmla="*/ 356998 w 713998"/>
              <a:gd name="connsiteY0" fmla="*/ 34483 h 716026"/>
              <a:gd name="connsiteX1" fmla="*/ 34482 w 713998"/>
              <a:gd name="connsiteY1" fmla="*/ 358013 h 716026"/>
              <a:gd name="connsiteX2" fmla="*/ 356998 w 713998"/>
              <a:gd name="connsiteY2" fmla="*/ 681543 h 716026"/>
              <a:gd name="connsiteX3" fmla="*/ 679514 w 713998"/>
              <a:gd name="connsiteY3" fmla="*/ 358013 h 716026"/>
              <a:gd name="connsiteX4" fmla="*/ 356998 w 713998"/>
              <a:gd name="connsiteY4" fmla="*/ 34483 h 716026"/>
              <a:gd name="connsiteX5" fmla="*/ 356999 w 713998"/>
              <a:gd name="connsiteY5" fmla="*/ 0 h 716026"/>
              <a:gd name="connsiteX6" fmla="*/ 713998 w 713998"/>
              <a:gd name="connsiteY6" fmla="*/ 358013 h 716026"/>
              <a:gd name="connsiteX7" fmla="*/ 356999 w 713998"/>
              <a:gd name="connsiteY7" fmla="*/ 716026 h 716026"/>
              <a:gd name="connsiteX8" fmla="*/ 0 w 713998"/>
              <a:gd name="connsiteY8" fmla="*/ 358013 h 716026"/>
              <a:gd name="connsiteX9" fmla="*/ 356999 w 713998"/>
              <a:gd name="connsiteY9" fmla="*/ 0 h 71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3998" h="716026">
                <a:moveTo>
                  <a:pt x="356998" y="34483"/>
                </a:moveTo>
                <a:cubicBezTo>
                  <a:pt x="178877" y="34483"/>
                  <a:pt x="34482" y="179332"/>
                  <a:pt x="34482" y="358013"/>
                </a:cubicBezTo>
                <a:cubicBezTo>
                  <a:pt x="34482" y="536694"/>
                  <a:pt x="178877" y="681543"/>
                  <a:pt x="356998" y="681543"/>
                </a:cubicBezTo>
                <a:cubicBezTo>
                  <a:pt x="535119" y="681543"/>
                  <a:pt x="679514" y="536694"/>
                  <a:pt x="679514" y="358013"/>
                </a:cubicBezTo>
                <a:cubicBezTo>
                  <a:pt x="679514" y="179332"/>
                  <a:pt x="535119" y="34483"/>
                  <a:pt x="356998" y="34483"/>
                </a:cubicBezTo>
                <a:close/>
                <a:moveTo>
                  <a:pt x="356999" y="0"/>
                </a:moveTo>
                <a:cubicBezTo>
                  <a:pt x="554164" y="0"/>
                  <a:pt x="713998" y="160288"/>
                  <a:pt x="713998" y="358013"/>
                </a:cubicBezTo>
                <a:cubicBezTo>
                  <a:pt x="713998" y="555738"/>
                  <a:pt x="554164" y="716026"/>
                  <a:pt x="356999" y="716026"/>
                </a:cubicBezTo>
                <a:cubicBezTo>
                  <a:pt x="159834" y="716026"/>
                  <a:pt x="0" y="555738"/>
                  <a:pt x="0" y="358013"/>
                </a:cubicBezTo>
                <a:cubicBezTo>
                  <a:pt x="0" y="160288"/>
                  <a:pt x="159834" y="0"/>
                  <a:pt x="3569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>
            <p:custDataLst>
              <p:tags r:id="rId30"/>
            </p:custDataLst>
          </p:nvPr>
        </p:nvSpPr>
        <p:spPr bwMode="auto">
          <a:xfrm>
            <a:off x="4493237" y="4952661"/>
            <a:ext cx="474645" cy="47667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9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>
            <p:custDataLst>
              <p:tags r:id="rId31"/>
            </p:custDataLst>
          </p:nvPr>
        </p:nvSpPr>
        <p:spPr bwMode="auto">
          <a:xfrm>
            <a:off x="5318760" y="4899025"/>
            <a:ext cx="2374900" cy="560070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房源评论及展示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>
            <p:custDataLst>
              <p:tags r:id="rId32"/>
            </p:custDataLst>
          </p:nvPr>
        </p:nvSpPr>
        <p:spPr bwMode="auto">
          <a:xfrm>
            <a:off x="8698865" y="1817370"/>
            <a:ext cx="2663190" cy="49339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房产创建及收藏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>
            <p:custDataLst>
              <p:tags r:id="rId33"/>
            </p:custDataLst>
          </p:nvPr>
        </p:nvSpPr>
        <p:spPr bwMode="auto">
          <a:xfrm>
            <a:off x="8698865" y="2873375"/>
            <a:ext cx="3372485" cy="52895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80000"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后台对数据增删查改，六大管理功能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>
            <p:custDataLst>
              <p:tags r:id="rId34"/>
            </p:custDataLst>
          </p:nvPr>
        </p:nvSpPr>
        <p:spPr bwMode="auto">
          <a:xfrm>
            <a:off x="8797290" y="4008755"/>
            <a:ext cx="3274060" cy="51371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70000"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统计房源热度及房价等，多种图表展示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圆角矩形 46"/>
          <p:cNvSpPr/>
          <p:nvPr>
            <p:custDataLst>
              <p:tags r:id="rId35"/>
            </p:custDataLst>
          </p:nvPr>
        </p:nvSpPr>
        <p:spPr bwMode="auto">
          <a:xfrm>
            <a:off x="8855075" y="4899025"/>
            <a:ext cx="3215640" cy="61658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报表统计，导入导出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>
            <p:custDataLst>
              <p:tags r:id="rId36"/>
            </p:custDataLst>
          </p:nvPr>
        </p:nvSpPr>
        <p:spPr bwMode="auto">
          <a:xfrm>
            <a:off x="8921115" y="6044565"/>
            <a:ext cx="2663190" cy="49339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80000"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实时统计系统在线人数并展示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任意多边形 50"/>
          <p:cNvSpPr/>
          <p:nvPr>
            <p:custDataLst>
              <p:tags r:id="rId37"/>
            </p:custDataLst>
          </p:nvPr>
        </p:nvSpPr>
        <p:spPr bwMode="auto">
          <a:xfrm>
            <a:off x="7660640" y="1648460"/>
            <a:ext cx="899160" cy="847725"/>
          </a:xfrm>
          <a:custGeom>
            <a:avLst/>
            <a:gdLst>
              <a:gd name="connsiteX0" fmla="*/ 356998 w 713998"/>
              <a:gd name="connsiteY0" fmla="*/ 34483 h 716026"/>
              <a:gd name="connsiteX1" fmla="*/ 34482 w 713998"/>
              <a:gd name="connsiteY1" fmla="*/ 358013 h 716026"/>
              <a:gd name="connsiteX2" fmla="*/ 356998 w 713998"/>
              <a:gd name="connsiteY2" fmla="*/ 681543 h 716026"/>
              <a:gd name="connsiteX3" fmla="*/ 679514 w 713998"/>
              <a:gd name="connsiteY3" fmla="*/ 358013 h 716026"/>
              <a:gd name="connsiteX4" fmla="*/ 356998 w 713998"/>
              <a:gd name="connsiteY4" fmla="*/ 34483 h 716026"/>
              <a:gd name="connsiteX5" fmla="*/ 356999 w 713998"/>
              <a:gd name="connsiteY5" fmla="*/ 0 h 716026"/>
              <a:gd name="connsiteX6" fmla="*/ 713998 w 713998"/>
              <a:gd name="connsiteY6" fmla="*/ 358013 h 716026"/>
              <a:gd name="connsiteX7" fmla="*/ 356999 w 713998"/>
              <a:gd name="connsiteY7" fmla="*/ 716026 h 716026"/>
              <a:gd name="connsiteX8" fmla="*/ 0 w 713998"/>
              <a:gd name="connsiteY8" fmla="*/ 358013 h 716026"/>
              <a:gd name="connsiteX9" fmla="*/ 356999 w 713998"/>
              <a:gd name="connsiteY9" fmla="*/ 0 h 71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3998" h="716026">
                <a:moveTo>
                  <a:pt x="356998" y="34483"/>
                </a:moveTo>
                <a:cubicBezTo>
                  <a:pt x="178877" y="34483"/>
                  <a:pt x="34482" y="179332"/>
                  <a:pt x="34482" y="358013"/>
                </a:cubicBezTo>
                <a:cubicBezTo>
                  <a:pt x="34482" y="536694"/>
                  <a:pt x="178877" y="681543"/>
                  <a:pt x="356998" y="681543"/>
                </a:cubicBezTo>
                <a:cubicBezTo>
                  <a:pt x="535119" y="681543"/>
                  <a:pt x="679514" y="536694"/>
                  <a:pt x="679514" y="358013"/>
                </a:cubicBezTo>
                <a:cubicBezTo>
                  <a:pt x="679514" y="179332"/>
                  <a:pt x="535119" y="34483"/>
                  <a:pt x="356998" y="34483"/>
                </a:cubicBezTo>
                <a:close/>
                <a:moveTo>
                  <a:pt x="356999" y="0"/>
                </a:moveTo>
                <a:cubicBezTo>
                  <a:pt x="554164" y="0"/>
                  <a:pt x="713998" y="160288"/>
                  <a:pt x="713998" y="358013"/>
                </a:cubicBezTo>
                <a:cubicBezTo>
                  <a:pt x="713998" y="555738"/>
                  <a:pt x="554164" y="716026"/>
                  <a:pt x="356999" y="716026"/>
                </a:cubicBezTo>
                <a:cubicBezTo>
                  <a:pt x="159834" y="716026"/>
                  <a:pt x="0" y="555738"/>
                  <a:pt x="0" y="358013"/>
                </a:cubicBezTo>
                <a:cubicBezTo>
                  <a:pt x="0" y="160288"/>
                  <a:pt x="159834" y="0"/>
                  <a:pt x="3569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椭圆 51"/>
          <p:cNvSpPr/>
          <p:nvPr>
            <p:custDataLst>
              <p:tags r:id="rId38"/>
            </p:custDataLst>
          </p:nvPr>
        </p:nvSpPr>
        <p:spPr bwMode="auto">
          <a:xfrm>
            <a:off x="7720330" y="1730375"/>
            <a:ext cx="746760" cy="68326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11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任意多边形 52"/>
          <p:cNvSpPr/>
          <p:nvPr>
            <p:custDataLst>
              <p:tags r:id="rId39"/>
            </p:custDataLst>
          </p:nvPr>
        </p:nvSpPr>
        <p:spPr bwMode="auto">
          <a:xfrm>
            <a:off x="7753350" y="2671445"/>
            <a:ext cx="899160" cy="847725"/>
          </a:xfrm>
          <a:custGeom>
            <a:avLst/>
            <a:gdLst>
              <a:gd name="connsiteX0" fmla="*/ 356998 w 713998"/>
              <a:gd name="connsiteY0" fmla="*/ 34483 h 716026"/>
              <a:gd name="connsiteX1" fmla="*/ 34482 w 713998"/>
              <a:gd name="connsiteY1" fmla="*/ 358013 h 716026"/>
              <a:gd name="connsiteX2" fmla="*/ 356998 w 713998"/>
              <a:gd name="connsiteY2" fmla="*/ 681543 h 716026"/>
              <a:gd name="connsiteX3" fmla="*/ 679514 w 713998"/>
              <a:gd name="connsiteY3" fmla="*/ 358013 h 716026"/>
              <a:gd name="connsiteX4" fmla="*/ 356998 w 713998"/>
              <a:gd name="connsiteY4" fmla="*/ 34483 h 716026"/>
              <a:gd name="connsiteX5" fmla="*/ 356999 w 713998"/>
              <a:gd name="connsiteY5" fmla="*/ 0 h 716026"/>
              <a:gd name="connsiteX6" fmla="*/ 713998 w 713998"/>
              <a:gd name="connsiteY6" fmla="*/ 358013 h 716026"/>
              <a:gd name="connsiteX7" fmla="*/ 356999 w 713998"/>
              <a:gd name="connsiteY7" fmla="*/ 716026 h 716026"/>
              <a:gd name="connsiteX8" fmla="*/ 0 w 713998"/>
              <a:gd name="connsiteY8" fmla="*/ 358013 h 716026"/>
              <a:gd name="connsiteX9" fmla="*/ 356999 w 713998"/>
              <a:gd name="connsiteY9" fmla="*/ 0 h 71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3998" h="716026">
                <a:moveTo>
                  <a:pt x="356998" y="34483"/>
                </a:moveTo>
                <a:cubicBezTo>
                  <a:pt x="178877" y="34483"/>
                  <a:pt x="34482" y="179332"/>
                  <a:pt x="34482" y="358013"/>
                </a:cubicBezTo>
                <a:cubicBezTo>
                  <a:pt x="34482" y="536694"/>
                  <a:pt x="178877" y="681543"/>
                  <a:pt x="356998" y="681543"/>
                </a:cubicBezTo>
                <a:cubicBezTo>
                  <a:pt x="535119" y="681543"/>
                  <a:pt x="679514" y="536694"/>
                  <a:pt x="679514" y="358013"/>
                </a:cubicBezTo>
                <a:cubicBezTo>
                  <a:pt x="679514" y="179332"/>
                  <a:pt x="535119" y="34483"/>
                  <a:pt x="356998" y="34483"/>
                </a:cubicBezTo>
                <a:close/>
                <a:moveTo>
                  <a:pt x="356999" y="0"/>
                </a:moveTo>
                <a:cubicBezTo>
                  <a:pt x="554164" y="0"/>
                  <a:pt x="713998" y="160288"/>
                  <a:pt x="713998" y="358013"/>
                </a:cubicBezTo>
                <a:cubicBezTo>
                  <a:pt x="713998" y="555738"/>
                  <a:pt x="554164" y="716026"/>
                  <a:pt x="356999" y="716026"/>
                </a:cubicBezTo>
                <a:cubicBezTo>
                  <a:pt x="159834" y="716026"/>
                  <a:pt x="0" y="555738"/>
                  <a:pt x="0" y="358013"/>
                </a:cubicBezTo>
                <a:cubicBezTo>
                  <a:pt x="0" y="160288"/>
                  <a:pt x="159834" y="0"/>
                  <a:pt x="3569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>
            <p:custDataLst>
              <p:tags r:id="rId40"/>
            </p:custDataLst>
          </p:nvPr>
        </p:nvSpPr>
        <p:spPr bwMode="auto">
          <a:xfrm>
            <a:off x="7813040" y="2753360"/>
            <a:ext cx="746760" cy="68326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12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任意多边形 54"/>
          <p:cNvSpPr/>
          <p:nvPr>
            <p:custDataLst>
              <p:tags r:id="rId41"/>
            </p:custDataLst>
          </p:nvPr>
        </p:nvSpPr>
        <p:spPr bwMode="auto">
          <a:xfrm>
            <a:off x="7769860" y="3840480"/>
            <a:ext cx="899160" cy="847725"/>
          </a:xfrm>
          <a:custGeom>
            <a:avLst/>
            <a:gdLst>
              <a:gd name="connsiteX0" fmla="*/ 356998 w 713998"/>
              <a:gd name="connsiteY0" fmla="*/ 34483 h 716026"/>
              <a:gd name="connsiteX1" fmla="*/ 34482 w 713998"/>
              <a:gd name="connsiteY1" fmla="*/ 358013 h 716026"/>
              <a:gd name="connsiteX2" fmla="*/ 356998 w 713998"/>
              <a:gd name="connsiteY2" fmla="*/ 681543 h 716026"/>
              <a:gd name="connsiteX3" fmla="*/ 679514 w 713998"/>
              <a:gd name="connsiteY3" fmla="*/ 358013 h 716026"/>
              <a:gd name="connsiteX4" fmla="*/ 356998 w 713998"/>
              <a:gd name="connsiteY4" fmla="*/ 34483 h 716026"/>
              <a:gd name="connsiteX5" fmla="*/ 356999 w 713998"/>
              <a:gd name="connsiteY5" fmla="*/ 0 h 716026"/>
              <a:gd name="connsiteX6" fmla="*/ 713998 w 713998"/>
              <a:gd name="connsiteY6" fmla="*/ 358013 h 716026"/>
              <a:gd name="connsiteX7" fmla="*/ 356999 w 713998"/>
              <a:gd name="connsiteY7" fmla="*/ 716026 h 716026"/>
              <a:gd name="connsiteX8" fmla="*/ 0 w 713998"/>
              <a:gd name="connsiteY8" fmla="*/ 358013 h 716026"/>
              <a:gd name="connsiteX9" fmla="*/ 356999 w 713998"/>
              <a:gd name="connsiteY9" fmla="*/ 0 h 71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3998" h="716026">
                <a:moveTo>
                  <a:pt x="356998" y="34483"/>
                </a:moveTo>
                <a:cubicBezTo>
                  <a:pt x="178877" y="34483"/>
                  <a:pt x="34482" y="179332"/>
                  <a:pt x="34482" y="358013"/>
                </a:cubicBezTo>
                <a:cubicBezTo>
                  <a:pt x="34482" y="536694"/>
                  <a:pt x="178877" y="681543"/>
                  <a:pt x="356998" y="681543"/>
                </a:cubicBezTo>
                <a:cubicBezTo>
                  <a:pt x="535119" y="681543"/>
                  <a:pt x="679514" y="536694"/>
                  <a:pt x="679514" y="358013"/>
                </a:cubicBezTo>
                <a:cubicBezTo>
                  <a:pt x="679514" y="179332"/>
                  <a:pt x="535119" y="34483"/>
                  <a:pt x="356998" y="34483"/>
                </a:cubicBezTo>
                <a:close/>
                <a:moveTo>
                  <a:pt x="356999" y="0"/>
                </a:moveTo>
                <a:cubicBezTo>
                  <a:pt x="554164" y="0"/>
                  <a:pt x="713998" y="160288"/>
                  <a:pt x="713998" y="358013"/>
                </a:cubicBezTo>
                <a:cubicBezTo>
                  <a:pt x="713998" y="555738"/>
                  <a:pt x="554164" y="716026"/>
                  <a:pt x="356999" y="716026"/>
                </a:cubicBezTo>
                <a:cubicBezTo>
                  <a:pt x="159834" y="716026"/>
                  <a:pt x="0" y="555738"/>
                  <a:pt x="0" y="358013"/>
                </a:cubicBezTo>
                <a:cubicBezTo>
                  <a:pt x="0" y="160288"/>
                  <a:pt x="159834" y="0"/>
                  <a:pt x="3569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椭圆 55"/>
          <p:cNvSpPr/>
          <p:nvPr>
            <p:custDataLst>
              <p:tags r:id="rId42"/>
            </p:custDataLst>
          </p:nvPr>
        </p:nvSpPr>
        <p:spPr bwMode="auto">
          <a:xfrm>
            <a:off x="7829550" y="3922395"/>
            <a:ext cx="746760" cy="68326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13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任意多边形 56"/>
          <p:cNvSpPr/>
          <p:nvPr>
            <p:custDataLst>
              <p:tags r:id="rId43"/>
            </p:custDataLst>
          </p:nvPr>
        </p:nvSpPr>
        <p:spPr bwMode="auto">
          <a:xfrm>
            <a:off x="7862570" y="4750435"/>
            <a:ext cx="899160" cy="847725"/>
          </a:xfrm>
          <a:custGeom>
            <a:avLst/>
            <a:gdLst>
              <a:gd name="connsiteX0" fmla="*/ 356998 w 713998"/>
              <a:gd name="connsiteY0" fmla="*/ 34483 h 716026"/>
              <a:gd name="connsiteX1" fmla="*/ 34482 w 713998"/>
              <a:gd name="connsiteY1" fmla="*/ 358013 h 716026"/>
              <a:gd name="connsiteX2" fmla="*/ 356998 w 713998"/>
              <a:gd name="connsiteY2" fmla="*/ 681543 h 716026"/>
              <a:gd name="connsiteX3" fmla="*/ 679514 w 713998"/>
              <a:gd name="connsiteY3" fmla="*/ 358013 h 716026"/>
              <a:gd name="connsiteX4" fmla="*/ 356998 w 713998"/>
              <a:gd name="connsiteY4" fmla="*/ 34483 h 716026"/>
              <a:gd name="connsiteX5" fmla="*/ 356999 w 713998"/>
              <a:gd name="connsiteY5" fmla="*/ 0 h 716026"/>
              <a:gd name="connsiteX6" fmla="*/ 713998 w 713998"/>
              <a:gd name="connsiteY6" fmla="*/ 358013 h 716026"/>
              <a:gd name="connsiteX7" fmla="*/ 356999 w 713998"/>
              <a:gd name="connsiteY7" fmla="*/ 716026 h 716026"/>
              <a:gd name="connsiteX8" fmla="*/ 0 w 713998"/>
              <a:gd name="connsiteY8" fmla="*/ 358013 h 716026"/>
              <a:gd name="connsiteX9" fmla="*/ 356999 w 713998"/>
              <a:gd name="connsiteY9" fmla="*/ 0 h 71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3998" h="716026">
                <a:moveTo>
                  <a:pt x="356998" y="34483"/>
                </a:moveTo>
                <a:cubicBezTo>
                  <a:pt x="178877" y="34483"/>
                  <a:pt x="34482" y="179332"/>
                  <a:pt x="34482" y="358013"/>
                </a:cubicBezTo>
                <a:cubicBezTo>
                  <a:pt x="34482" y="536694"/>
                  <a:pt x="178877" y="681543"/>
                  <a:pt x="356998" y="681543"/>
                </a:cubicBezTo>
                <a:cubicBezTo>
                  <a:pt x="535119" y="681543"/>
                  <a:pt x="679514" y="536694"/>
                  <a:pt x="679514" y="358013"/>
                </a:cubicBezTo>
                <a:cubicBezTo>
                  <a:pt x="679514" y="179332"/>
                  <a:pt x="535119" y="34483"/>
                  <a:pt x="356998" y="34483"/>
                </a:cubicBezTo>
                <a:close/>
                <a:moveTo>
                  <a:pt x="356999" y="0"/>
                </a:moveTo>
                <a:cubicBezTo>
                  <a:pt x="554164" y="0"/>
                  <a:pt x="713998" y="160288"/>
                  <a:pt x="713998" y="358013"/>
                </a:cubicBezTo>
                <a:cubicBezTo>
                  <a:pt x="713998" y="555738"/>
                  <a:pt x="554164" y="716026"/>
                  <a:pt x="356999" y="716026"/>
                </a:cubicBezTo>
                <a:cubicBezTo>
                  <a:pt x="159834" y="716026"/>
                  <a:pt x="0" y="555738"/>
                  <a:pt x="0" y="358013"/>
                </a:cubicBezTo>
                <a:cubicBezTo>
                  <a:pt x="0" y="160288"/>
                  <a:pt x="159834" y="0"/>
                  <a:pt x="3569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椭圆 57"/>
          <p:cNvSpPr/>
          <p:nvPr>
            <p:custDataLst>
              <p:tags r:id="rId44"/>
            </p:custDataLst>
          </p:nvPr>
        </p:nvSpPr>
        <p:spPr bwMode="auto">
          <a:xfrm>
            <a:off x="7922260" y="4832350"/>
            <a:ext cx="746760" cy="68326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14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任意多边形 58"/>
          <p:cNvSpPr/>
          <p:nvPr>
            <p:custDataLst>
              <p:tags r:id="rId45"/>
            </p:custDataLst>
          </p:nvPr>
        </p:nvSpPr>
        <p:spPr bwMode="auto">
          <a:xfrm>
            <a:off x="7879080" y="5868035"/>
            <a:ext cx="899160" cy="847725"/>
          </a:xfrm>
          <a:custGeom>
            <a:avLst/>
            <a:gdLst>
              <a:gd name="connsiteX0" fmla="*/ 356998 w 713998"/>
              <a:gd name="connsiteY0" fmla="*/ 34483 h 716026"/>
              <a:gd name="connsiteX1" fmla="*/ 34482 w 713998"/>
              <a:gd name="connsiteY1" fmla="*/ 358013 h 716026"/>
              <a:gd name="connsiteX2" fmla="*/ 356998 w 713998"/>
              <a:gd name="connsiteY2" fmla="*/ 681543 h 716026"/>
              <a:gd name="connsiteX3" fmla="*/ 679514 w 713998"/>
              <a:gd name="connsiteY3" fmla="*/ 358013 h 716026"/>
              <a:gd name="connsiteX4" fmla="*/ 356998 w 713998"/>
              <a:gd name="connsiteY4" fmla="*/ 34483 h 716026"/>
              <a:gd name="connsiteX5" fmla="*/ 356999 w 713998"/>
              <a:gd name="connsiteY5" fmla="*/ 0 h 716026"/>
              <a:gd name="connsiteX6" fmla="*/ 713998 w 713998"/>
              <a:gd name="connsiteY6" fmla="*/ 358013 h 716026"/>
              <a:gd name="connsiteX7" fmla="*/ 356999 w 713998"/>
              <a:gd name="connsiteY7" fmla="*/ 716026 h 716026"/>
              <a:gd name="connsiteX8" fmla="*/ 0 w 713998"/>
              <a:gd name="connsiteY8" fmla="*/ 358013 h 716026"/>
              <a:gd name="connsiteX9" fmla="*/ 356999 w 713998"/>
              <a:gd name="connsiteY9" fmla="*/ 0 h 71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3998" h="716026">
                <a:moveTo>
                  <a:pt x="356998" y="34483"/>
                </a:moveTo>
                <a:cubicBezTo>
                  <a:pt x="178877" y="34483"/>
                  <a:pt x="34482" y="179332"/>
                  <a:pt x="34482" y="358013"/>
                </a:cubicBezTo>
                <a:cubicBezTo>
                  <a:pt x="34482" y="536694"/>
                  <a:pt x="178877" y="681543"/>
                  <a:pt x="356998" y="681543"/>
                </a:cubicBezTo>
                <a:cubicBezTo>
                  <a:pt x="535119" y="681543"/>
                  <a:pt x="679514" y="536694"/>
                  <a:pt x="679514" y="358013"/>
                </a:cubicBezTo>
                <a:cubicBezTo>
                  <a:pt x="679514" y="179332"/>
                  <a:pt x="535119" y="34483"/>
                  <a:pt x="356998" y="34483"/>
                </a:cubicBezTo>
                <a:close/>
                <a:moveTo>
                  <a:pt x="356999" y="0"/>
                </a:moveTo>
                <a:cubicBezTo>
                  <a:pt x="554164" y="0"/>
                  <a:pt x="713998" y="160288"/>
                  <a:pt x="713998" y="358013"/>
                </a:cubicBezTo>
                <a:cubicBezTo>
                  <a:pt x="713998" y="555738"/>
                  <a:pt x="554164" y="716026"/>
                  <a:pt x="356999" y="716026"/>
                </a:cubicBezTo>
                <a:cubicBezTo>
                  <a:pt x="159834" y="716026"/>
                  <a:pt x="0" y="555738"/>
                  <a:pt x="0" y="358013"/>
                </a:cubicBezTo>
                <a:cubicBezTo>
                  <a:pt x="0" y="160288"/>
                  <a:pt x="159834" y="0"/>
                  <a:pt x="3569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椭圆 59"/>
          <p:cNvSpPr/>
          <p:nvPr>
            <p:custDataLst>
              <p:tags r:id="rId46"/>
            </p:custDataLst>
          </p:nvPr>
        </p:nvSpPr>
        <p:spPr bwMode="auto">
          <a:xfrm>
            <a:off x="7938770" y="5949950"/>
            <a:ext cx="746760" cy="68326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15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custDataLst>
      <p:tags r:id="rId4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846580" y="320675"/>
            <a:ext cx="52006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rgbClr val="FBFBF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mtClean="0">
                <a:solidFill>
                  <a:schemeClr val="tx1"/>
                </a:solidFill>
              </a:rPr>
              <a:t>项目技术点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3" name="任意多边形 2"/>
          <p:cNvSpPr/>
          <p:nvPr>
            <p:custDataLst>
              <p:tags r:id="rId2"/>
            </p:custDataLst>
          </p:nvPr>
        </p:nvSpPr>
        <p:spPr bwMode="auto">
          <a:xfrm>
            <a:off x="447991" y="3836035"/>
            <a:ext cx="713998" cy="716026"/>
          </a:xfrm>
          <a:custGeom>
            <a:avLst/>
            <a:gdLst>
              <a:gd name="connsiteX0" fmla="*/ 356998 w 713998"/>
              <a:gd name="connsiteY0" fmla="*/ 34483 h 716026"/>
              <a:gd name="connsiteX1" fmla="*/ 34482 w 713998"/>
              <a:gd name="connsiteY1" fmla="*/ 358013 h 716026"/>
              <a:gd name="connsiteX2" fmla="*/ 356998 w 713998"/>
              <a:gd name="connsiteY2" fmla="*/ 681543 h 716026"/>
              <a:gd name="connsiteX3" fmla="*/ 679514 w 713998"/>
              <a:gd name="connsiteY3" fmla="*/ 358013 h 716026"/>
              <a:gd name="connsiteX4" fmla="*/ 356998 w 713998"/>
              <a:gd name="connsiteY4" fmla="*/ 34483 h 716026"/>
              <a:gd name="connsiteX5" fmla="*/ 356999 w 713998"/>
              <a:gd name="connsiteY5" fmla="*/ 0 h 716026"/>
              <a:gd name="connsiteX6" fmla="*/ 713998 w 713998"/>
              <a:gd name="connsiteY6" fmla="*/ 358013 h 716026"/>
              <a:gd name="connsiteX7" fmla="*/ 356999 w 713998"/>
              <a:gd name="connsiteY7" fmla="*/ 716026 h 716026"/>
              <a:gd name="connsiteX8" fmla="*/ 0 w 713998"/>
              <a:gd name="connsiteY8" fmla="*/ 358013 h 716026"/>
              <a:gd name="connsiteX9" fmla="*/ 356999 w 713998"/>
              <a:gd name="connsiteY9" fmla="*/ 0 h 71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3998" h="716026">
                <a:moveTo>
                  <a:pt x="356998" y="34483"/>
                </a:moveTo>
                <a:cubicBezTo>
                  <a:pt x="178877" y="34483"/>
                  <a:pt x="34482" y="179332"/>
                  <a:pt x="34482" y="358013"/>
                </a:cubicBezTo>
                <a:cubicBezTo>
                  <a:pt x="34482" y="536694"/>
                  <a:pt x="178877" y="681543"/>
                  <a:pt x="356998" y="681543"/>
                </a:cubicBezTo>
                <a:cubicBezTo>
                  <a:pt x="535119" y="681543"/>
                  <a:pt x="679514" y="536694"/>
                  <a:pt x="679514" y="358013"/>
                </a:cubicBezTo>
                <a:cubicBezTo>
                  <a:pt x="679514" y="179332"/>
                  <a:pt x="535119" y="34483"/>
                  <a:pt x="356998" y="34483"/>
                </a:cubicBezTo>
                <a:close/>
                <a:moveTo>
                  <a:pt x="356999" y="0"/>
                </a:moveTo>
                <a:cubicBezTo>
                  <a:pt x="554164" y="0"/>
                  <a:pt x="713998" y="160288"/>
                  <a:pt x="713998" y="358013"/>
                </a:cubicBezTo>
                <a:cubicBezTo>
                  <a:pt x="713998" y="555738"/>
                  <a:pt x="554164" y="716026"/>
                  <a:pt x="356999" y="716026"/>
                </a:cubicBezTo>
                <a:cubicBezTo>
                  <a:pt x="159834" y="716026"/>
                  <a:pt x="0" y="555738"/>
                  <a:pt x="0" y="358013"/>
                </a:cubicBezTo>
                <a:cubicBezTo>
                  <a:pt x="0" y="160288"/>
                  <a:pt x="159834" y="0"/>
                  <a:pt x="3569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>
            <p:custDataLst>
              <p:tags r:id="rId3"/>
            </p:custDataLst>
          </p:nvPr>
        </p:nvSpPr>
        <p:spPr bwMode="auto">
          <a:xfrm>
            <a:off x="567667" y="3956346"/>
            <a:ext cx="474645" cy="47667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>
            <p:custDataLst>
              <p:tags r:id="rId4"/>
            </p:custDataLst>
          </p:nvPr>
        </p:nvSpPr>
        <p:spPr bwMode="auto">
          <a:xfrm>
            <a:off x="1422400" y="3970020"/>
            <a:ext cx="2688590" cy="477520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0000"/>
          </a:bodyPr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Redis缓存(Jedis客户端)实时热门数据统计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任意多边形 5"/>
          <p:cNvSpPr/>
          <p:nvPr>
            <p:custDataLst>
              <p:tags r:id="rId5"/>
            </p:custDataLst>
          </p:nvPr>
        </p:nvSpPr>
        <p:spPr bwMode="auto">
          <a:xfrm>
            <a:off x="4374196" y="1646555"/>
            <a:ext cx="713998" cy="716026"/>
          </a:xfrm>
          <a:custGeom>
            <a:avLst/>
            <a:gdLst>
              <a:gd name="connsiteX0" fmla="*/ 356998 w 713998"/>
              <a:gd name="connsiteY0" fmla="*/ 34483 h 716026"/>
              <a:gd name="connsiteX1" fmla="*/ 34482 w 713998"/>
              <a:gd name="connsiteY1" fmla="*/ 358013 h 716026"/>
              <a:gd name="connsiteX2" fmla="*/ 356998 w 713998"/>
              <a:gd name="connsiteY2" fmla="*/ 681543 h 716026"/>
              <a:gd name="connsiteX3" fmla="*/ 679514 w 713998"/>
              <a:gd name="connsiteY3" fmla="*/ 358013 h 716026"/>
              <a:gd name="connsiteX4" fmla="*/ 356998 w 713998"/>
              <a:gd name="connsiteY4" fmla="*/ 34483 h 716026"/>
              <a:gd name="connsiteX5" fmla="*/ 356999 w 713998"/>
              <a:gd name="connsiteY5" fmla="*/ 0 h 716026"/>
              <a:gd name="connsiteX6" fmla="*/ 713998 w 713998"/>
              <a:gd name="connsiteY6" fmla="*/ 358013 h 716026"/>
              <a:gd name="connsiteX7" fmla="*/ 356999 w 713998"/>
              <a:gd name="connsiteY7" fmla="*/ 716026 h 716026"/>
              <a:gd name="connsiteX8" fmla="*/ 0 w 713998"/>
              <a:gd name="connsiteY8" fmla="*/ 358013 h 716026"/>
              <a:gd name="connsiteX9" fmla="*/ 356999 w 713998"/>
              <a:gd name="connsiteY9" fmla="*/ 0 h 71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3998" h="716026">
                <a:moveTo>
                  <a:pt x="356998" y="34483"/>
                </a:moveTo>
                <a:cubicBezTo>
                  <a:pt x="178877" y="34483"/>
                  <a:pt x="34482" y="179332"/>
                  <a:pt x="34482" y="358013"/>
                </a:cubicBezTo>
                <a:cubicBezTo>
                  <a:pt x="34482" y="536694"/>
                  <a:pt x="178877" y="681543"/>
                  <a:pt x="356998" y="681543"/>
                </a:cubicBezTo>
                <a:cubicBezTo>
                  <a:pt x="535119" y="681543"/>
                  <a:pt x="679514" y="536694"/>
                  <a:pt x="679514" y="358013"/>
                </a:cubicBezTo>
                <a:cubicBezTo>
                  <a:pt x="679514" y="179332"/>
                  <a:pt x="535119" y="34483"/>
                  <a:pt x="356998" y="34483"/>
                </a:cubicBezTo>
                <a:close/>
                <a:moveTo>
                  <a:pt x="356999" y="0"/>
                </a:moveTo>
                <a:cubicBezTo>
                  <a:pt x="554164" y="0"/>
                  <a:pt x="713998" y="160288"/>
                  <a:pt x="713998" y="358013"/>
                </a:cubicBezTo>
                <a:cubicBezTo>
                  <a:pt x="713998" y="555738"/>
                  <a:pt x="554164" y="716026"/>
                  <a:pt x="356999" y="716026"/>
                </a:cubicBezTo>
                <a:cubicBezTo>
                  <a:pt x="159834" y="716026"/>
                  <a:pt x="0" y="555738"/>
                  <a:pt x="0" y="358013"/>
                </a:cubicBezTo>
                <a:cubicBezTo>
                  <a:pt x="0" y="160288"/>
                  <a:pt x="159834" y="0"/>
                  <a:pt x="3569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>
            <p:custDataLst>
              <p:tags r:id="rId6"/>
            </p:custDataLst>
          </p:nvPr>
        </p:nvSpPr>
        <p:spPr bwMode="auto">
          <a:xfrm>
            <a:off x="4493237" y="1772581"/>
            <a:ext cx="474645" cy="47667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6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>
            <p:custDataLst>
              <p:tags r:id="rId7"/>
            </p:custDataLst>
          </p:nvPr>
        </p:nvSpPr>
        <p:spPr bwMode="auto">
          <a:xfrm>
            <a:off x="5318760" y="1719580"/>
            <a:ext cx="2268855" cy="64325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0000"/>
          </a:bodyPr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Guava Cache(java工具类集的基础库,注册key的绑定)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任意多边形 10"/>
          <p:cNvSpPr/>
          <p:nvPr>
            <p:custDataLst>
              <p:tags r:id="rId8"/>
            </p:custDataLst>
          </p:nvPr>
        </p:nvSpPr>
        <p:spPr bwMode="auto">
          <a:xfrm>
            <a:off x="217486" y="4938019"/>
            <a:ext cx="713998" cy="716026"/>
          </a:xfrm>
          <a:custGeom>
            <a:avLst/>
            <a:gdLst>
              <a:gd name="connsiteX0" fmla="*/ 356998 w 713998"/>
              <a:gd name="connsiteY0" fmla="*/ 34483 h 716026"/>
              <a:gd name="connsiteX1" fmla="*/ 34482 w 713998"/>
              <a:gd name="connsiteY1" fmla="*/ 358013 h 716026"/>
              <a:gd name="connsiteX2" fmla="*/ 356998 w 713998"/>
              <a:gd name="connsiteY2" fmla="*/ 681543 h 716026"/>
              <a:gd name="connsiteX3" fmla="*/ 679514 w 713998"/>
              <a:gd name="connsiteY3" fmla="*/ 358013 h 716026"/>
              <a:gd name="connsiteX4" fmla="*/ 356998 w 713998"/>
              <a:gd name="connsiteY4" fmla="*/ 34483 h 716026"/>
              <a:gd name="connsiteX5" fmla="*/ 356999 w 713998"/>
              <a:gd name="connsiteY5" fmla="*/ 0 h 716026"/>
              <a:gd name="connsiteX6" fmla="*/ 713998 w 713998"/>
              <a:gd name="connsiteY6" fmla="*/ 358013 h 716026"/>
              <a:gd name="connsiteX7" fmla="*/ 356999 w 713998"/>
              <a:gd name="connsiteY7" fmla="*/ 716026 h 716026"/>
              <a:gd name="connsiteX8" fmla="*/ 0 w 713998"/>
              <a:gd name="connsiteY8" fmla="*/ 358013 h 716026"/>
              <a:gd name="connsiteX9" fmla="*/ 356999 w 713998"/>
              <a:gd name="connsiteY9" fmla="*/ 0 h 71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3998" h="716026">
                <a:moveTo>
                  <a:pt x="356998" y="34483"/>
                </a:moveTo>
                <a:cubicBezTo>
                  <a:pt x="178877" y="34483"/>
                  <a:pt x="34482" y="179332"/>
                  <a:pt x="34482" y="358013"/>
                </a:cubicBezTo>
                <a:cubicBezTo>
                  <a:pt x="34482" y="536694"/>
                  <a:pt x="178877" y="681543"/>
                  <a:pt x="356998" y="681543"/>
                </a:cubicBezTo>
                <a:cubicBezTo>
                  <a:pt x="535119" y="681543"/>
                  <a:pt x="679514" y="536694"/>
                  <a:pt x="679514" y="358013"/>
                </a:cubicBezTo>
                <a:cubicBezTo>
                  <a:pt x="679514" y="179332"/>
                  <a:pt x="535119" y="34483"/>
                  <a:pt x="356998" y="34483"/>
                </a:cubicBezTo>
                <a:close/>
                <a:moveTo>
                  <a:pt x="356999" y="0"/>
                </a:moveTo>
                <a:cubicBezTo>
                  <a:pt x="554164" y="0"/>
                  <a:pt x="713998" y="160288"/>
                  <a:pt x="713998" y="358013"/>
                </a:cubicBezTo>
                <a:cubicBezTo>
                  <a:pt x="713998" y="555738"/>
                  <a:pt x="554164" y="716026"/>
                  <a:pt x="356999" y="716026"/>
                </a:cubicBezTo>
                <a:cubicBezTo>
                  <a:pt x="159834" y="716026"/>
                  <a:pt x="0" y="555738"/>
                  <a:pt x="0" y="358013"/>
                </a:cubicBezTo>
                <a:cubicBezTo>
                  <a:pt x="0" y="160288"/>
                  <a:pt x="159834" y="0"/>
                  <a:pt x="3569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>
            <p:custDataLst>
              <p:tags r:id="rId9"/>
            </p:custDataLst>
          </p:nvPr>
        </p:nvSpPr>
        <p:spPr bwMode="auto">
          <a:xfrm>
            <a:off x="337162" y="5038645"/>
            <a:ext cx="474645" cy="47667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4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>
            <p:custDataLst>
              <p:tags r:id="rId10"/>
            </p:custDataLst>
          </p:nvPr>
        </p:nvSpPr>
        <p:spPr bwMode="auto">
          <a:xfrm>
            <a:off x="984250" y="5053965"/>
            <a:ext cx="3281045" cy="54419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0000"/>
          </a:bodyPr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Spring Mail + Spring Task完成异步发送激活链接，邮件发送，验证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任意多边形 15"/>
          <p:cNvSpPr/>
          <p:nvPr>
            <p:custDataLst>
              <p:tags r:id="rId11"/>
            </p:custDataLst>
          </p:nvPr>
        </p:nvSpPr>
        <p:spPr bwMode="auto">
          <a:xfrm>
            <a:off x="4373561" y="2753619"/>
            <a:ext cx="713998" cy="716026"/>
          </a:xfrm>
          <a:custGeom>
            <a:avLst/>
            <a:gdLst>
              <a:gd name="connsiteX0" fmla="*/ 356998 w 713998"/>
              <a:gd name="connsiteY0" fmla="*/ 34483 h 716026"/>
              <a:gd name="connsiteX1" fmla="*/ 34482 w 713998"/>
              <a:gd name="connsiteY1" fmla="*/ 358013 h 716026"/>
              <a:gd name="connsiteX2" fmla="*/ 356998 w 713998"/>
              <a:gd name="connsiteY2" fmla="*/ 681543 h 716026"/>
              <a:gd name="connsiteX3" fmla="*/ 679514 w 713998"/>
              <a:gd name="connsiteY3" fmla="*/ 358013 h 716026"/>
              <a:gd name="connsiteX4" fmla="*/ 356998 w 713998"/>
              <a:gd name="connsiteY4" fmla="*/ 34483 h 716026"/>
              <a:gd name="connsiteX5" fmla="*/ 356999 w 713998"/>
              <a:gd name="connsiteY5" fmla="*/ 0 h 716026"/>
              <a:gd name="connsiteX6" fmla="*/ 713998 w 713998"/>
              <a:gd name="connsiteY6" fmla="*/ 358013 h 716026"/>
              <a:gd name="connsiteX7" fmla="*/ 356999 w 713998"/>
              <a:gd name="connsiteY7" fmla="*/ 716026 h 716026"/>
              <a:gd name="connsiteX8" fmla="*/ 0 w 713998"/>
              <a:gd name="connsiteY8" fmla="*/ 358013 h 716026"/>
              <a:gd name="connsiteX9" fmla="*/ 356999 w 713998"/>
              <a:gd name="connsiteY9" fmla="*/ 0 h 71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3998" h="716026">
                <a:moveTo>
                  <a:pt x="356998" y="34483"/>
                </a:moveTo>
                <a:cubicBezTo>
                  <a:pt x="178877" y="34483"/>
                  <a:pt x="34482" y="179332"/>
                  <a:pt x="34482" y="358013"/>
                </a:cubicBezTo>
                <a:cubicBezTo>
                  <a:pt x="34482" y="536694"/>
                  <a:pt x="178877" y="681543"/>
                  <a:pt x="356998" y="681543"/>
                </a:cubicBezTo>
                <a:cubicBezTo>
                  <a:pt x="535119" y="681543"/>
                  <a:pt x="679514" y="536694"/>
                  <a:pt x="679514" y="358013"/>
                </a:cubicBezTo>
                <a:cubicBezTo>
                  <a:pt x="679514" y="179332"/>
                  <a:pt x="535119" y="34483"/>
                  <a:pt x="356998" y="34483"/>
                </a:cubicBezTo>
                <a:close/>
                <a:moveTo>
                  <a:pt x="356999" y="0"/>
                </a:moveTo>
                <a:cubicBezTo>
                  <a:pt x="554164" y="0"/>
                  <a:pt x="713998" y="160288"/>
                  <a:pt x="713998" y="358013"/>
                </a:cubicBezTo>
                <a:cubicBezTo>
                  <a:pt x="713998" y="555738"/>
                  <a:pt x="554164" y="716026"/>
                  <a:pt x="356999" y="716026"/>
                </a:cubicBezTo>
                <a:cubicBezTo>
                  <a:pt x="159834" y="716026"/>
                  <a:pt x="0" y="555738"/>
                  <a:pt x="0" y="358013"/>
                </a:cubicBezTo>
                <a:cubicBezTo>
                  <a:pt x="0" y="160288"/>
                  <a:pt x="159834" y="0"/>
                  <a:pt x="3569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>
            <p:custDataLst>
              <p:tags r:id="rId12"/>
            </p:custDataLst>
          </p:nvPr>
        </p:nvSpPr>
        <p:spPr bwMode="auto">
          <a:xfrm>
            <a:off x="4493237" y="2873295"/>
            <a:ext cx="474645" cy="47667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7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>
            <p:custDataLst>
              <p:tags r:id="rId13"/>
            </p:custDataLst>
          </p:nvPr>
        </p:nvSpPr>
        <p:spPr bwMode="auto">
          <a:xfrm>
            <a:off x="5318760" y="2820670"/>
            <a:ext cx="2284730" cy="58229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0000"/>
          </a:bodyPr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Mysql数据库，Druid(数据库连接池),配置文件里面加密数据库密码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任意多边形 20"/>
          <p:cNvSpPr/>
          <p:nvPr>
            <p:custDataLst>
              <p:tags r:id="rId14"/>
            </p:custDataLst>
          </p:nvPr>
        </p:nvSpPr>
        <p:spPr bwMode="auto">
          <a:xfrm>
            <a:off x="447991" y="5993013"/>
            <a:ext cx="713998" cy="716026"/>
          </a:xfrm>
          <a:custGeom>
            <a:avLst/>
            <a:gdLst>
              <a:gd name="connsiteX0" fmla="*/ 356998 w 713998"/>
              <a:gd name="connsiteY0" fmla="*/ 34483 h 716026"/>
              <a:gd name="connsiteX1" fmla="*/ 34482 w 713998"/>
              <a:gd name="connsiteY1" fmla="*/ 358013 h 716026"/>
              <a:gd name="connsiteX2" fmla="*/ 356998 w 713998"/>
              <a:gd name="connsiteY2" fmla="*/ 681543 h 716026"/>
              <a:gd name="connsiteX3" fmla="*/ 679514 w 713998"/>
              <a:gd name="connsiteY3" fmla="*/ 358013 h 716026"/>
              <a:gd name="connsiteX4" fmla="*/ 356998 w 713998"/>
              <a:gd name="connsiteY4" fmla="*/ 34483 h 716026"/>
              <a:gd name="connsiteX5" fmla="*/ 356999 w 713998"/>
              <a:gd name="connsiteY5" fmla="*/ 0 h 716026"/>
              <a:gd name="connsiteX6" fmla="*/ 713998 w 713998"/>
              <a:gd name="connsiteY6" fmla="*/ 358013 h 716026"/>
              <a:gd name="connsiteX7" fmla="*/ 356999 w 713998"/>
              <a:gd name="connsiteY7" fmla="*/ 716026 h 716026"/>
              <a:gd name="connsiteX8" fmla="*/ 0 w 713998"/>
              <a:gd name="connsiteY8" fmla="*/ 358013 h 716026"/>
              <a:gd name="connsiteX9" fmla="*/ 356999 w 713998"/>
              <a:gd name="connsiteY9" fmla="*/ 0 h 71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3998" h="716026">
                <a:moveTo>
                  <a:pt x="356998" y="34483"/>
                </a:moveTo>
                <a:cubicBezTo>
                  <a:pt x="178877" y="34483"/>
                  <a:pt x="34482" y="179332"/>
                  <a:pt x="34482" y="358013"/>
                </a:cubicBezTo>
                <a:cubicBezTo>
                  <a:pt x="34482" y="536694"/>
                  <a:pt x="178877" y="681543"/>
                  <a:pt x="356998" y="681543"/>
                </a:cubicBezTo>
                <a:cubicBezTo>
                  <a:pt x="535119" y="681543"/>
                  <a:pt x="679514" y="536694"/>
                  <a:pt x="679514" y="358013"/>
                </a:cubicBezTo>
                <a:cubicBezTo>
                  <a:pt x="679514" y="179332"/>
                  <a:pt x="535119" y="34483"/>
                  <a:pt x="356998" y="34483"/>
                </a:cubicBezTo>
                <a:close/>
                <a:moveTo>
                  <a:pt x="356999" y="0"/>
                </a:moveTo>
                <a:cubicBezTo>
                  <a:pt x="554164" y="0"/>
                  <a:pt x="713998" y="160288"/>
                  <a:pt x="713998" y="358013"/>
                </a:cubicBezTo>
                <a:cubicBezTo>
                  <a:pt x="713998" y="555738"/>
                  <a:pt x="554164" y="716026"/>
                  <a:pt x="356999" y="716026"/>
                </a:cubicBezTo>
                <a:cubicBezTo>
                  <a:pt x="159834" y="716026"/>
                  <a:pt x="0" y="555738"/>
                  <a:pt x="0" y="358013"/>
                </a:cubicBezTo>
                <a:cubicBezTo>
                  <a:pt x="0" y="160288"/>
                  <a:pt x="159834" y="0"/>
                  <a:pt x="3569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>
            <p:custDataLst>
              <p:tags r:id="rId15"/>
            </p:custDataLst>
          </p:nvPr>
        </p:nvSpPr>
        <p:spPr bwMode="auto">
          <a:xfrm>
            <a:off x="567667" y="6112689"/>
            <a:ext cx="474645" cy="47667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5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>
            <p:custDataLst>
              <p:tags r:id="rId16"/>
            </p:custDataLst>
          </p:nvPr>
        </p:nvSpPr>
        <p:spPr bwMode="auto">
          <a:xfrm>
            <a:off x="1282065" y="6117590"/>
            <a:ext cx="2884805" cy="515620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Jquery、BootStrap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任意多边形 27"/>
          <p:cNvSpPr/>
          <p:nvPr>
            <p:custDataLst>
              <p:tags r:id="rId17"/>
            </p:custDataLst>
          </p:nvPr>
        </p:nvSpPr>
        <p:spPr bwMode="auto">
          <a:xfrm>
            <a:off x="4373561" y="3889258"/>
            <a:ext cx="713998" cy="716026"/>
          </a:xfrm>
          <a:custGeom>
            <a:avLst/>
            <a:gdLst>
              <a:gd name="connsiteX0" fmla="*/ 356998 w 713998"/>
              <a:gd name="connsiteY0" fmla="*/ 34483 h 716026"/>
              <a:gd name="connsiteX1" fmla="*/ 34482 w 713998"/>
              <a:gd name="connsiteY1" fmla="*/ 358013 h 716026"/>
              <a:gd name="connsiteX2" fmla="*/ 356998 w 713998"/>
              <a:gd name="connsiteY2" fmla="*/ 681543 h 716026"/>
              <a:gd name="connsiteX3" fmla="*/ 679514 w 713998"/>
              <a:gd name="connsiteY3" fmla="*/ 358013 h 716026"/>
              <a:gd name="connsiteX4" fmla="*/ 356998 w 713998"/>
              <a:gd name="connsiteY4" fmla="*/ 34483 h 716026"/>
              <a:gd name="connsiteX5" fmla="*/ 356999 w 713998"/>
              <a:gd name="connsiteY5" fmla="*/ 0 h 716026"/>
              <a:gd name="connsiteX6" fmla="*/ 713998 w 713998"/>
              <a:gd name="connsiteY6" fmla="*/ 358013 h 716026"/>
              <a:gd name="connsiteX7" fmla="*/ 356999 w 713998"/>
              <a:gd name="connsiteY7" fmla="*/ 716026 h 716026"/>
              <a:gd name="connsiteX8" fmla="*/ 0 w 713998"/>
              <a:gd name="connsiteY8" fmla="*/ 358013 h 716026"/>
              <a:gd name="connsiteX9" fmla="*/ 356999 w 713998"/>
              <a:gd name="connsiteY9" fmla="*/ 0 h 71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3998" h="716026">
                <a:moveTo>
                  <a:pt x="356998" y="34483"/>
                </a:moveTo>
                <a:cubicBezTo>
                  <a:pt x="178877" y="34483"/>
                  <a:pt x="34482" y="179332"/>
                  <a:pt x="34482" y="358013"/>
                </a:cubicBezTo>
                <a:cubicBezTo>
                  <a:pt x="34482" y="536694"/>
                  <a:pt x="178877" y="681543"/>
                  <a:pt x="356998" y="681543"/>
                </a:cubicBezTo>
                <a:cubicBezTo>
                  <a:pt x="535119" y="681543"/>
                  <a:pt x="679514" y="536694"/>
                  <a:pt x="679514" y="358013"/>
                </a:cubicBezTo>
                <a:cubicBezTo>
                  <a:pt x="679514" y="179332"/>
                  <a:pt x="535119" y="34483"/>
                  <a:pt x="356998" y="34483"/>
                </a:cubicBezTo>
                <a:close/>
                <a:moveTo>
                  <a:pt x="356999" y="0"/>
                </a:moveTo>
                <a:cubicBezTo>
                  <a:pt x="554164" y="0"/>
                  <a:pt x="713998" y="160288"/>
                  <a:pt x="713998" y="358013"/>
                </a:cubicBezTo>
                <a:cubicBezTo>
                  <a:pt x="713998" y="555738"/>
                  <a:pt x="554164" y="716026"/>
                  <a:pt x="356999" y="716026"/>
                </a:cubicBezTo>
                <a:cubicBezTo>
                  <a:pt x="159834" y="716026"/>
                  <a:pt x="0" y="555738"/>
                  <a:pt x="0" y="358013"/>
                </a:cubicBezTo>
                <a:cubicBezTo>
                  <a:pt x="0" y="160288"/>
                  <a:pt x="159834" y="0"/>
                  <a:pt x="3569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椭圆 28"/>
          <p:cNvSpPr/>
          <p:nvPr>
            <p:custDataLst>
              <p:tags r:id="rId18"/>
            </p:custDataLst>
          </p:nvPr>
        </p:nvSpPr>
        <p:spPr bwMode="auto">
          <a:xfrm>
            <a:off x="4493872" y="4045764"/>
            <a:ext cx="474645" cy="47667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8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>
            <p:custDataLst>
              <p:tags r:id="rId19"/>
            </p:custDataLst>
          </p:nvPr>
        </p:nvSpPr>
        <p:spPr bwMode="auto">
          <a:xfrm>
            <a:off x="5318760" y="3956050"/>
            <a:ext cx="2359025" cy="566420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0000"/>
          </a:bodyPr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Freemarker:基于Java的生成html的模板引擎，用来前后端交互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任意多边形 38"/>
          <p:cNvSpPr/>
          <p:nvPr>
            <p:custDataLst>
              <p:tags r:id="rId20"/>
            </p:custDataLst>
          </p:nvPr>
        </p:nvSpPr>
        <p:spPr bwMode="auto">
          <a:xfrm>
            <a:off x="448626" y="2686685"/>
            <a:ext cx="713998" cy="716026"/>
          </a:xfrm>
          <a:custGeom>
            <a:avLst/>
            <a:gdLst>
              <a:gd name="connsiteX0" fmla="*/ 356998 w 713998"/>
              <a:gd name="connsiteY0" fmla="*/ 34483 h 716026"/>
              <a:gd name="connsiteX1" fmla="*/ 34482 w 713998"/>
              <a:gd name="connsiteY1" fmla="*/ 358013 h 716026"/>
              <a:gd name="connsiteX2" fmla="*/ 356998 w 713998"/>
              <a:gd name="connsiteY2" fmla="*/ 681543 h 716026"/>
              <a:gd name="connsiteX3" fmla="*/ 679514 w 713998"/>
              <a:gd name="connsiteY3" fmla="*/ 358013 h 716026"/>
              <a:gd name="connsiteX4" fmla="*/ 356998 w 713998"/>
              <a:gd name="connsiteY4" fmla="*/ 34483 h 716026"/>
              <a:gd name="connsiteX5" fmla="*/ 356999 w 713998"/>
              <a:gd name="connsiteY5" fmla="*/ 0 h 716026"/>
              <a:gd name="connsiteX6" fmla="*/ 713998 w 713998"/>
              <a:gd name="connsiteY6" fmla="*/ 358013 h 716026"/>
              <a:gd name="connsiteX7" fmla="*/ 356999 w 713998"/>
              <a:gd name="connsiteY7" fmla="*/ 716026 h 716026"/>
              <a:gd name="connsiteX8" fmla="*/ 0 w 713998"/>
              <a:gd name="connsiteY8" fmla="*/ 358013 h 716026"/>
              <a:gd name="connsiteX9" fmla="*/ 356999 w 713998"/>
              <a:gd name="connsiteY9" fmla="*/ 0 h 71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3998" h="716026">
                <a:moveTo>
                  <a:pt x="356998" y="34483"/>
                </a:moveTo>
                <a:cubicBezTo>
                  <a:pt x="178877" y="34483"/>
                  <a:pt x="34482" y="179332"/>
                  <a:pt x="34482" y="358013"/>
                </a:cubicBezTo>
                <a:cubicBezTo>
                  <a:pt x="34482" y="536694"/>
                  <a:pt x="178877" y="681543"/>
                  <a:pt x="356998" y="681543"/>
                </a:cubicBezTo>
                <a:cubicBezTo>
                  <a:pt x="535119" y="681543"/>
                  <a:pt x="679514" y="536694"/>
                  <a:pt x="679514" y="358013"/>
                </a:cubicBezTo>
                <a:cubicBezTo>
                  <a:pt x="679514" y="179332"/>
                  <a:pt x="535119" y="34483"/>
                  <a:pt x="356998" y="34483"/>
                </a:cubicBezTo>
                <a:close/>
                <a:moveTo>
                  <a:pt x="356999" y="0"/>
                </a:moveTo>
                <a:cubicBezTo>
                  <a:pt x="554164" y="0"/>
                  <a:pt x="713998" y="160288"/>
                  <a:pt x="713998" y="358013"/>
                </a:cubicBezTo>
                <a:cubicBezTo>
                  <a:pt x="713998" y="555738"/>
                  <a:pt x="554164" y="716026"/>
                  <a:pt x="356999" y="716026"/>
                </a:cubicBezTo>
                <a:cubicBezTo>
                  <a:pt x="159834" y="716026"/>
                  <a:pt x="0" y="555738"/>
                  <a:pt x="0" y="358013"/>
                </a:cubicBezTo>
                <a:cubicBezTo>
                  <a:pt x="0" y="160288"/>
                  <a:pt x="159834" y="0"/>
                  <a:pt x="3569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椭圆 39"/>
          <p:cNvSpPr/>
          <p:nvPr>
            <p:custDataLst>
              <p:tags r:id="rId21"/>
            </p:custDataLst>
          </p:nvPr>
        </p:nvSpPr>
        <p:spPr bwMode="auto">
          <a:xfrm>
            <a:off x="567032" y="2806996"/>
            <a:ext cx="474645" cy="47667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>
            <p:custDataLst>
              <p:tags r:id="rId22"/>
            </p:custDataLst>
          </p:nvPr>
        </p:nvSpPr>
        <p:spPr bwMode="auto">
          <a:xfrm>
            <a:off x="1393190" y="2806700"/>
            <a:ext cx="2746375" cy="450850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80000"/>
          </a:bodyPr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springBoot	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2" name="任意多边形 41"/>
          <p:cNvSpPr/>
          <p:nvPr>
            <p:custDataLst>
              <p:tags r:id="rId23"/>
            </p:custDataLst>
          </p:nvPr>
        </p:nvSpPr>
        <p:spPr bwMode="auto">
          <a:xfrm>
            <a:off x="447991" y="1697355"/>
            <a:ext cx="713998" cy="716026"/>
          </a:xfrm>
          <a:custGeom>
            <a:avLst/>
            <a:gdLst>
              <a:gd name="connsiteX0" fmla="*/ 356998 w 713998"/>
              <a:gd name="connsiteY0" fmla="*/ 34483 h 716026"/>
              <a:gd name="connsiteX1" fmla="*/ 34482 w 713998"/>
              <a:gd name="connsiteY1" fmla="*/ 358013 h 716026"/>
              <a:gd name="connsiteX2" fmla="*/ 356998 w 713998"/>
              <a:gd name="connsiteY2" fmla="*/ 681543 h 716026"/>
              <a:gd name="connsiteX3" fmla="*/ 679514 w 713998"/>
              <a:gd name="connsiteY3" fmla="*/ 358013 h 716026"/>
              <a:gd name="connsiteX4" fmla="*/ 356998 w 713998"/>
              <a:gd name="connsiteY4" fmla="*/ 34483 h 716026"/>
              <a:gd name="connsiteX5" fmla="*/ 356999 w 713998"/>
              <a:gd name="connsiteY5" fmla="*/ 0 h 716026"/>
              <a:gd name="connsiteX6" fmla="*/ 713998 w 713998"/>
              <a:gd name="connsiteY6" fmla="*/ 358013 h 716026"/>
              <a:gd name="connsiteX7" fmla="*/ 356999 w 713998"/>
              <a:gd name="connsiteY7" fmla="*/ 716026 h 716026"/>
              <a:gd name="connsiteX8" fmla="*/ 0 w 713998"/>
              <a:gd name="connsiteY8" fmla="*/ 358013 h 716026"/>
              <a:gd name="connsiteX9" fmla="*/ 356999 w 713998"/>
              <a:gd name="connsiteY9" fmla="*/ 0 h 71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3998" h="716026">
                <a:moveTo>
                  <a:pt x="356998" y="34483"/>
                </a:moveTo>
                <a:cubicBezTo>
                  <a:pt x="178877" y="34483"/>
                  <a:pt x="34482" y="179332"/>
                  <a:pt x="34482" y="358013"/>
                </a:cubicBezTo>
                <a:cubicBezTo>
                  <a:pt x="34482" y="536694"/>
                  <a:pt x="178877" y="681543"/>
                  <a:pt x="356998" y="681543"/>
                </a:cubicBezTo>
                <a:cubicBezTo>
                  <a:pt x="535119" y="681543"/>
                  <a:pt x="679514" y="536694"/>
                  <a:pt x="679514" y="358013"/>
                </a:cubicBezTo>
                <a:cubicBezTo>
                  <a:pt x="679514" y="179332"/>
                  <a:pt x="535119" y="34483"/>
                  <a:pt x="356998" y="34483"/>
                </a:cubicBezTo>
                <a:close/>
                <a:moveTo>
                  <a:pt x="356999" y="0"/>
                </a:moveTo>
                <a:cubicBezTo>
                  <a:pt x="554164" y="0"/>
                  <a:pt x="713998" y="160288"/>
                  <a:pt x="713998" y="358013"/>
                </a:cubicBezTo>
                <a:cubicBezTo>
                  <a:pt x="713998" y="555738"/>
                  <a:pt x="554164" y="716026"/>
                  <a:pt x="356999" y="716026"/>
                </a:cubicBezTo>
                <a:cubicBezTo>
                  <a:pt x="159834" y="716026"/>
                  <a:pt x="0" y="555738"/>
                  <a:pt x="0" y="358013"/>
                </a:cubicBezTo>
                <a:cubicBezTo>
                  <a:pt x="0" y="160288"/>
                  <a:pt x="159834" y="0"/>
                  <a:pt x="3569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椭圆 42"/>
          <p:cNvSpPr/>
          <p:nvPr>
            <p:custDataLst>
              <p:tags r:id="rId24"/>
            </p:custDataLst>
          </p:nvPr>
        </p:nvSpPr>
        <p:spPr bwMode="auto">
          <a:xfrm>
            <a:off x="567667" y="1817666"/>
            <a:ext cx="474645" cy="47667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>
            <p:custDataLst>
              <p:tags r:id="rId25"/>
            </p:custDataLst>
          </p:nvPr>
        </p:nvSpPr>
        <p:spPr bwMode="auto">
          <a:xfrm>
            <a:off x="1393190" y="1764030"/>
            <a:ext cx="2663190" cy="49339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0000"/>
          </a:bodyPr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Spring+SpringMvc+MyBatis框架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任意多边形 44"/>
          <p:cNvSpPr/>
          <p:nvPr>
            <p:custDataLst>
              <p:tags r:id="rId26"/>
            </p:custDataLst>
          </p:nvPr>
        </p:nvSpPr>
        <p:spPr bwMode="auto">
          <a:xfrm>
            <a:off x="4189095" y="5847080"/>
            <a:ext cx="899160" cy="847725"/>
          </a:xfrm>
          <a:custGeom>
            <a:avLst/>
            <a:gdLst>
              <a:gd name="connsiteX0" fmla="*/ 356998 w 713998"/>
              <a:gd name="connsiteY0" fmla="*/ 34483 h 716026"/>
              <a:gd name="connsiteX1" fmla="*/ 34482 w 713998"/>
              <a:gd name="connsiteY1" fmla="*/ 358013 h 716026"/>
              <a:gd name="connsiteX2" fmla="*/ 356998 w 713998"/>
              <a:gd name="connsiteY2" fmla="*/ 681543 h 716026"/>
              <a:gd name="connsiteX3" fmla="*/ 679514 w 713998"/>
              <a:gd name="connsiteY3" fmla="*/ 358013 h 716026"/>
              <a:gd name="connsiteX4" fmla="*/ 356998 w 713998"/>
              <a:gd name="connsiteY4" fmla="*/ 34483 h 716026"/>
              <a:gd name="connsiteX5" fmla="*/ 356999 w 713998"/>
              <a:gd name="connsiteY5" fmla="*/ 0 h 716026"/>
              <a:gd name="connsiteX6" fmla="*/ 713998 w 713998"/>
              <a:gd name="connsiteY6" fmla="*/ 358013 h 716026"/>
              <a:gd name="connsiteX7" fmla="*/ 356999 w 713998"/>
              <a:gd name="connsiteY7" fmla="*/ 716026 h 716026"/>
              <a:gd name="connsiteX8" fmla="*/ 0 w 713998"/>
              <a:gd name="connsiteY8" fmla="*/ 358013 h 716026"/>
              <a:gd name="connsiteX9" fmla="*/ 356999 w 713998"/>
              <a:gd name="connsiteY9" fmla="*/ 0 h 71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3998" h="716026">
                <a:moveTo>
                  <a:pt x="356998" y="34483"/>
                </a:moveTo>
                <a:cubicBezTo>
                  <a:pt x="178877" y="34483"/>
                  <a:pt x="34482" y="179332"/>
                  <a:pt x="34482" y="358013"/>
                </a:cubicBezTo>
                <a:cubicBezTo>
                  <a:pt x="34482" y="536694"/>
                  <a:pt x="178877" y="681543"/>
                  <a:pt x="356998" y="681543"/>
                </a:cubicBezTo>
                <a:cubicBezTo>
                  <a:pt x="535119" y="681543"/>
                  <a:pt x="679514" y="536694"/>
                  <a:pt x="679514" y="358013"/>
                </a:cubicBezTo>
                <a:cubicBezTo>
                  <a:pt x="679514" y="179332"/>
                  <a:pt x="535119" y="34483"/>
                  <a:pt x="356998" y="34483"/>
                </a:cubicBezTo>
                <a:close/>
                <a:moveTo>
                  <a:pt x="356999" y="0"/>
                </a:moveTo>
                <a:cubicBezTo>
                  <a:pt x="554164" y="0"/>
                  <a:pt x="713998" y="160288"/>
                  <a:pt x="713998" y="358013"/>
                </a:cubicBezTo>
                <a:cubicBezTo>
                  <a:pt x="713998" y="555738"/>
                  <a:pt x="554164" y="716026"/>
                  <a:pt x="356999" y="716026"/>
                </a:cubicBezTo>
                <a:cubicBezTo>
                  <a:pt x="159834" y="716026"/>
                  <a:pt x="0" y="555738"/>
                  <a:pt x="0" y="358013"/>
                </a:cubicBezTo>
                <a:cubicBezTo>
                  <a:pt x="0" y="160288"/>
                  <a:pt x="159834" y="0"/>
                  <a:pt x="3569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椭圆 45"/>
          <p:cNvSpPr/>
          <p:nvPr>
            <p:custDataLst>
              <p:tags r:id="rId27"/>
            </p:custDataLst>
          </p:nvPr>
        </p:nvSpPr>
        <p:spPr bwMode="auto">
          <a:xfrm>
            <a:off x="4265295" y="5929630"/>
            <a:ext cx="746760" cy="68326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10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圆角矩形 46"/>
          <p:cNvSpPr/>
          <p:nvPr>
            <p:custDataLst>
              <p:tags r:id="rId28"/>
            </p:custDataLst>
          </p:nvPr>
        </p:nvSpPr>
        <p:spPr bwMode="auto">
          <a:xfrm>
            <a:off x="5318760" y="5993130"/>
            <a:ext cx="2350770" cy="596900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0000"/>
          </a:bodyPr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Spring Admin(外部监控)、Spring Actuator(内部监控平台)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任意多边形 47"/>
          <p:cNvSpPr/>
          <p:nvPr>
            <p:custDataLst>
              <p:tags r:id="rId29"/>
            </p:custDataLst>
          </p:nvPr>
        </p:nvSpPr>
        <p:spPr bwMode="auto">
          <a:xfrm>
            <a:off x="4373561" y="4832350"/>
            <a:ext cx="713998" cy="716026"/>
          </a:xfrm>
          <a:custGeom>
            <a:avLst/>
            <a:gdLst>
              <a:gd name="connsiteX0" fmla="*/ 356998 w 713998"/>
              <a:gd name="connsiteY0" fmla="*/ 34483 h 716026"/>
              <a:gd name="connsiteX1" fmla="*/ 34482 w 713998"/>
              <a:gd name="connsiteY1" fmla="*/ 358013 h 716026"/>
              <a:gd name="connsiteX2" fmla="*/ 356998 w 713998"/>
              <a:gd name="connsiteY2" fmla="*/ 681543 h 716026"/>
              <a:gd name="connsiteX3" fmla="*/ 679514 w 713998"/>
              <a:gd name="connsiteY3" fmla="*/ 358013 h 716026"/>
              <a:gd name="connsiteX4" fmla="*/ 356998 w 713998"/>
              <a:gd name="connsiteY4" fmla="*/ 34483 h 716026"/>
              <a:gd name="connsiteX5" fmla="*/ 356999 w 713998"/>
              <a:gd name="connsiteY5" fmla="*/ 0 h 716026"/>
              <a:gd name="connsiteX6" fmla="*/ 713998 w 713998"/>
              <a:gd name="connsiteY6" fmla="*/ 358013 h 716026"/>
              <a:gd name="connsiteX7" fmla="*/ 356999 w 713998"/>
              <a:gd name="connsiteY7" fmla="*/ 716026 h 716026"/>
              <a:gd name="connsiteX8" fmla="*/ 0 w 713998"/>
              <a:gd name="connsiteY8" fmla="*/ 358013 h 716026"/>
              <a:gd name="connsiteX9" fmla="*/ 356999 w 713998"/>
              <a:gd name="connsiteY9" fmla="*/ 0 h 71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3998" h="716026">
                <a:moveTo>
                  <a:pt x="356998" y="34483"/>
                </a:moveTo>
                <a:cubicBezTo>
                  <a:pt x="178877" y="34483"/>
                  <a:pt x="34482" y="179332"/>
                  <a:pt x="34482" y="358013"/>
                </a:cubicBezTo>
                <a:cubicBezTo>
                  <a:pt x="34482" y="536694"/>
                  <a:pt x="178877" y="681543"/>
                  <a:pt x="356998" y="681543"/>
                </a:cubicBezTo>
                <a:cubicBezTo>
                  <a:pt x="535119" y="681543"/>
                  <a:pt x="679514" y="536694"/>
                  <a:pt x="679514" y="358013"/>
                </a:cubicBezTo>
                <a:cubicBezTo>
                  <a:pt x="679514" y="179332"/>
                  <a:pt x="535119" y="34483"/>
                  <a:pt x="356998" y="34483"/>
                </a:cubicBezTo>
                <a:close/>
                <a:moveTo>
                  <a:pt x="356999" y="0"/>
                </a:moveTo>
                <a:cubicBezTo>
                  <a:pt x="554164" y="0"/>
                  <a:pt x="713998" y="160288"/>
                  <a:pt x="713998" y="358013"/>
                </a:cubicBezTo>
                <a:cubicBezTo>
                  <a:pt x="713998" y="555738"/>
                  <a:pt x="554164" y="716026"/>
                  <a:pt x="356999" y="716026"/>
                </a:cubicBezTo>
                <a:cubicBezTo>
                  <a:pt x="159834" y="716026"/>
                  <a:pt x="0" y="555738"/>
                  <a:pt x="0" y="358013"/>
                </a:cubicBezTo>
                <a:cubicBezTo>
                  <a:pt x="0" y="160288"/>
                  <a:pt x="159834" y="0"/>
                  <a:pt x="3569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>
            <p:custDataLst>
              <p:tags r:id="rId30"/>
            </p:custDataLst>
          </p:nvPr>
        </p:nvSpPr>
        <p:spPr bwMode="auto">
          <a:xfrm>
            <a:off x="4493237" y="4952661"/>
            <a:ext cx="474645" cy="47667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9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>
            <p:custDataLst>
              <p:tags r:id="rId31"/>
            </p:custDataLst>
          </p:nvPr>
        </p:nvSpPr>
        <p:spPr bwMode="auto">
          <a:xfrm>
            <a:off x="5318760" y="4899025"/>
            <a:ext cx="2374900" cy="560070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0000"/>
          </a:bodyPr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Nginx:反向代理服务器,Nginx搭建支持用户头像等静态资源的高速访问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>
            <p:custDataLst>
              <p:tags r:id="rId32"/>
            </p:custDataLst>
          </p:nvPr>
        </p:nvSpPr>
        <p:spPr bwMode="auto">
          <a:xfrm>
            <a:off x="8698865" y="1817370"/>
            <a:ext cx="2663190" cy="49339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0000"/>
          </a:bodyPr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Echarts、Highcharts图表展示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>
            <p:custDataLst>
              <p:tags r:id="rId33"/>
            </p:custDataLst>
          </p:nvPr>
        </p:nvSpPr>
        <p:spPr bwMode="auto">
          <a:xfrm>
            <a:off x="8698865" y="2873375"/>
            <a:ext cx="3372485" cy="52895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poi报表导入导出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圆角矩形 52"/>
          <p:cNvSpPr/>
          <p:nvPr>
            <p:custDataLst>
              <p:tags r:id="rId34"/>
            </p:custDataLst>
          </p:nvPr>
        </p:nvSpPr>
        <p:spPr bwMode="auto">
          <a:xfrm>
            <a:off x="8797290" y="4008755"/>
            <a:ext cx="3274060" cy="51371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0000"/>
          </a:bodyPr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HttpSessionListener监听器统计系统当前在线人数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圆角矩形 53"/>
          <p:cNvSpPr/>
          <p:nvPr>
            <p:custDataLst>
              <p:tags r:id="rId35"/>
            </p:custDataLst>
          </p:nvPr>
        </p:nvSpPr>
        <p:spPr bwMode="auto">
          <a:xfrm>
            <a:off x="8855075" y="4899025"/>
            <a:ext cx="3215640" cy="61658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Ajax异步交互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>
            <p:custDataLst>
              <p:tags r:id="rId36"/>
            </p:custDataLst>
          </p:nvPr>
        </p:nvSpPr>
        <p:spPr bwMode="auto">
          <a:xfrm>
            <a:off x="8921115" y="6044565"/>
            <a:ext cx="2663190" cy="49339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springsecurity</a:t>
            </a:r>
            <a:r>
              <a:rPr lang="zh-CN" altLang="en-US" dirty="0">
                <a:solidFill>
                  <a:schemeClr val="tx1"/>
                </a:solidFill>
              </a:rPr>
              <a:t>安全框架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任意多边形 55"/>
          <p:cNvSpPr/>
          <p:nvPr>
            <p:custDataLst>
              <p:tags r:id="rId37"/>
            </p:custDataLst>
          </p:nvPr>
        </p:nvSpPr>
        <p:spPr bwMode="auto">
          <a:xfrm>
            <a:off x="7660640" y="1648460"/>
            <a:ext cx="899160" cy="847725"/>
          </a:xfrm>
          <a:custGeom>
            <a:avLst/>
            <a:gdLst>
              <a:gd name="connsiteX0" fmla="*/ 356998 w 713998"/>
              <a:gd name="connsiteY0" fmla="*/ 34483 h 716026"/>
              <a:gd name="connsiteX1" fmla="*/ 34482 w 713998"/>
              <a:gd name="connsiteY1" fmla="*/ 358013 h 716026"/>
              <a:gd name="connsiteX2" fmla="*/ 356998 w 713998"/>
              <a:gd name="connsiteY2" fmla="*/ 681543 h 716026"/>
              <a:gd name="connsiteX3" fmla="*/ 679514 w 713998"/>
              <a:gd name="connsiteY3" fmla="*/ 358013 h 716026"/>
              <a:gd name="connsiteX4" fmla="*/ 356998 w 713998"/>
              <a:gd name="connsiteY4" fmla="*/ 34483 h 716026"/>
              <a:gd name="connsiteX5" fmla="*/ 356999 w 713998"/>
              <a:gd name="connsiteY5" fmla="*/ 0 h 716026"/>
              <a:gd name="connsiteX6" fmla="*/ 713998 w 713998"/>
              <a:gd name="connsiteY6" fmla="*/ 358013 h 716026"/>
              <a:gd name="connsiteX7" fmla="*/ 356999 w 713998"/>
              <a:gd name="connsiteY7" fmla="*/ 716026 h 716026"/>
              <a:gd name="connsiteX8" fmla="*/ 0 w 713998"/>
              <a:gd name="connsiteY8" fmla="*/ 358013 h 716026"/>
              <a:gd name="connsiteX9" fmla="*/ 356999 w 713998"/>
              <a:gd name="connsiteY9" fmla="*/ 0 h 71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3998" h="716026">
                <a:moveTo>
                  <a:pt x="356998" y="34483"/>
                </a:moveTo>
                <a:cubicBezTo>
                  <a:pt x="178877" y="34483"/>
                  <a:pt x="34482" y="179332"/>
                  <a:pt x="34482" y="358013"/>
                </a:cubicBezTo>
                <a:cubicBezTo>
                  <a:pt x="34482" y="536694"/>
                  <a:pt x="178877" y="681543"/>
                  <a:pt x="356998" y="681543"/>
                </a:cubicBezTo>
                <a:cubicBezTo>
                  <a:pt x="535119" y="681543"/>
                  <a:pt x="679514" y="536694"/>
                  <a:pt x="679514" y="358013"/>
                </a:cubicBezTo>
                <a:cubicBezTo>
                  <a:pt x="679514" y="179332"/>
                  <a:pt x="535119" y="34483"/>
                  <a:pt x="356998" y="34483"/>
                </a:cubicBezTo>
                <a:close/>
                <a:moveTo>
                  <a:pt x="356999" y="0"/>
                </a:moveTo>
                <a:cubicBezTo>
                  <a:pt x="554164" y="0"/>
                  <a:pt x="713998" y="160288"/>
                  <a:pt x="713998" y="358013"/>
                </a:cubicBezTo>
                <a:cubicBezTo>
                  <a:pt x="713998" y="555738"/>
                  <a:pt x="554164" y="716026"/>
                  <a:pt x="356999" y="716026"/>
                </a:cubicBezTo>
                <a:cubicBezTo>
                  <a:pt x="159834" y="716026"/>
                  <a:pt x="0" y="555738"/>
                  <a:pt x="0" y="358013"/>
                </a:cubicBezTo>
                <a:cubicBezTo>
                  <a:pt x="0" y="160288"/>
                  <a:pt x="159834" y="0"/>
                  <a:pt x="3569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椭圆 56"/>
          <p:cNvSpPr/>
          <p:nvPr>
            <p:custDataLst>
              <p:tags r:id="rId38"/>
            </p:custDataLst>
          </p:nvPr>
        </p:nvSpPr>
        <p:spPr bwMode="auto">
          <a:xfrm>
            <a:off x="7720330" y="1730375"/>
            <a:ext cx="746760" cy="68326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11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任意多边形 57"/>
          <p:cNvSpPr/>
          <p:nvPr>
            <p:custDataLst>
              <p:tags r:id="rId39"/>
            </p:custDataLst>
          </p:nvPr>
        </p:nvSpPr>
        <p:spPr bwMode="auto">
          <a:xfrm>
            <a:off x="7753350" y="2671445"/>
            <a:ext cx="899160" cy="847725"/>
          </a:xfrm>
          <a:custGeom>
            <a:avLst/>
            <a:gdLst>
              <a:gd name="connsiteX0" fmla="*/ 356998 w 713998"/>
              <a:gd name="connsiteY0" fmla="*/ 34483 h 716026"/>
              <a:gd name="connsiteX1" fmla="*/ 34482 w 713998"/>
              <a:gd name="connsiteY1" fmla="*/ 358013 h 716026"/>
              <a:gd name="connsiteX2" fmla="*/ 356998 w 713998"/>
              <a:gd name="connsiteY2" fmla="*/ 681543 h 716026"/>
              <a:gd name="connsiteX3" fmla="*/ 679514 w 713998"/>
              <a:gd name="connsiteY3" fmla="*/ 358013 h 716026"/>
              <a:gd name="connsiteX4" fmla="*/ 356998 w 713998"/>
              <a:gd name="connsiteY4" fmla="*/ 34483 h 716026"/>
              <a:gd name="connsiteX5" fmla="*/ 356999 w 713998"/>
              <a:gd name="connsiteY5" fmla="*/ 0 h 716026"/>
              <a:gd name="connsiteX6" fmla="*/ 713998 w 713998"/>
              <a:gd name="connsiteY6" fmla="*/ 358013 h 716026"/>
              <a:gd name="connsiteX7" fmla="*/ 356999 w 713998"/>
              <a:gd name="connsiteY7" fmla="*/ 716026 h 716026"/>
              <a:gd name="connsiteX8" fmla="*/ 0 w 713998"/>
              <a:gd name="connsiteY8" fmla="*/ 358013 h 716026"/>
              <a:gd name="connsiteX9" fmla="*/ 356999 w 713998"/>
              <a:gd name="connsiteY9" fmla="*/ 0 h 71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3998" h="716026">
                <a:moveTo>
                  <a:pt x="356998" y="34483"/>
                </a:moveTo>
                <a:cubicBezTo>
                  <a:pt x="178877" y="34483"/>
                  <a:pt x="34482" y="179332"/>
                  <a:pt x="34482" y="358013"/>
                </a:cubicBezTo>
                <a:cubicBezTo>
                  <a:pt x="34482" y="536694"/>
                  <a:pt x="178877" y="681543"/>
                  <a:pt x="356998" y="681543"/>
                </a:cubicBezTo>
                <a:cubicBezTo>
                  <a:pt x="535119" y="681543"/>
                  <a:pt x="679514" y="536694"/>
                  <a:pt x="679514" y="358013"/>
                </a:cubicBezTo>
                <a:cubicBezTo>
                  <a:pt x="679514" y="179332"/>
                  <a:pt x="535119" y="34483"/>
                  <a:pt x="356998" y="34483"/>
                </a:cubicBezTo>
                <a:close/>
                <a:moveTo>
                  <a:pt x="356999" y="0"/>
                </a:moveTo>
                <a:cubicBezTo>
                  <a:pt x="554164" y="0"/>
                  <a:pt x="713998" y="160288"/>
                  <a:pt x="713998" y="358013"/>
                </a:cubicBezTo>
                <a:cubicBezTo>
                  <a:pt x="713998" y="555738"/>
                  <a:pt x="554164" y="716026"/>
                  <a:pt x="356999" y="716026"/>
                </a:cubicBezTo>
                <a:cubicBezTo>
                  <a:pt x="159834" y="716026"/>
                  <a:pt x="0" y="555738"/>
                  <a:pt x="0" y="358013"/>
                </a:cubicBezTo>
                <a:cubicBezTo>
                  <a:pt x="0" y="160288"/>
                  <a:pt x="159834" y="0"/>
                  <a:pt x="3569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椭圆 58"/>
          <p:cNvSpPr/>
          <p:nvPr>
            <p:custDataLst>
              <p:tags r:id="rId40"/>
            </p:custDataLst>
          </p:nvPr>
        </p:nvSpPr>
        <p:spPr bwMode="auto">
          <a:xfrm>
            <a:off x="7813040" y="2753360"/>
            <a:ext cx="746760" cy="68326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12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任意多边形 59"/>
          <p:cNvSpPr/>
          <p:nvPr>
            <p:custDataLst>
              <p:tags r:id="rId41"/>
            </p:custDataLst>
          </p:nvPr>
        </p:nvSpPr>
        <p:spPr bwMode="auto">
          <a:xfrm>
            <a:off x="7769860" y="3840480"/>
            <a:ext cx="899160" cy="847725"/>
          </a:xfrm>
          <a:custGeom>
            <a:avLst/>
            <a:gdLst>
              <a:gd name="connsiteX0" fmla="*/ 356998 w 713998"/>
              <a:gd name="connsiteY0" fmla="*/ 34483 h 716026"/>
              <a:gd name="connsiteX1" fmla="*/ 34482 w 713998"/>
              <a:gd name="connsiteY1" fmla="*/ 358013 h 716026"/>
              <a:gd name="connsiteX2" fmla="*/ 356998 w 713998"/>
              <a:gd name="connsiteY2" fmla="*/ 681543 h 716026"/>
              <a:gd name="connsiteX3" fmla="*/ 679514 w 713998"/>
              <a:gd name="connsiteY3" fmla="*/ 358013 h 716026"/>
              <a:gd name="connsiteX4" fmla="*/ 356998 w 713998"/>
              <a:gd name="connsiteY4" fmla="*/ 34483 h 716026"/>
              <a:gd name="connsiteX5" fmla="*/ 356999 w 713998"/>
              <a:gd name="connsiteY5" fmla="*/ 0 h 716026"/>
              <a:gd name="connsiteX6" fmla="*/ 713998 w 713998"/>
              <a:gd name="connsiteY6" fmla="*/ 358013 h 716026"/>
              <a:gd name="connsiteX7" fmla="*/ 356999 w 713998"/>
              <a:gd name="connsiteY7" fmla="*/ 716026 h 716026"/>
              <a:gd name="connsiteX8" fmla="*/ 0 w 713998"/>
              <a:gd name="connsiteY8" fmla="*/ 358013 h 716026"/>
              <a:gd name="connsiteX9" fmla="*/ 356999 w 713998"/>
              <a:gd name="connsiteY9" fmla="*/ 0 h 71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3998" h="716026">
                <a:moveTo>
                  <a:pt x="356998" y="34483"/>
                </a:moveTo>
                <a:cubicBezTo>
                  <a:pt x="178877" y="34483"/>
                  <a:pt x="34482" y="179332"/>
                  <a:pt x="34482" y="358013"/>
                </a:cubicBezTo>
                <a:cubicBezTo>
                  <a:pt x="34482" y="536694"/>
                  <a:pt x="178877" y="681543"/>
                  <a:pt x="356998" y="681543"/>
                </a:cubicBezTo>
                <a:cubicBezTo>
                  <a:pt x="535119" y="681543"/>
                  <a:pt x="679514" y="536694"/>
                  <a:pt x="679514" y="358013"/>
                </a:cubicBezTo>
                <a:cubicBezTo>
                  <a:pt x="679514" y="179332"/>
                  <a:pt x="535119" y="34483"/>
                  <a:pt x="356998" y="34483"/>
                </a:cubicBezTo>
                <a:close/>
                <a:moveTo>
                  <a:pt x="356999" y="0"/>
                </a:moveTo>
                <a:cubicBezTo>
                  <a:pt x="554164" y="0"/>
                  <a:pt x="713998" y="160288"/>
                  <a:pt x="713998" y="358013"/>
                </a:cubicBezTo>
                <a:cubicBezTo>
                  <a:pt x="713998" y="555738"/>
                  <a:pt x="554164" y="716026"/>
                  <a:pt x="356999" y="716026"/>
                </a:cubicBezTo>
                <a:cubicBezTo>
                  <a:pt x="159834" y="716026"/>
                  <a:pt x="0" y="555738"/>
                  <a:pt x="0" y="358013"/>
                </a:cubicBezTo>
                <a:cubicBezTo>
                  <a:pt x="0" y="160288"/>
                  <a:pt x="159834" y="0"/>
                  <a:pt x="3569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椭圆 60"/>
          <p:cNvSpPr/>
          <p:nvPr>
            <p:custDataLst>
              <p:tags r:id="rId42"/>
            </p:custDataLst>
          </p:nvPr>
        </p:nvSpPr>
        <p:spPr bwMode="auto">
          <a:xfrm>
            <a:off x="7829550" y="3922395"/>
            <a:ext cx="746760" cy="68326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13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任意多边形 61"/>
          <p:cNvSpPr/>
          <p:nvPr>
            <p:custDataLst>
              <p:tags r:id="rId43"/>
            </p:custDataLst>
          </p:nvPr>
        </p:nvSpPr>
        <p:spPr bwMode="auto">
          <a:xfrm>
            <a:off x="7862570" y="4750435"/>
            <a:ext cx="899160" cy="847725"/>
          </a:xfrm>
          <a:custGeom>
            <a:avLst/>
            <a:gdLst>
              <a:gd name="connsiteX0" fmla="*/ 356998 w 713998"/>
              <a:gd name="connsiteY0" fmla="*/ 34483 h 716026"/>
              <a:gd name="connsiteX1" fmla="*/ 34482 w 713998"/>
              <a:gd name="connsiteY1" fmla="*/ 358013 h 716026"/>
              <a:gd name="connsiteX2" fmla="*/ 356998 w 713998"/>
              <a:gd name="connsiteY2" fmla="*/ 681543 h 716026"/>
              <a:gd name="connsiteX3" fmla="*/ 679514 w 713998"/>
              <a:gd name="connsiteY3" fmla="*/ 358013 h 716026"/>
              <a:gd name="connsiteX4" fmla="*/ 356998 w 713998"/>
              <a:gd name="connsiteY4" fmla="*/ 34483 h 716026"/>
              <a:gd name="connsiteX5" fmla="*/ 356999 w 713998"/>
              <a:gd name="connsiteY5" fmla="*/ 0 h 716026"/>
              <a:gd name="connsiteX6" fmla="*/ 713998 w 713998"/>
              <a:gd name="connsiteY6" fmla="*/ 358013 h 716026"/>
              <a:gd name="connsiteX7" fmla="*/ 356999 w 713998"/>
              <a:gd name="connsiteY7" fmla="*/ 716026 h 716026"/>
              <a:gd name="connsiteX8" fmla="*/ 0 w 713998"/>
              <a:gd name="connsiteY8" fmla="*/ 358013 h 716026"/>
              <a:gd name="connsiteX9" fmla="*/ 356999 w 713998"/>
              <a:gd name="connsiteY9" fmla="*/ 0 h 71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3998" h="716026">
                <a:moveTo>
                  <a:pt x="356998" y="34483"/>
                </a:moveTo>
                <a:cubicBezTo>
                  <a:pt x="178877" y="34483"/>
                  <a:pt x="34482" y="179332"/>
                  <a:pt x="34482" y="358013"/>
                </a:cubicBezTo>
                <a:cubicBezTo>
                  <a:pt x="34482" y="536694"/>
                  <a:pt x="178877" y="681543"/>
                  <a:pt x="356998" y="681543"/>
                </a:cubicBezTo>
                <a:cubicBezTo>
                  <a:pt x="535119" y="681543"/>
                  <a:pt x="679514" y="536694"/>
                  <a:pt x="679514" y="358013"/>
                </a:cubicBezTo>
                <a:cubicBezTo>
                  <a:pt x="679514" y="179332"/>
                  <a:pt x="535119" y="34483"/>
                  <a:pt x="356998" y="34483"/>
                </a:cubicBezTo>
                <a:close/>
                <a:moveTo>
                  <a:pt x="356999" y="0"/>
                </a:moveTo>
                <a:cubicBezTo>
                  <a:pt x="554164" y="0"/>
                  <a:pt x="713998" y="160288"/>
                  <a:pt x="713998" y="358013"/>
                </a:cubicBezTo>
                <a:cubicBezTo>
                  <a:pt x="713998" y="555738"/>
                  <a:pt x="554164" y="716026"/>
                  <a:pt x="356999" y="716026"/>
                </a:cubicBezTo>
                <a:cubicBezTo>
                  <a:pt x="159834" y="716026"/>
                  <a:pt x="0" y="555738"/>
                  <a:pt x="0" y="358013"/>
                </a:cubicBezTo>
                <a:cubicBezTo>
                  <a:pt x="0" y="160288"/>
                  <a:pt x="159834" y="0"/>
                  <a:pt x="3569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椭圆 62"/>
          <p:cNvSpPr/>
          <p:nvPr>
            <p:custDataLst>
              <p:tags r:id="rId44"/>
            </p:custDataLst>
          </p:nvPr>
        </p:nvSpPr>
        <p:spPr bwMode="auto">
          <a:xfrm>
            <a:off x="7922260" y="4832350"/>
            <a:ext cx="746760" cy="68326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14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任意多边形 63"/>
          <p:cNvSpPr/>
          <p:nvPr>
            <p:custDataLst>
              <p:tags r:id="rId45"/>
            </p:custDataLst>
          </p:nvPr>
        </p:nvSpPr>
        <p:spPr bwMode="auto">
          <a:xfrm>
            <a:off x="7879080" y="5868035"/>
            <a:ext cx="899160" cy="847725"/>
          </a:xfrm>
          <a:custGeom>
            <a:avLst/>
            <a:gdLst>
              <a:gd name="connsiteX0" fmla="*/ 356998 w 713998"/>
              <a:gd name="connsiteY0" fmla="*/ 34483 h 716026"/>
              <a:gd name="connsiteX1" fmla="*/ 34482 w 713998"/>
              <a:gd name="connsiteY1" fmla="*/ 358013 h 716026"/>
              <a:gd name="connsiteX2" fmla="*/ 356998 w 713998"/>
              <a:gd name="connsiteY2" fmla="*/ 681543 h 716026"/>
              <a:gd name="connsiteX3" fmla="*/ 679514 w 713998"/>
              <a:gd name="connsiteY3" fmla="*/ 358013 h 716026"/>
              <a:gd name="connsiteX4" fmla="*/ 356998 w 713998"/>
              <a:gd name="connsiteY4" fmla="*/ 34483 h 716026"/>
              <a:gd name="connsiteX5" fmla="*/ 356999 w 713998"/>
              <a:gd name="connsiteY5" fmla="*/ 0 h 716026"/>
              <a:gd name="connsiteX6" fmla="*/ 713998 w 713998"/>
              <a:gd name="connsiteY6" fmla="*/ 358013 h 716026"/>
              <a:gd name="connsiteX7" fmla="*/ 356999 w 713998"/>
              <a:gd name="connsiteY7" fmla="*/ 716026 h 716026"/>
              <a:gd name="connsiteX8" fmla="*/ 0 w 713998"/>
              <a:gd name="connsiteY8" fmla="*/ 358013 h 716026"/>
              <a:gd name="connsiteX9" fmla="*/ 356999 w 713998"/>
              <a:gd name="connsiteY9" fmla="*/ 0 h 71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3998" h="716026">
                <a:moveTo>
                  <a:pt x="356998" y="34483"/>
                </a:moveTo>
                <a:cubicBezTo>
                  <a:pt x="178877" y="34483"/>
                  <a:pt x="34482" y="179332"/>
                  <a:pt x="34482" y="358013"/>
                </a:cubicBezTo>
                <a:cubicBezTo>
                  <a:pt x="34482" y="536694"/>
                  <a:pt x="178877" y="681543"/>
                  <a:pt x="356998" y="681543"/>
                </a:cubicBezTo>
                <a:cubicBezTo>
                  <a:pt x="535119" y="681543"/>
                  <a:pt x="679514" y="536694"/>
                  <a:pt x="679514" y="358013"/>
                </a:cubicBezTo>
                <a:cubicBezTo>
                  <a:pt x="679514" y="179332"/>
                  <a:pt x="535119" y="34483"/>
                  <a:pt x="356998" y="34483"/>
                </a:cubicBezTo>
                <a:close/>
                <a:moveTo>
                  <a:pt x="356999" y="0"/>
                </a:moveTo>
                <a:cubicBezTo>
                  <a:pt x="554164" y="0"/>
                  <a:pt x="713998" y="160288"/>
                  <a:pt x="713998" y="358013"/>
                </a:cubicBezTo>
                <a:cubicBezTo>
                  <a:pt x="713998" y="555738"/>
                  <a:pt x="554164" y="716026"/>
                  <a:pt x="356999" y="716026"/>
                </a:cubicBezTo>
                <a:cubicBezTo>
                  <a:pt x="159834" y="716026"/>
                  <a:pt x="0" y="555738"/>
                  <a:pt x="0" y="358013"/>
                </a:cubicBezTo>
                <a:cubicBezTo>
                  <a:pt x="0" y="160288"/>
                  <a:pt x="159834" y="0"/>
                  <a:pt x="3569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椭圆 64"/>
          <p:cNvSpPr/>
          <p:nvPr>
            <p:custDataLst>
              <p:tags r:id="rId46"/>
            </p:custDataLst>
          </p:nvPr>
        </p:nvSpPr>
        <p:spPr bwMode="auto">
          <a:xfrm>
            <a:off x="7938770" y="5949950"/>
            <a:ext cx="746760" cy="68326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15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custDataLst>
      <p:tags r:id="rId4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>
            <p:custDataLst>
              <p:tags r:id="rId1"/>
            </p:custDataLst>
          </p:nvPr>
        </p:nvSpPr>
        <p:spPr bwMode="auto">
          <a:xfrm>
            <a:off x="3843336" y="2479675"/>
            <a:ext cx="713998" cy="716026"/>
          </a:xfrm>
          <a:custGeom>
            <a:avLst/>
            <a:gdLst>
              <a:gd name="connsiteX0" fmla="*/ 356998 w 713998"/>
              <a:gd name="connsiteY0" fmla="*/ 34483 h 716026"/>
              <a:gd name="connsiteX1" fmla="*/ 34482 w 713998"/>
              <a:gd name="connsiteY1" fmla="*/ 358013 h 716026"/>
              <a:gd name="connsiteX2" fmla="*/ 356998 w 713998"/>
              <a:gd name="connsiteY2" fmla="*/ 681543 h 716026"/>
              <a:gd name="connsiteX3" fmla="*/ 679514 w 713998"/>
              <a:gd name="connsiteY3" fmla="*/ 358013 h 716026"/>
              <a:gd name="connsiteX4" fmla="*/ 356998 w 713998"/>
              <a:gd name="connsiteY4" fmla="*/ 34483 h 716026"/>
              <a:gd name="connsiteX5" fmla="*/ 356999 w 713998"/>
              <a:gd name="connsiteY5" fmla="*/ 0 h 716026"/>
              <a:gd name="connsiteX6" fmla="*/ 713998 w 713998"/>
              <a:gd name="connsiteY6" fmla="*/ 358013 h 716026"/>
              <a:gd name="connsiteX7" fmla="*/ 356999 w 713998"/>
              <a:gd name="connsiteY7" fmla="*/ 716026 h 716026"/>
              <a:gd name="connsiteX8" fmla="*/ 0 w 713998"/>
              <a:gd name="connsiteY8" fmla="*/ 358013 h 716026"/>
              <a:gd name="connsiteX9" fmla="*/ 356999 w 713998"/>
              <a:gd name="connsiteY9" fmla="*/ 0 h 71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3998" h="716026">
                <a:moveTo>
                  <a:pt x="356998" y="34483"/>
                </a:moveTo>
                <a:cubicBezTo>
                  <a:pt x="178877" y="34483"/>
                  <a:pt x="34482" y="179332"/>
                  <a:pt x="34482" y="358013"/>
                </a:cubicBezTo>
                <a:cubicBezTo>
                  <a:pt x="34482" y="536694"/>
                  <a:pt x="178877" y="681543"/>
                  <a:pt x="356998" y="681543"/>
                </a:cubicBezTo>
                <a:cubicBezTo>
                  <a:pt x="535119" y="681543"/>
                  <a:pt x="679514" y="536694"/>
                  <a:pt x="679514" y="358013"/>
                </a:cubicBezTo>
                <a:cubicBezTo>
                  <a:pt x="679514" y="179332"/>
                  <a:pt x="535119" y="34483"/>
                  <a:pt x="356998" y="34483"/>
                </a:cubicBezTo>
                <a:close/>
                <a:moveTo>
                  <a:pt x="356999" y="0"/>
                </a:moveTo>
                <a:cubicBezTo>
                  <a:pt x="554164" y="0"/>
                  <a:pt x="713998" y="160288"/>
                  <a:pt x="713998" y="358013"/>
                </a:cubicBezTo>
                <a:cubicBezTo>
                  <a:pt x="713998" y="555738"/>
                  <a:pt x="554164" y="716026"/>
                  <a:pt x="356999" y="716026"/>
                </a:cubicBezTo>
                <a:cubicBezTo>
                  <a:pt x="159834" y="716026"/>
                  <a:pt x="0" y="555738"/>
                  <a:pt x="0" y="358013"/>
                </a:cubicBezTo>
                <a:cubicBezTo>
                  <a:pt x="0" y="160288"/>
                  <a:pt x="159834" y="0"/>
                  <a:pt x="3569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>
            <p:custDataLst>
              <p:tags r:id="rId2"/>
            </p:custDataLst>
          </p:nvPr>
        </p:nvSpPr>
        <p:spPr bwMode="auto">
          <a:xfrm>
            <a:off x="3963012" y="2599351"/>
            <a:ext cx="474645" cy="47667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>
            <p:custDataLst>
              <p:tags r:id="rId3"/>
            </p:custDataLst>
          </p:nvPr>
        </p:nvSpPr>
        <p:spPr bwMode="auto">
          <a:xfrm>
            <a:off x="4788571" y="2546613"/>
            <a:ext cx="3231479" cy="582150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redis</a:t>
            </a:r>
            <a:r>
              <a:rPr lang="zh-CN" altLang="en-US" dirty="0">
                <a:solidFill>
                  <a:schemeClr val="tx1"/>
                </a:solidFill>
              </a:rPr>
              <a:t>缓存热门统计数据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任意多边形 5"/>
          <p:cNvSpPr/>
          <p:nvPr>
            <p:custDataLst>
              <p:tags r:id="rId4"/>
            </p:custDataLst>
          </p:nvPr>
        </p:nvSpPr>
        <p:spPr bwMode="auto">
          <a:xfrm>
            <a:off x="3843336" y="3660775"/>
            <a:ext cx="713998" cy="716026"/>
          </a:xfrm>
          <a:custGeom>
            <a:avLst/>
            <a:gdLst>
              <a:gd name="connsiteX0" fmla="*/ 356998 w 713998"/>
              <a:gd name="connsiteY0" fmla="*/ 34483 h 716026"/>
              <a:gd name="connsiteX1" fmla="*/ 34482 w 713998"/>
              <a:gd name="connsiteY1" fmla="*/ 358013 h 716026"/>
              <a:gd name="connsiteX2" fmla="*/ 356998 w 713998"/>
              <a:gd name="connsiteY2" fmla="*/ 681543 h 716026"/>
              <a:gd name="connsiteX3" fmla="*/ 679514 w 713998"/>
              <a:gd name="connsiteY3" fmla="*/ 358013 h 716026"/>
              <a:gd name="connsiteX4" fmla="*/ 356998 w 713998"/>
              <a:gd name="connsiteY4" fmla="*/ 34483 h 716026"/>
              <a:gd name="connsiteX5" fmla="*/ 356999 w 713998"/>
              <a:gd name="connsiteY5" fmla="*/ 0 h 716026"/>
              <a:gd name="connsiteX6" fmla="*/ 713998 w 713998"/>
              <a:gd name="connsiteY6" fmla="*/ 358013 h 716026"/>
              <a:gd name="connsiteX7" fmla="*/ 356999 w 713998"/>
              <a:gd name="connsiteY7" fmla="*/ 716026 h 716026"/>
              <a:gd name="connsiteX8" fmla="*/ 0 w 713998"/>
              <a:gd name="connsiteY8" fmla="*/ 358013 h 716026"/>
              <a:gd name="connsiteX9" fmla="*/ 356999 w 713998"/>
              <a:gd name="connsiteY9" fmla="*/ 0 h 71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3998" h="716026">
                <a:moveTo>
                  <a:pt x="356998" y="34483"/>
                </a:moveTo>
                <a:cubicBezTo>
                  <a:pt x="178877" y="34483"/>
                  <a:pt x="34482" y="179332"/>
                  <a:pt x="34482" y="358013"/>
                </a:cubicBezTo>
                <a:cubicBezTo>
                  <a:pt x="34482" y="536694"/>
                  <a:pt x="178877" y="681543"/>
                  <a:pt x="356998" y="681543"/>
                </a:cubicBezTo>
                <a:cubicBezTo>
                  <a:pt x="535119" y="681543"/>
                  <a:pt x="679514" y="536694"/>
                  <a:pt x="679514" y="358013"/>
                </a:cubicBezTo>
                <a:cubicBezTo>
                  <a:pt x="679514" y="179332"/>
                  <a:pt x="535119" y="34483"/>
                  <a:pt x="356998" y="34483"/>
                </a:cubicBezTo>
                <a:close/>
                <a:moveTo>
                  <a:pt x="356999" y="0"/>
                </a:moveTo>
                <a:cubicBezTo>
                  <a:pt x="554164" y="0"/>
                  <a:pt x="713998" y="160288"/>
                  <a:pt x="713998" y="358013"/>
                </a:cubicBezTo>
                <a:cubicBezTo>
                  <a:pt x="713998" y="555738"/>
                  <a:pt x="554164" y="716026"/>
                  <a:pt x="356999" y="716026"/>
                </a:cubicBezTo>
                <a:cubicBezTo>
                  <a:pt x="159834" y="716026"/>
                  <a:pt x="0" y="555738"/>
                  <a:pt x="0" y="358013"/>
                </a:cubicBezTo>
                <a:cubicBezTo>
                  <a:pt x="0" y="160288"/>
                  <a:pt x="159834" y="0"/>
                  <a:pt x="3569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>
            <p:custDataLst>
              <p:tags r:id="rId5"/>
            </p:custDataLst>
          </p:nvPr>
        </p:nvSpPr>
        <p:spPr bwMode="auto">
          <a:xfrm>
            <a:off x="3963012" y="3780451"/>
            <a:ext cx="474645" cy="47667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smtClean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>
            <p:custDataLst>
              <p:tags r:id="rId6"/>
            </p:custDataLst>
          </p:nvPr>
        </p:nvSpPr>
        <p:spPr bwMode="auto">
          <a:xfrm>
            <a:off x="4788571" y="3727713"/>
            <a:ext cx="3231479" cy="582150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80000"/>
          </a:bodyPr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Echarts</a:t>
            </a:r>
            <a:r>
              <a:rPr lang="zh-CN" altLang="en-US" dirty="0">
                <a:solidFill>
                  <a:schemeClr val="tx1"/>
                </a:solidFill>
              </a:rPr>
              <a:t>、Highcharts图表动态展示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任意多边形 10"/>
          <p:cNvSpPr/>
          <p:nvPr>
            <p:custDataLst>
              <p:tags r:id="rId7"/>
            </p:custDataLst>
          </p:nvPr>
        </p:nvSpPr>
        <p:spPr bwMode="auto">
          <a:xfrm>
            <a:off x="3843336" y="4841875"/>
            <a:ext cx="713998" cy="716026"/>
          </a:xfrm>
          <a:custGeom>
            <a:avLst/>
            <a:gdLst>
              <a:gd name="connsiteX0" fmla="*/ 356998 w 713998"/>
              <a:gd name="connsiteY0" fmla="*/ 34483 h 716026"/>
              <a:gd name="connsiteX1" fmla="*/ 34482 w 713998"/>
              <a:gd name="connsiteY1" fmla="*/ 358013 h 716026"/>
              <a:gd name="connsiteX2" fmla="*/ 356998 w 713998"/>
              <a:gd name="connsiteY2" fmla="*/ 681543 h 716026"/>
              <a:gd name="connsiteX3" fmla="*/ 679514 w 713998"/>
              <a:gd name="connsiteY3" fmla="*/ 358013 h 716026"/>
              <a:gd name="connsiteX4" fmla="*/ 356998 w 713998"/>
              <a:gd name="connsiteY4" fmla="*/ 34483 h 716026"/>
              <a:gd name="connsiteX5" fmla="*/ 356999 w 713998"/>
              <a:gd name="connsiteY5" fmla="*/ 0 h 716026"/>
              <a:gd name="connsiteX6" fmla="*/ 713998 w 713998"/>
              <a:gd name="connsiteY6" fmla="*/ 358013 h 716026"/>
              <a:gd name="connsiteX7" fmla="*/ 356999 w 713998"/>
              <a:gd name="connsiteY7" fmla="*/ 716026 h 716026"/>
              <a:gd name="connsiteX8" fmla="*/ 0 w 713998"/>
              <a:gd name="connsiteY8" fmla="*/ 358013 h 716026"/>
              <a:gd name="connsiteX9" fmla="*/ 356999 w 713998"/>
              <a:gd name="connsiteY9" fmla="*/ 0 h 71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3998" h="716026">
                <a:moveTo>
                  <a:pt x="356998" y="34483"/>
                </a:moveTo>
                <a:cubicBezTo>
                  <a:pt x="178877" y="34483"/>
                  <a:pt x="34482" y="179332"/>
                  <a:pt x="34482" y="358013"/>
                </a:cubicBezTo>
                <a:cubicBezTo>
                  <a:pt x="34482" y="536694"/>
                  <a:pt x="178877" y="681543"/>
                  <a:pt x="356998" y="681543"/>
                </a:cubicBezTo>
                <a:cubicBezTo>
                  <a:pt x="535119" y="681543"/>
                  <a:pt x="679514" y="536694"/>
                  <a:pt x="679514" y="358013"/>
                </a:cubicBezTo>
                <a:cubicBezTo>
                  <a:pt x="679514" y="179332"/>
                  <a:pt x="535119" y="34483"/>
                  <a:pt x="356998" y="34483"/>
                </a:cubicBezTo>
                <a:close/>
                <a:moveTo>
                  <a:pt x="356999" y="0"/>
                </a:moveTo>
                <a:cubicBezTo>
                  <a:pt x="554164" y="0"/>
                  <a:pt x="713998" y="160288"/>
                  <a:pt x="713998" y="358013"/>
                </a:cubicBezTo>
                <a:cubicBezTo>
                  <a:pt x="713998" y="555738"/>
                  <a:pt x="554164" y="716026"/>
                  <a:pt x="356999" y="716026"/>
                </a:cubicBezTo>
                <a:cubicBezTo>
                  <a:pt x="159834" y="716026"/>
                  <a:pt x="0" y="555738"/>
                  <a:pt x="0" y="358013"/>
                </a:cubicBezTo>
                <a:cubicBezTo>
                  <a:pt x="0" y="160288"/>
                  <a:pt x="159834" y="0"/>
                  <a:pt x="3569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>
            <p:custDataLst>
              <p:tags r:id="rId8"/>
            </p:custDataLst>
          </p:nvPr>
        </p:nvSpPr>
        <p:spPr bwMode="auto">
          <a:xfrm>
            <a:off x="3963012" y="4961551"/>
            <a:ext cx="474645" cy="47667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smtClean="0">
                <a:solidFill>
                  <a:schemeClr val="tx1"/>
                </a:solidFill>
              </a:rPr>
              <a:t>3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>
            <p:custDataLst>
              <p:tags r:id="rId9"/>
            </p:custDataLst>
          </p:nvPr>
        </p:nvSpPr>
        <p:spPr bwMode="auto">
          <a:xfrm>
            <a:off x="4788571" y="4908813"/>
            <a:ext cx="3231479" cy="582150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实时在线人数动态统计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>
            <p:custDataLst>
              <p:tags r:id="rId10"/>
            </p:custDataLst>
          </p:nvPr>
        </p:nvSpPr>
        <p:spPr>
          <a:xfrm>
            <a:off x="1809750" y="320675"/>
            <a:ext cx="52006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rgbClr val="FBFBF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mtClean="0">
                <a:solidFill>
                  <a:schemeClr val="tx1"/>
                </a:solidFill>
              </a:rPr>
              <a:t>项目创新点</a:t>
            </a:r>
            <a:endParaRPr lang="zh-CN" altLang="en-US" smtClean="0">
              <a:solidFill>
                <a:schemeClr val="tx1"/>
              </a:solidFill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7200" smtClean="0"/>
              <a:t>Thank You</a:t>
            </a:r>
            <a:endParaRPr lang="en-US" altLang="zh-CN" sz="7200" smtClean="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92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4"/>
  <p:tag name="KSO_WM_UNIT_ID" val="custom160492_11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1"/>
  <p:tag name="KSO_WM_UNIT_ID" val="custom160492_8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2"/>
  <p:tag name="KSO_WM_UNIT_ID" val="custom160492_8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h_f"/>
  <p:tag name="KSO_WM_UNIT_INDEX" val="1_1_1"/>
  <p:tag name="KSO_WM_UNIT_ID" val="custom160492_8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3"/>
  <p:tag name="KSO_WM_UNIT_ID" val="custom160492_8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4"/>
  <p:tag name="KSO_WM_UNIT_ID" val="custom160492_8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h_f"/>
  <p:tag name="KSO_WM_UNIT_INDEX" val="1_2_1"/>
  <p:tag name="KSO_WM_UNIT_ID" val="custom160492_8*l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5"/>
  <p:tag name="KSO_WM_UNIT_ID" val="custom160492_8*l_i*1_5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6"/>
  <p:tag name="KSO_WM_UNIT_ID" val="custom160492_8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h_f"/>
  <p:tag name="KSO_WM_UNIT_INDEX" val="1_3_1"/>
  <p:tag name="KSO_WM_UNIT_ID" val="custom160492_8*l_h_f*1_3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a"/>
  <p:tag name="KSO_WM_UNIT_INDEX" val="1"/>
  <p:tag name="KSO_WM_UNIT_ID" val="custom160492_8*a*1"/>
  <p:tag name="KSO_WM_UNIT_CLEAR" val="1"/>
  <p:tag name="KSO_WM_UNIT_LAYERLEVEL" val="1"/>
  <p:tag name="KSO_WM_UNIT_ISCONTENTSTITLE" val="1"/>
  <p:tag name="KSO_WM_UNIT_VALUE" val="42"/>
  <p:tag name="KSO_WM_UNIT_HIGHLIGHT" val="0"/>
  <p:tag name="KSO_WM_UNIT_COMPATIBLE" val="0"/>
  <p:tag name="KSO_WM_UNIT_PRESET_TEXT" val="CONTENTS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h_f"/>
  <p:tag name="KSO_WM_UNIT_INDEX" val="1_4_1"/>
  <p:tag name="KSO_WM_UNIT_ID" val="custom160492_11*l_h_f*1_4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10.xml><?xml version="1.0" encoding="utf-8"?>
<p:tagLst xmlns:p="http://schemas.openxmlformats.org/presentationml/2006/main">
  <p:tag name="KSO_WM_TEMPLATE_CATEGORY" val="custom"/>
  <p:tag name="KSO_WM_TEMPLATE_INDEX" val="160492"/>
  <p:tag name="KSO_WM_TAG_VERSION" val="1.0"/>
  <p:tag name="KSO_WM_SLIDE_ID" val="custom160492_8"/>
  <p:tag name="KSO_WM_SLIDE_INDEX" val="8"/>
  <p:tag name="KSO_WM_SLIDE_ITEM_CNT" val="3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a"/>
  <p:tag name="KSO_WM_UNIT_INDEX" val="1"/>
  <p:tag name="KSO_WM_UNIT_ID" val="custom160492_29*a*1"/>
  <p:tag name="KSO_WM_UNIT_CLEAR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PRESET_TEXT" val="Thank You"/>
</p:tagLst>
</file>

<file path=ppt/tags/tag112.xml><?xml version="1.0" encoding="utf-8"?>
<p:tagLst xmlns:p="http://schemas.openxmlformats.org/presentationml/2006/main">
  <p:tag name="KSO_WM_TEMPLATE_CATEGORY" val="custom"/>
  <p:tag name="KSO_WM_TEMPLATE_INDEX" val="160492"/>
  <p:tag name="KSO_WM_TAG_VERSION" val="1.0"/>
  <p:tag name="KSO_WM_SLIDE_ID" val="custom160492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5"/>
  <p:tag name="KSO_WM_UNIT_ID" val="custom160492_11*l_i*1_5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6"/>
  <p:tag name="KSO_WM_UNIT_ID" val="custom160492_11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h_f"/>
  <p:tag name="KSO_WM_UNIT_INDEX" val="1_2_1"/>
  <p:tag name="KSO_WM_UNIT_ID" val="custom160492_11*l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7"/>
  <p:tag name="KSO_WM_UNIT_ID" val="custom160492_11*l_i*1_7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8"/>
  <p:tag name="KSO_WM_UNIT_ID" val="custom160492_11*l_i*1_8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h_f"/>
  <p:tag name="KSO_WM_UNIT_INDEX" val="1_5_1"/>
  <p:tag name="KSO_WM_UNIT_ID" val="custom160492_11*l_h_f*1_5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9"/>
  <p:tag name="KSO_WM_UNIT_ID" val="custom160492_11*l_i*1_9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10"/>
  <p:tag name="KSO_WM_UNIT_ID" val="custom160492_11*l_i*1_10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92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h_f"/>
  <p:tag name="KSO_WM_UNIT_INDEX" val="1_3_1"/>
  <p:tag name="KSO_WM_UNIT_ID" val="custom160492_11*l_h_f*1_3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11"/>
  <p:tag name="KSO_WM_UNIT_ID" val="custom160492_11*l_i*1_1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12"/>
  <p:tag name="KSO_WM_UNIT_ID" val="custom160492_11*l_i*1_1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h_f"/>
  <p:tag name="KSO_WM_UNIT_INDEX" val="1_6_1"/>
  <p:tag name="KSO_WM_UNIT_ID" val="custom160492_11*l_h_f*1_6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a"/>
  <p:tag name="KSO_WM_UNIT_INDEX" val="1"/>
  <p:tag name="KSO_WM_UNIT_ID" val="custom160492_11*a*1"/>
  <p:tag name="KSO_WM_UNIT_CLEAR" val="1"/>
  <p:tag name="KSO_WM_UNIT_LAYERLEVEL" val="1"/>
  <p:tag name="KSO_WM_UNIT_ISCONTENTSTITLE" val="1"/>
  <p:tag name="KSO_WM_UNIT_VALUE" val="42"/>
  <p:tag name="KSO_WM_UNIT_HIGHLIGHT" val="0"/>
  <p:tag name="KSO_WM_UNIT_COMPATIBLE" val="0"/>
  <p:tag name="KSO_WM_UNIT_PRESET_TEXT" val="CONTENTS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1"/>
  <p:tag name="KSO_WM_UNIT_ID" val="custom160492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2"/>
  <p:tag name="KSO_WM_UNIT_ID" val="custom160492_11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h_f"/>
  <p:tag name="KSO_WM_UNIT_INDEX" val="1_1_1"/>
  <p:tag name="KSO_WM_UNIT_ID" val="custom160492_11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1"/>
  <p:tag name="KSO_WM_UNIT_ID" val="custom160492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2"/>
  <p:tag name="KSO_WM_UNIT_ID" val="custom160492_11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a"/>
  <p:tag name="KSO_WM_UNIT_INDEX" val="1"/>
  <p:tag name="KSO_WM_UNIT_ID" val="custom160492_12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h_f"/>
  <p:tag name="KSO_WM_UNIT_INDEX" val="1_1_1"/>
  <p:tag name="KSO_WM_UNIT_ID" val="custom160492_11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1"/>
  <p:tag name="KSO_WM_UNIT_ID" val="custom160492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2"/>
  <p:tag name="KSO_WM_UNIT_ID" val="custom160492_11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h_f"/>
  <p:tag name="KSO_WM_UNIT_INDEX" val="1_1_1"/>
  <p:tag name="KSO_WM_UNIT_ID" val="custom160492_11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1"/>
  <p:tag name="KSO_WM_UNIT_ID" val="custom160492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2"/>
  <p:tag name="KSO_WM_UNIT_ID" val="custom160492_11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h_f"/>
  <p:tag name="KSO_WM_UNIT_INDEX" val="1_1_1"/>
  <p:tag name="KSO_WM_UNIT_ID" val="custom160492_11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h_f"/>
  <p:tag name="KSO_WM_UNIT_INDEX" val="1_1_1"/>
  <p:tag name="KSO_WM_UNIT_ID" val="custom160492_11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h_f"/>
  <p:tag name="KSO_WM_UNIT_INDEX" val="1_1_1"/>
  <p:tag name="KSO_WM_UNIT_ID" val="custom160492_11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h_f"/>
  <p:tag name="KSO_WM_UNIT_INDEX" val="1_1_1"/>
  <p:tag name="KSO_WM_UNIT_ID" val="custom160492_11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e"/>
  <p:tag name="KSO_WM_UNIT_INDEX" val="1"/>
  <p:tag name="KSO_WM_UNIT_ID" val="custom160492_12*e*1"/>
  <p:tag name="KSO_WM_UNIT_CLEAR" val="1"/>
  <p:tag name="KSO_WM_UNIT_LAYERLEVEL" val="1"/>
  <p:tag name="KSO_WM_UNIT_VALUE" val="26"/>
  <p:tag name="KSO_WM_UNIT_HIGHLIGHT" val="0"/>
  <p:tag name="KSO_WM_UNIT_COMPATIBLE" val="1"/>
  <p:tag name="KSO_WM_UNIT_PRESET_TEXT" val="第一章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h_f"/>
  <p:tag name="KSO_WM_UNIT_INDEX" val="1_1_1"/>
  <p:tag name="KSO_WM_UNIT_ID" val="custom160492_11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h_f"/>
  <p:tag name="KSO_WM_UNIT_INDEX" val="1_1_1"/>
  <p:tag name="KSO_WM_UNIT_ID" val="custom160492_11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1"/>
  <p:tag name="KSO_WM_UNIT_ID" val="custom160492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2"/>
  <p:tag name="KSO_WM_UNIT_ID" val="custom160492_11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1"/>
  <p:tag name="KSO_WM_UNIT_ID" val="custom160492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2"/>
  <p:tag name="KSO_WM_UNIT_ID" val="custom160492_11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1"/>
  <p:tag name="KSO_WM_UNIT_ID" val="custom160492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2"/>
  <p:tag name="KSO_WM_UNIT_ID" val="custom160492_11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1"/>
  <p:tag name="KSO_WM_UNIT_ID" val="custom160492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2"/>
  <p:tag name="KSO_WM_UNIT_ID" val="custom160492_11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TEMPLATE_CATEGORY" val="custom"/>
  <p:tag name="KSO_WM_TEMPLATE_INDEX" val="160492"/>
  <p:tag name="KSO_WM_TAG_VERSION" val="1.0"/>
  <p:tag name="KSO_WM_SLIDE_ID" val="custom160492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1"/>
  <p:tag name="KSO_WM_UNIT_ID" val="custom160492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2"/>
  <p:tag name="KSO_WM_UNIT_ID" val="custom160492_11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2.xml><?xml version="1.0" encoding="utf-8"?>
<p:tagLst xmlns:p="http://schemas.openxmlformats.org/presentationml/2006/main">
  <p:tag name="KSO_WM_TEMPLATE_CATEGORY" val="custom"/>
  <p:tag name="KSO_WM_TEMPLATE_INDEX" val="160492"/>
  <p:tag name="KSO_WM_TAG_VERSION" val="1.0"/>
  <p:tag name="KSO_WM_SLIDE_ID" val="custom160492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a"/>
  <p:tag name="KSO_WM_UNIT_INDEX" val="1"/>
  <p:tag name="KSO_WM_UNIT_ID" val="custom160492_11*a*1"/>
  <p:tag name="KSO_WM_UNIT_CLEAR" val="1"/>
  <p:tag name="KSO_WM_UNIT_LAYERLEVEL" val="1"/>
  <p:tag name="KSO_WM_UNIT_ISCONTENTSTITLE" val="1"/>
  <p:tag name="KSO_WM_UNIT_VALUE" val="42"/>
  <p:tag name="KSO_WM_UNIT_HIGHLIGHT" val="0"/>
  <p:tag name="KSO_WM_UNIT_COMPATIBLE" val="0"/>
  <p:tag name="KSO_WM_UNIT_PRESET_TEXT" val="CONTENTS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1"/>
  <p:tag name="KSO_WM_UNIT_ID" val="custom160492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2"/>
  <p:tag name="KSO_WM_UNIT_ID" val="custom160492_11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h_f"/>
  <p:tag name="KSO_WM_UNIT_INDEX" val="1_1_1"/>
  <p:tag name="KSO_WM_UNIT_ID" val="custom160492_11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3"/>
  <p:tag name="KSO_WM_UNIT_ID" val="custom160492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4"/>
  <p:tag name="KSO_WM_UNIT_ID" val="custom160492_11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h_f"/>
  <p:tag name="KSO_WM_UNIT_INDEX" val="1_4_1"/>
  <p:tag name="KSO_WM_UNIT_ID" val="custom160492_11*l_h_f*1_4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1"/>
  <p:tag name="KSO_WM_UNIT_ID" val="custom160492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5"/>
  <p:tag name="KSO_WM_UNIT_ID" val="custom160492_11*l_i*1_5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6"/>
  <p:tag name="KSO_WM_UNIT_ID" val="custom160492_11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h_f"/>
  <p:tag name="KSO_WM_UNIT_INDEX" val="1_2_1"/>
  <p:tag name="KSO_WM_UNIT_ID" val="custom160492_11*l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7"/>
  <p:tag name="KSO_WM_UNIT_ID" val="custom160492_11*l_i*1_7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8"/>
  <p:tag name="KSO_WM_UNIT_ID" val="custom160492_11*l_i*1_8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h_f"/>
  <p:tag name="KSO_WM_UNIT_INDEX" val="1_5_1"/>
  <p:tag name="KSO_WM_UNIT_ID" val="custom160492_11*l_h_f*1_5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9"/>
  <p:tag name="KSO_WM_UNIT_ID" val="custom160492_11*l_i*1_9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10"/>
  <p:tag name="KSO_WM_UNIT_ID" val="custom160492_11*l_i*1_10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h_f"/>
  <p:tag name="KSO_WM_UNIT_INDEX" val="1_3_1"/>
  <p:tag name="KSO_WM_UNIT_ID" val="custom160492_11*l_h_f*1_3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11"/>
  <p:tag name="KSO_WM_UNIT_ID" val="custom160492_11*l_i*1_1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2"/>
  <p:tag name="KSO_WM_UNIT_ID" val="custom160492_11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12"/>
  <p:tag name="KSO_WM_UNIT_ID" val="custom160492_11*l_i*1_1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h_f"/>
  <p:tag name="KSO_WM_UNIT_INDEX" val="1_6_1"/>
  <p:tag name="KSO_WM_UNIT_ID" val="custom160492_11*l_h_f*1_6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1"/>
  <p:tag name="KSO_WM_UNIT_ID" val="custom160492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2"/>
  <p:tag name="KSO_WM_UNIT_ID" val="custom160492_11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h_f"/>
  <p:tag name="KSO_WM_UNIT_INDEX" val="1_1_1"/>
  <p:tag name="KSO_WM_UNIT_ID" val="custom160492_11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1"/>
  <p:tag name="KSO_WM_UNIT_ID" val="custom160492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2"/>
  <p:tag name="KSO_WM_UNIT_ID" val="custom160492_11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h_f"/>
  <p:tag name="KSO_WM_UNIT_INDEX" val="1_1_1"/>
  <p:tag name="KSO_WM_UNIT_ID" val="custom160492_11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1"/>
  <p:tag name="KSO_WM_UNIT_ID" val="custom160492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2"/>
  <p:tag name="KSO_WM_UNIT_ID" val="custom160492_11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h_f"/>
  <p:tag name="KSO_WM_UNIT_INDEX" val="1_1_1"/>
  <p:tag name="KSO_WM_UNIT_ID" val="custom160492_11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h_f"/>
  <p:tag name="KSO_WM_UNIT_INDEX" val="1_1_1"/>
  <p:tag name="KSO_WM_UNIT_ID" val="custom160492_11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1"/>
  <p:tag name="KSO_WM_UNIT_ID" val="custom160492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2"/>
  <p:tag name="KSO_WM_UNIT_ID" val="custom160492_11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h_f"/>
  <p:tag name="KSO_WM_UNIT_INDEX" val="1_1_1"/>
  <p:tag name="KSO_WM_UNIT_ID" val="custom160492_11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h_f"/>
  <p:tag name="KSO_WM_UNIT_INDEX" val="1_1_1"/>
  <p:tag name="KSO_WM_UNIT_ID" val="custom160492_11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h_f"/>
  <p:tag name="KSO_WM_UNIT_INDEX" val="1_1_1"/>
  <p:tag name="KSO_WM_UNIT_ID" val="custom160492_11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h_f"/>
  <p:tag name="KSO_WM_UNIT_INDEX" val="1_1_1"/>
  <p:tag name="KSO_WM_UNIT_ID" val="custom160492_11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h_f"/>
  <p:tag name="KSO_WM_UNIT_INDEX" val="1_1_1"/>
  <p:tag name="KSO_WM_UNIT_ID" val="custom160492_11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h_f"/>
  <p:tag name="KSO_WM_UNIT_INDEX" val="1_1_1"/>
  <p:tag name="KSO_WM_UNIT_ID" val="custom160492_11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1"/>
  <p:tag name="KSO_WM_UNIT_ID" val="custom160492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3"/>
  <p:tag name="KSO_WM_UNIT_ID" val="custom160492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2"/>
  <p:tag name="KSO_WM_UNIT_ID" val="custom160492_11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1"/>
  <p:tag name="KSO_WM_UNIT_ID" val="custom160492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2"/>
  <p:tag name="KSO_WM_UNIT_ID" val="custom160492_11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1"/>
  <p:tag name="KSO_WM_UNIT_ID" val="custom160492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2"/>
  <p:tag name="KSO_WM_UNIT_ID" val="custom160492_11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1"/>
  <p:tag name="KSO_WM_UNIT_ID" val="custom160492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2"/>
  <p:tag name="KSO_WM_UNIT_ID" val="custom160492_11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1"/>
  <p:tag name="KSO_WM_UNIT_ID" val="custom160492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l_i"/>
  <p:tag name="KSO_WM_UNIT_INDEX" val="1_2"/>
  <p:tag name="KSO_WM_UNIT_ID" val="custom160492_11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9.xml><?xml version="1.0" encoding="utf-8"?>
<p:tagLst xmlns:p="http://schemas.openxmlformats.org/presentationml/2006/main">
  <p:tag name="KSO_WM_TEMPLATE_CATEGORY" val="custom"/>
  <p:tag name="KSO_WM_TEMPLATE_INDEX" val="160492"/>
  <p:tag name="KSO_WM_TAG_VERSION" val="1.0"/>
  <p:tag name="KSO_WM_SLIDE_ID" val="custom160492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heme/theme1.xml><?xml version="1.0" encoding="utf-8"?>
<a:theme xmlns:a="http://schemas.openxmlformats.org/drawingml/2006/main" name="Office 主题">
  <a:themeElements>
    <a:clrScheme name="自定义 209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00B0F0"/>
      </a:accent1>
      <a:accent2>
        <a:srgbClr val="FFFFF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683</Words>
  <Application>WPS 演示</Application>
  <PresentationFormat>自定义</PresentationFormat>
  <Paragraphs>144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黑体</vt:lpstr>
      <vt:lpstr>WenQuanYi Micro Hei</vt:lpstr>
      <vt:lpstr>DejaVu Sans</vt:lpstr>
      <vt:lpstr>微软雅黑</vt:lpstr>
      <vt:lpstr>宋体</vt:lpstr>
      <vt:lpstr>Arial Unicode MS</vt:lpstr>
      <vt:lpstr>Calibri</vt:lpstr>
      <vt:lpstr>NanumBarunGothic</vt:lpstr>
      <vt:lpstr>Office 主题</vt:lpstr>
      <vt:lpstr>恋家房产平台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音乐播放器</dc:title>
  <dc:creator/>
  <cp:lastModifiedBy>zq</cp:lastModifiedBy>
  <cp:revision>23</cp:revision>
  <dcterms:created xsi:type="dcterms:W3CDTF">2019-01-10T03:30:24Z</dcterms:created>
  <dcterms:modified xsi:type="dcterms:W3CDTF">2019-01-10T03:30:24Z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