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6239" y="1323594"/>
            <a:ext cx="10374630" cy="18180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10364" y="0"/>
            <a:ext cx="11743831" cy="664297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195" y="294690"/>
            <a:ext cx="11757609" cy="8915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5642" y="1793494"/>
            <a:ext cx="11100714" cy="3416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istemadeadmisionescolar.cl/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0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Relationship Id="rId3" Type="http://schemas.openxmlformats.org/officeDocument/2006/relationships/image" Target="../media/image4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www.sistemadeadmisionescolar.cl/" TargetMode="Externa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sistemadeadmisionescolar.cl/" TargetMode="External"/><Relationship Id="rId3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6835" rIns="0" bIns="0" rtlCol="0" vert="horz">
            <a:spAutoFit/>
          </a:bodyPr>
          <a:lstStyle/>
          <a:p>
            <a:pPr algn="ctr" marL="12700" marR="5080" indent="-6350">
              <a:lnSpc>
                <a:spcPct val="90000"/>
              </a:lnSpc>
              <a:spcBef>
                <a:spcPts val="605"/>
              </a:spcBef>
            </a:pPr>
            <a:r>
              <a:rPr dirty="0" sz="4200"/>
              <a:t>Sistema</a:t>
            </a:r>
            <a:r>
              <a:rPr dirty="0" sz="4200" spc="-140"/>
              <a:t> </a:t>
            </a:r>
            <a:r>
              <a:rPr dirty="0" sz="4200"/>
              <a:t>de</a:t>
            </a:r>
            <a:r>
              <a:rPr dirty="0" sz="4200" spc="-140"/>
              <a:t> </a:t>
            </a:r>
            <a:r>
              <a:rPr dirty="0" sz="4200"/>
              <a:t>Admisión</a:t>
            </a:r>
            <a:r>
              <a:rPr dirty="0" sz="4200" spc="-155"/>
              <a:t> </a:t>
            </a:r>
            <a:r>
              <a:rPr dirty="0" sz="4200"/>
              <a:t>Escolar</a:t>
            </a:r>
            <a:r>
              <a:rPr dirty="0" sz="4200" spc="-140"/>
              <a:t> </a:t>
            </a:r>
            <a:r>
              <a:rPr dirty="0" sz="4200" spc="-50"/>
              <a:t>y </a:t>
            </a:r>
            <a:r>
              <a:rPr dirty="0" sz="4200"/>
              <a:t>Periodo</a:t>
            </a:r>
            <a:r>
              <a:rPr dirty="0" sz="4200" spc="-5"/>
              <a:t> </a:t>
            </a:r>
            <a:r>
              <a:rPr dirty="0" sz="4200"/>
              <a:t>Principal</a:t>
            </a:r>
            <a:r>
              <a:rPr dirty="0" sz="4200" spc="-20"/>
              <a:t> </a:t>
            </a:r>
            <a:r>
              <a:rPr dirty="0" sz="4200"/>
              <a:t>de </a:t>
            </a:r>
            <a:r>
              <a:rPr dirty="0" sz="4200" spc="-10"/>
              <a:t>Postulaciones </a:t>
            </a:r>
            <a:r>
              <a:rPr dirty="0" sz="4200" spc="-20"/>
              <a:t>2025</a:t>
            </a:r>
            <a:endParaRPr sz="4200"/>
          </a:p>
        </p:txBody>
      </p:sp>
      <p:grpSp>
        <p:nvGrpSpPr>
          <p:cNvPr id="3" name="object 3" descr=""/>
          <p:cNvGrpSpPr/>
          <p:nvPr/>
        </p:nvGrpSpPr>
        <p:grpSpPr>
          <a:xfrm>
            <a:off x="1329055" y="493407"/>
            <a:ext cx="10163175" cy="2736850"/>
            <a:chOff x="1329055" y="493407"/>
            <a:chExt cx="10163175" cy="273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0689" y="493407"/>
              <a:ext cx="891540" cy="813803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29055" y="3211068"/>
              <a:ext cx="9271635" cy="0"/>
            </a:xfrm>
            <a:custGeom>
              <a:avLst/>
              <a:gdLst/>
              <a:ahLst/>
              <a:cxnLst/>
              <a:rect l="l" t="t" r="r" b="b"/>
              <a:pathLst>
                <a:path w="9271635" h="0">
                  <a:moveTo>
                    <a:pt x="0" y="0"/>
                  </a:moveTo>
                  <a:lnTo>
                    <a:pt x="9271635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959097" y="6219240"/>
            <a:ext cx="42735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Unidad</a:t>
            </a:r>
            <a:r>
              <a:rPr dirty="0" sz="1800" spc="-1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de</a:t>
            </a:r>
            <a:r>
              <a:rPr dirty="0" sz="18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Reconocimiento</a:t>
            </a:r>
            <a:r>
              <a:rPr dirty="0" sz="1800" spc="-4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y</a:t>
            </a:r>
            <a:r>
              <a:rPr dirty="0" sz="18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 Light"/>
                <a:cs typeface="Calibri Light"/>
              </a:rPr>
              <a:t>Admisión</a:t>
            </a:r>
            <a:r>
              <a:rPr dirty="0" sz="1800" spc="-35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 Light"/>
                <a:cs typeface="Calibri Light"/>
              </a:rPr>
              <a:t>Escolar</a:t>
            </a:r>
            <a:endParaRPr sz="1800">
              <a:latin typeface="Calibri Light"/>
              <a:cs typeface="Calibri Ligh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80686" y="3808222"/>
            <a:ext cx="2969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FFFF"/>
                </a:solidFill>
                <a:latin typeface="Verdana"/>
                <a:cs typeface="Verdana"/>
              </a:rPr>
              <a:t>Apoderados(as).</a:t>
            </a:r>
            <a:endParaRPr sz="2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585341"/>
            <a:ext cx="10195560" cy="4636135"/>
            <a:chOff x="207670" y="1585341"/>
            <a:chExt cx="10195560" cy="463613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937" y="1863445"/>
              <a:ext cx="5064887" cy="43511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6920738" y="4583404"/>
              <a:ext cx="3475990" cy="1631314"/>
            </a:xfrm>
            <a:custGeom>
              <a:avLst/>
              <a:gdLst/>
              <a:ahLst/>
              <a:cxnLst/>
              <a:rect l="l" t="t" r="r" b="b"/>
              <a:pathLst>
                <a:path w="3475990" h="1631314">
                  <a:moveTo>
                    <a:pt x="0" y="1631187"/>
                  </a:moveTo>
                  <a:lnTo>
                    <a:pt x="3475863" y="1631187"/>
                  </a:lnTo>
                  <a:lnTo>
                    <a:pt x="3475863" y="0"/>
                  </a:lnTo>
                  <a:lnTo>
                    <a:pt x="0" y="0"/>
                  </a:lnTo>
                  <a:lnTo>
                    <a:pt x="0" y="163118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013193" y="4613859"/>
            <a:ext cx="3308350" cy="15506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5"/>
              </a:spcBef>
              <a:tabLst>
                <a:tab pos="2982595" algn="l"/>
              </a:tabLst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2000" spc="28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podrá</a:t>
            </a:r>
            <a:r>
              <a:rPr dirty="0" sz="2000" spc="29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recuperar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r>
              <a:rPr dirty="0" sz="2000" spc="484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desde</a:t>
            </a:r>
            <a:r>
              <a:rPr dirty="0" sz="2000" spc="484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la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plataforma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postulación,</a:t>
            </a:r>
            <a:r>
              <a:rPr dirty="0" sz="2000" spc="484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apretando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“olvidé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mi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contraseña”.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916676" y="5978931"/>
            <a:ext cx="788035" cy="242570"/>
            <a:chOff x="5916676" y="5978931"/>
            <a:chExt cx="788035" cy="242570"/>
          </a:xfrm>
        </p:grpSpPr>
        <p:sp>
          <p:nvSpPr>
            <p:cNvPr id="10" name="object 10" descr=""/>
            <p:cNvSpPr/>
            <p:nvPr/>
          </p:nvSpPr>
          <p:spPr>
            <a:xfrm>
              <a:off x="5923026" y="5985281"/>
              <a:ext cx="775335" cy="229870"/>
            </a:xfrm>
            <a:custGeom>
              <a:avLst/>
              <a:gdLst/>
              <a:ahLst/>
              <a:cxnLst/>
              <a:rect l="l" t="t" r="r" b="b"/>
              <a:pathLst>
                <a:path w="775334" h="229870">
                  <a:moveTo>
                    <a:pt x="114681" y="0"/>
                  </a:moveTo>
                  <a:lnTo>
                    <a:pt x="0" y="114655"/>
                  </a:lnTo>
                  <a:lnTo>
                    <a:pt x="114681" y="229311"/>
                  </a:lnTo>
                  <a:lnTo>
                    <a:pt x="114681" y="171983"/>
                  </a:lnTo>
                  <a:lnTo>
                    <a:pt x="775334" y="171983"/>
                  </a:lnTo>
                  <a:lnTo>
                    <a:pt x="775334" y="57327"/>
                  </a:lnTo>
                  <a:lnTo>
                    <a:pt x="114681" y="57327"/>
                  </a:lnTo>
                  <a:lnTo>
                    <a:pt x="11468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923026" y="5985281"/>
              <a:ext cx="775335" cy="229870"/>
            </a:xfrm>
            <a:custGeom>
              <a:avLst/>
              <a:gdLst/>
              <a:ahLst/>
              <a:cxnLst/>
              <a:rect l="l" t="t" r="r" b="b"/>
              <a:pathLst>
                <a:path w="775334" h="229870">
                  <a:moveTo>
                    <a:pt x="0" y="114655"/>
                  </a:moveTo>
                  <a:lnTo>
                    <a:pt x="114681" y="0"/>
                  </a:lnTo>
                  <a:lnTo>
                    <a:pt x="114681" y="57327"/>
                  </a:lnTo>
                  <a:lnTo>
                    <a:pt x="775334" y="57327"/>
                  </a:lnTo>
                  <a:lnTo>
                    <a:pt x="775334" y="171983"/>
                  </a:lnTo>
                  <a:lnTo>
                    <a:pt x="114681" y="171983"/>
                  </a:lnTo>
                  <a:lnTo>
                    <a:pt x="114681" y="229311"/>
                  </a:lnTo>
                  <a:lnTo>
                    <a:pt x="0" y="114655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421620" cy="4047490"/>
            <a:chOff x="226720" y="1585341"/>
            <a:chExt cx="10421620" cy="404749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813" y="1967204"/>
              <a:ext cx="6409944" cy="366509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180326" y="3251580"/>
              <a:ext cx="945515" cy="354965"/>
            </a:xfrm>
            <a:custGeom>
              <a:avLst/>
              <a:gdLst/>
              <a:ahLst/>
              <a:cxnLst/>
              <a:rect l="l" t="t" r="r" b="b"/>
              <a:pathLst>
                <a:path w="945515" h="354964">
                  <a:moveTo>
                    <a:pt x="177419" y="0"/>
                  </a:moveTo>
                  <a:lnTo>
                    <a:pt x="0" y="177419"/>
                  </a:lnTo>
                  <a:lnTo>
                    <a:pt x="177419" y="354838"/>
                  </a:lnTo>
                  <a:lnTo>
                    <a:pt x="177419" y="266192"/>
                  </a:lnTo>
                  <a:lnTo>
                    <a:pt x="945006" y="266192"/>
                  </a:lnTo>
                  <a:lnTo>
                    <a:pt x="945006" y="88646"/>
                  </a:lnTo>
                  <a:lnTo>
                    <a:pt x="177419" y="88646"/>
                  </a:lnTo>
                  <a:lnTo>
                    <a:pt x="17741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180326" y="3251580"/>
              <a:ext cx="945515" cy="354965"/>
            </a:xfrm>
            <a:custGeom>
              <a:avLst/>
              <a:gdLst/>
              <a:ahLst/>
              <a:cxnLst/>
              <a:rect l="l" t="t" r="r" b="b"/>
              <a:pathLst>
                <a:path w="945515" h="354964">
                  <a:moveTo>
                    <a:pt x="0" y="177419"/>
                  </a:moveTo>
                  <a:lnTo>
                    <a:pt x="177419" y="0"/>
                  </a:lnTo>
                  <a:lnTo>
                    <a:pt x="177419" y="88646"/>
                  </a:lnTo>
                  <a:lnTo>
                    <a:pt x="945006" y="88646"/>
                  </a:lnTo>
                  <a:lnTo>
                    <a:pt x="945006" y="266192"/>
                  </a:lnTo>
                  <a:lnTo>
                    <a:pt x="177419" y="266192"/>
                  </a:lnTo>
                  <a:lnTo>
                    <a:pt x="177419" y="354838"/>
                  </a:lnTo>
                  <a:lnTo>
                    <a:pt x="0" y="177419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8201914" y="1874139"/>
              <a:ext cx="2441575" cy="3665220"/>
            </a:xfrm>
            <a:custGeom>
              <a:avLst/>
              <a:gdLst/>
              <a:ahLst/>
              <a:cxnLst/>
              <a:rect l="l" t="t" r="r" b="b"/>
              <a:pathLst>
                <a:path w="2441575" h="3665220">
                  <a:moveTo>
                    <a:pt x="0" y="3665092"/>
                  </a:moveTo>
                  <a:lnTo>
                    <a:pt x="2441321" y="3665092"/>
                  </a:lnTo>
                  <a:lnTo>
                    <a:pt x="2441321" y="0"/>
                  </a:lnTo>
                  <a:lnTo>
                    <a:pt x="0" y="0"/>
                  </a:lnTo>
                  <a:lnTo>
                    <a:pt x="0" y="3665092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294496" y="1906016"/>
            <a:ext cx="22682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2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indicar</a:t>
            </a:r>
            <a:r>
              <a:rPr dirty="0" sz="1600" spc="2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20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run</a:t>
            </a:r>
            <a:r>
              <a:rPr dirty="0" sz="1600" spc="20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294496" y="2149246"/>
            <a:ext cx="79883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número apretar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285096" y="2149246"/>
            <a:ext cx="127762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0"/>
              </a:spcBef>
              <a:tabLst>
                <a:tab pos="450850" algn="l"/>
                <a:tab pos="1144270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serie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“recuperar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294496" y="2609748"/>
            <a:ext cx="2268855" cy="1250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997585">
              <a:lnSpc>
                <a:spcPct val="141200"/>
              </a:lnSpc>
              <a:spcBef>
                <a:spcPts val="100"/>
              </a:spcBef>
            </a:pPr>
            <a:r>
              <a:rPr dirty="0" sz="1600" spc="-30">
                <a:solidFill>
                  <a:srgbClr val="1B4388"/>
                </a:solidFill>
                <a:latin typeface="Verdana"/>
                <a:cs typeface="Verdana"/>
              </a:rPr>
              <a:t>contraseña”.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Los(as)</a:t>
            </a:r>
            <a:endParaRPr sz="1600">
              <a:latin typeface="Verdana"/>
              <a:cs typeface="Verdana"/>
            </a:endParaRPr>
          </a:p>
          <a:p>
            <a:pPr marR="5080">
              <a:lnSpc>
                <a:spcPct val="110000"/>
              </a:lnSpc>
              <a:tabLst>
                <a:tab pos="774065" algn="l"/>
                <a:tab pos="1897380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apoderados(as)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con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IPA,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sólo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294496" y="3835386"/>
            <a:ext cx="1144270" cy="561975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9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restablecer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617329" y="3566820"/>
            <a:ext cx="948055" cy="8305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algn="r" marR="6985">
              <a:lnSpc>
                <a:spcPct val="100000"/>
              </a:lnSpc>
              <a:spcBef>
                <a:spcPts val="29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podrán</a:t>
            </a:r>
            <a:endParaRPr sz="1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endParaRPr sz="1600">
              <a:latin typeface="Verdana"/>
              <a:cs typeface="Verdana"/>
            </a:endParaRPr>
          </a:p>
          <a:p>
            <a:pPr algn="r" marR="6985">
              <a:lnSpc>
                <a:spcPct val="100000"/>
              </a:lnSpc>
              <a:spcBef>
                <a:spcPts val="19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llamando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94496" y="4371873"/>
            <a:ext cx="227139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al</a:t>
            </a:r>
            <a:r>
              <a:rPr dirty="0" sz="1600" spc="13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call</a:t>
            </a:r>
            <a:r>
              <a:rPr dirty="0" sz="1600" spc="14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center</a:t>
            </a:r>
            <a:r>
              <a:rPr dirty="0" sz="1600" spc="14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o</a:t>
            </a:r>
            <a:r>
              <a:rPr dirty="0" sz="1600" spc="14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manera</a:t>
            </a:r>
            <a:r>
              <a:rPr dirty="0" sz="1600" spc="1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presencial</a:t>
            </a:r>
            <a:r>
              <a:rPr dirty="0" sz="1600" spc="16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en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las</a:t>
            </a:r>
            <a:r>
              <a:rPr dirty="0" sz="1600" spc="36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oficinas</a:t>
            </a:r>
            <a:r>
              <a:rPr dirty="0" sz="1600" spc="37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atención</a:t>
            </a:r>
            <a:r>
              <a:rPr dirty="0" sz="16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ciudadana.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1311890" cy="4320540"/>
            <a:chOff x="226720" y="1585341"/>
            <a:chExt cx="11311890" cy="432054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2274" y="1872996"/>
              <a:ext cx="6975475" cy="403237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089518" y="4389120"/>
              <a:ext cx="1078230" cy="237490"/>
            </a:xfrm>
            <a:custGeom>
              <a:avLst/>
              <a:gdLst/>
              <a:ahLst/>
              <a:cxnLst/>
              <a:rect l="l" t="t" r="r" b="b"/>
              <a:pathLst>
                <a:path w="1078229" h="237489">
                  <a:moveTo>
                    <a:pt x="118617" y="0"/>
                  </a:moveTo>
                  <a:lnTo>
                    <a:pt x="0" y="118617"/>
                  </a:lnTo>
                  <a:lnTo>
                    <a:pt x="118617" y="237235"/>
                  </a:lnTo>
                  <a:lnTo>
                    <a:pt x="118617" y="177926"/>
                  </a:lnTo>
                  <a:lnTo>
                    <a:pt x="1078229" y="177926"/>
                  </a:lnTo>
                  <a:lnTo>
                    <a:pt x="1078229" y="59308"/>
                  </a:lnTo>
                  <a:lnTo>
                    <a:pt x="118617" y="59308"/>
                  </a:lnTo>
                  <a:lnTo>
                    <a:pt x="1186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089518" y="4389120"/>
              <a:ext cx="1078230" cy="237490"/>
            </a:xfrm>
            <a:custGeom>
              <a:avLst/>
              <a:gdLst/>
              <a:ahLst/>
              <a:cxnLst/>
              <a:rect l="l" t="t" r="r" b="b"/>
              <a:pathLst>
                <a:path w="1078229" h="237489">
                  <a:moveTo>
                    <a:pt x="0" y="118617"/>
                  </a:moveTo>
                  <a:lnTo>
                    <a:pt x="118617" y="0"/>
                  </a:lnTo>
                  <a:lnTo>
                    <a:pt x="118617" y="59308"/>
                  </a:lnTo>
                  <a:lnTo>
                    <a:pt x="1078229" y="59308"/>
                  </a:lnTo>
                  <a:lnTo>
                    <a:pt x="1078229" y="177926"/>
                  </a:lnTo>
                  <a:lnTo>
                    <a:pt x="118617" y="177926"/>
                  </a:lnTo>
                  <a:lnTo>
                    <a:pt x="118617" y="237235"/>
                  </a:lnTo>
                  <a:lnTo>
                    <a:pt x="0" y="118617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468484" y="3343020"/>
              <a:ext cx="2065020" cy="2092325"/>
            </a:xfrm>
            <a:custGeom>
              <a:avLst/>
              <a:gdLst/>
              <a:ahLst/>
              <a:cxnLst/>
              <a:rect l="l" t="t" r="r" b="b"/>
              <a:pathLst>
                <a:path w="2065020" h="2092325">
                  <a:moveTo>
                    <a:pt x="0" y="2092197"/>
                  </a:moveTo>
                  <a:lnTo>
                    <a:pt x="2064766" y="2092197"/>
                  </a:lnTo>
                  <a:lnTo>
                    <a:pt x="2064766" y="0"/>
                  </a:lnTo>
                  <a:lnTo>
                    <a:pt x="0" y="0"/>
                  </a:lnTo>
                  <a:lnTo>
                    <a:pt x="0" y="2092197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61321" y="3343223"/>
            <a:ext cx="1896110" cy="2038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  <a:tabLst>
                <a:tab pos="484505" algn="l"/>
                <a:tab pos="505459" algn="l"/>
                <a:tab pos="1031240" algn="l"/>
                <a:tab pos="1263015" algn="l"/>
                <a:tab pos="1572260" algn="l"/>
              </a:tabLst>
            </a:pP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indicar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medio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recuperación,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cual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debe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estar registrado.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585341"/>
            <a:ext cx="11365865" cy="4417060"/>
            <a:chOff x="207670" y="1585341"/>
            <a:chExt cx="11365865" cy="441706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4447" y="2302002"/>
              <a:ext cx="7988808" cy="301345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62609" y="2009533"/>
              <a:ext cx="2390140" cy="3988435"/>
            </a:xfrm>
            <a:custGeom>
              <a:avLst/>
              <a:gdLst/>
              <a:ahLst/>
              <a:cxnLst/>
              <a:rect l="l" t="t" r="r" b="b"/>
              <a:pathLst>
                <a:path w="2390140" h="3988435">
                  <a:moveTo>
                    <a:pt x="0" y="3988054"/>
                  </a:moveTo>
                  <a:lnTo>
                    <a:pt x="2389632" y="3988054"/>
                  </a:lnTo>
                  <a:lnTo>
                    <a:pt x="2389632" y="0"/>
                  </a:lnTo>
                  <a:lnTo>
                    <a:pt x="0" y="0"/>
                  </a:lnTo>
                  <a:lnTo>
                    <a:pt x="0" y="398805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54328" y="2016150"/>
            <a:ext cx="1413510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100"/>
              </a:lnSpc>
              <a:spcBef>
                <a:spcPts val="100"/>
              </a:spcBef>
              <a:tabLst>
                <a:tab pos="738505" algn="l"/>
                <a:tab pos="1170305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código seguridad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470657" y="2016150"/>
            <a:ext cx="704215" cy="562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 indent="443230">
              <a:lnSpc>
                <a:spcPct val="110100"/>
              </a:lnSpc>
              <a:spcBef>
                <a:spcPts val="100"/>
              </a:spcBef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llegará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54328" y="2578099"/>
            <a:ext cx="221742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al</a:t>
            </a:r>
            <a:r>
              <a:rPr dirty="0" sz="1600" spc="1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medio</a:t>
            </a:r>
            <a:r>
              <a:rPr dirty="0" sz="1600" spc="1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16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contacto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142998" y="2846323"/>
            <a:ext cx="10293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311785" algn="l"/>
              </a:tabLst>
            </a:pP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deberá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367026" y="3089554"/>
            <a:ext cx="806450" cy="561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545465" marR="5080" indent="-546100">
              <a:lnSpc>
                <a:spcPct val="110000"/>
              </a:lnSpc>
              <a:spcBef>
                <a:spcPts val="100"/>
              </a:spcBef>
              <a:tabLst>
                <a:tab pos="615315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 de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54328" y="2821329"/>
            <a:ext cx="1169670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ingresado registrarlo plataforma postulación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54328" y="3919473"/>
            <a:ext cx="11188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728345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una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2312161" y="3625466"/>
            <a:ext cx="860425" cy="563245"/>
          </a:xfrm>
          <a:prstGeom prst="rect">
            <a:avLst/>
          </a:prstGeom>
        </p:spPr>
        <p:txBody>
          <a:bodyPr wrap="square" lIns="0" tIns="3746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95"/>
              </a:spcBef>
              <a:tabLst>
                <a:tab pos="324485" algn="l"/>
              </a:tabLst>
            </a:pP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crear</a:t>
            </a:r>
            <a:endParaRPr sz="1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195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nueva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173477" y="4162704"/>
            <a:ext cx="1000125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715" indent="203835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1600" spc="33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que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contener; números,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6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</a:pP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954328" y="4162704"/>
            <a:ext cx="1217295" cy="1635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contraseña,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50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letras, símbolos, mayúsculas minúsculas.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4178808" y="3935348"/>
            <a:ext cx="1573530" cy="272415"/>
            <a:chOff x="4178808" y="3935348"/>
            <a:chExt cx="1573530" cy="272415"/>
          </a:xfrm>
        </p:grpSpPr>
        <p:sp>
          <p:nvSpPr>
            <p:cNvPr id="19" name="object 19" descr=""/>
            <p:cNvSpPr/>
            <p:nvPr/>
          </p:nvSpPr>
          <p:spPr>
            <a:xfrm>
              <a:off x="4185158" y="3941698"/>
              <a:ext cx="1560830" cy="259715"/>
            </a:xfrm>
            <a:custGeom>
              <a:avLst/>
              <a:gdLst/>
              <a:ahLst/>
              <a:cxnLst/>
              <a:rect l="l" t="t" r="r" b="b"/>
              <a:pathLst>
                <a:path w="1560829" h="259714">
                  <a:moveTo>
                    <a:pt x="1430908" y="0"/>
                  </a:moveTo>
                  <a:lnTo>
                    <a:pt x="1430908" y="64896"/>
                  </a:lnTo>
                  <a:lnTo>
                    <a:pt x="0" y="64896"/>
                  </a:lnTo>
                  <a:lnTo>
                    <a:pt x="0" y="194690"/>
                  </a:lnTo>
                  <a:lnTo>
                    <a:pt x="1430908" y="194690"/>
                  </a:lnTo>
                  <a:lnTo>
                    <a:pt x="1430908" y="259587"/>
                  </a:lnTo>
                  <a:lnTo>
                    <a:pt x="1560702" y="129793"/>
                  </a:lnTo>
                  <a:lnTo>
                    <a:pt x="143090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85158" y="3941698"/>
              <a:ext cx="1560830" cy="259715"/>
            </a:xfrm>
            <a:custGeom>
              <a:avLst/>
              <a:gdLst/>
              <a:ahLst/>
              <a:cxnLst/>
              <a:rect l="l" t="t" r="r" b="b"/>
              <a:pathLst>
                <a:path w="1560829" h="259714">
                  <a:moveTo>
                    <a:pt x="0" y="64896"/>
                  </a:moveTo>
                  <a:lnTo>
                    <a:pt x="1430908" y="64896"/>
                  </a:lnTo>
                  <a:lnTo>
                    <a:pt x="1430908" y="0"/>
                  </a:lnTo>
                  <a:lnTo>
                    <a:pt x="1560702" y="129793"/>
                  </a:lnTo>
                  <a:lnTo>
                    <a:pt x="1430908" y="259587"/>
                  </a:lnTo>
                  <a:lnTo>
                    <a:pt x="1430908" y="194690"/>
                  </a:lnTo>
                  <a:lnTo>
                    <a:pt x="0" y="194690"/>
                  </a:lnTo>
                  <a:lnTo>
                    <a:pt x="0" y="64896"/>
                  </a:lnTo>
                  <a:close/>
                </a:path>
              </a:pathLst>
            </a:custGeom>
            <a:ln w="12700">
              <a:solidFill>
                <a:srgbClr val="5F122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365740" cy="3933825"/>
            <a:chOff x="226720" y="1585341"/>
            <a:chExt cx="10365740" cy="393382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288" y="1873123"/>
              <a:ext cx="6374892" cy="364591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68725" y="3453638"/>
              <a:ext cx="785495" cy="276225"/>
            </a:xfrm>
            <a:custGeom>
              <a:avLst/>
              <a:gdLst/>
              <a:ahLst/>
              <a:cxnLst/>
              <a:rect l="l" t="t" r="r" b="b"/>
              <a:pathLst>
                <a:path w="785495" h="276225">
                  <a:moveTo>
                    <a:pt x="646938" y="0"/>
                  </a:moveTo>
                  <a:lnTo>
                    <a:pt x="646938" y="68961"/>
                  </a:lnTo>
                  <a:lnTo>
                    <a:pt x="0" y="68961"/>
                  </a:lnTo>
                  <a:lnTo>
                    <a:pt x="0" y="207010"/>
                  </a:lnTo>
                  <a:lnTo>
                    <a:pt x="646938" y="207010"/>
                  </a:lnTo>
                  <a:lnTo>
                    <a:pt x="646938" y="276098"/>
                  </a:lnTo>
                  <a:lnTo>
                    <a:pt x="784987" y="138049"/>
                  </a:lnTo>
                  <a:lnTo>
                    <a:pt x="646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68725" y="3453638"/>
              <a:ext cx="785495" cy="276225"/>
            </a:xfrm>
            <a:custGeom>
              <a:avLst/>
              <a:gdLst/>
              <a:ahLst/>
              <a:cxnLst/>
              <a:rect l="l" t="t" r="r" b="b"/>
              <a:pathLst>
                <a:path w="785495" h="276225">
                  <a:moveTo>
                    <a:pt x="0" y="68961"/>
                  </a:moveTo>
                  <a:lnTo>
                    <a:pt x="646938" y="68961"/>
                  </a:lnTo>
                  <a:lnTo>
                    <a:pt x="646938" y="0"/>
                  </a:lnTo>
                  <a:lnTo>
                    <a:pt x="784987" y="138049"/>
                  </a:lnTo>
                  <a:lnTo>
                    <a:pt x="646938" y="276098"/>
                  </a:lnTo>
                  <a:lnTo>
                    <a:pt x="646938" y="207010"/>
                  </a:lnTo>
                  <a:lnTo>
                    <a:pt x="0" y="207010"/>
                  </a:lnTo>
                  <a:lnTo>
                    <a:pt x="0" y="68961"/>
                  </a:lnTo>
                  <a:close/>
                </a:path>
              </a:pathLst>
            </a:custGeom>
            <a:ln w="12700">
              <a:solidFill>
                <a:srgbClr val="5F12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9427" y="2883535"/>
              <a:ext cx="2505710" cy="1692275"/>
            </a:xfrm>
            <a:custGeom>
              <a:avLst/>
              <a:gdLst/>
              <a:ahLst/>
              <a:cxnLst/>
              <a:rect l="l" t="t" r="r" b="b"/>
              <a:pathLst>
                <a:path w="2505710" h="1692275">
                  <a:moveTo>
                    <a:pt x="0" y="1692275"/>
                  </a:moveTo>
                  <a:lnTo>
                    <a:pt x="2505710" y="1692275"/>
                  </a:lnTo>
                  <a:lnTo>
                    <a:pt x="2505710" y="0"/>
                  </a:lnTo>
                  <a:lnTo>
                    <a:pt x="0" y="0"/>
                  </a:lnTo>
                  <a:lnTo>
                    <a:pt x="0" y="169227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90981" y="2890798"/>
            <a:ext cx="2334895" cy="1098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10000"/>
              </a:lnSpc>
              <a:spcBef>
                <a:spcPts val="10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Llegará</a:t>
            </a:r>
            <a:r>
              <a:rPr dirty="0" sz="1600" spc="459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un</a:t>
            </a:r>
            <a:r>
              <a:rPr dirty="0" sz="1600" spc="4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código</a:t>
            </a:r>
            <a:r>
              <a:rPr dirty="0" sz="1600" spc="4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seguridad</a:t>
            </a:r>
            <a:r>
              <a:rPr dirty="0" sz="1600" spc="11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 spc="11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10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deberá generar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90981" y="3988689"/>
            <a:ext cx="11423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546735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botón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978786" y="3427247"/>
            <a:ext cx="1046480" cy="830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 indent="655320">
              <a:lnSpc>
                <a:spcPct val="110000"/>
              </a:lnSpc>
              <a:spcBef>
                <a:spcPts val="100"/>
              </a:spcBef>
              <a:tabLst>
                <a:tab pos="289560" algn="l"/>
              </a:tabLst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una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apretar cambiar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0981" y="4256608"/>
            <a:ext cx="12039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contraseña.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585341"/>
            <a:ext cx="6122670" cy="3173730"/>
            <a:chOff x="207670" y="1585341"/>
            <a:chExt cx="6122670" cy="317373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725" y="3947922"/>
              <a:ext cx="785495" cy="276225"/>
            </a:xfrm>
            <a:custGeom>
              <a:avLst/>
              <a:gdLst/>
              <a:ahLst/>
              <a:cxnLst/>
              <a:rect l="l" t="t" r="r" b="b"/>
              <a:pathLst>
                <a:path w="785495" h="276225">
                  <a:moveTo>
                    <a:pt x="646938" y="0"/>
                  </a:moveTo>
                  <a:lnTo>
                    <a:pt x="646938" y="68960"/>
                  </a:lnTo>
                  <a:lnTo>
                    <a:pt x="0" y="68960"/>
                  </a:lnTo>
                  <a:lnTo>
                    <a:pt x="0" y="207009"/>
                  </a:lnTo>
                  <a:lnTo>
                    <a:pt x="646938" y="207009"/>
                  </a:lnTo>
                  <a:lnTo>
                    <a:pt x="646938" y="276097"/>
                  </a:lnTo>
                  <a:lnTo>
                    <a:pt x="784987" y="138048"/>
                  </a:lnTo>
                  <a:lnTo>
                    <a:pt x="6469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268725" y="3947922"/>
              <a:ext cx="785495" cy="276225"/>
            </a:xfrm>
            <a:custGeom>
              <a:avLst/>
              <a:gdLst/>
              <a:ahLst/>
              <a:cxnLst/>
              <a:rect l="l" t="t" r="r" b="b"/>
              <a:pathLst>
                <a:path w="785495" h="276225">
                  <a:moveTo>
                    <a:pt x="0" y="68960"/>
                  </a:moveTo>
                  <a:lnTo>
                    <a:pt x="646938" y="68960"/>
                  </a:lnTo>
                  <a:lnTo>
                    <a:pt x="646938" y="0"/>
                  </a:lnTo>
                  <a:lnTo>
                    <a:pt x="784987" y="138048"/>
                  </a:lnTo>
                  <a:lnTo>
                    <a:pt x="646938" y="276097"/>
                  </a:lnTo>
                  <a:lnTo>
                    <a:pt x="646938" y="207009"/>
                  </a:lnTo>
                  <a:lnTo>
                    <a:pt x="0" y="207009"/>
                  </a:lnTo>
                  <a:lnTo>
                    <a:pt x="0" y="68960"/>
                  </a:lnTo>
                  <a:close/>
                </a:path>
              </a:pathLst>
            </a:custGeom>
            <a:ln w="12700">
              <a:solidFill>
                <a:srgbClr val="5F1222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99427" y="2791205"/>
              <a:ext cx="2505710" cy="1963420"/>
            </a:xfrm>
            <a:custGeom>
              <a:avLst/>
              <a:gdLst/>
              <a:ahLst/>
              <a:cxnLst/>
              <a:rect l="l" t="t" r="r" b="b"/>
              <a:pathLst>
                <a:path w="2505710" h="1963420">
                  <a:moveTo>
                    <a:pt x="0" y="1963039"/>
                  </a:moveTo>
                  <a:lnTo>
                    <a:pt x="2505710" y="1963039"/>
                  </a:lnTo>
                  <a:lnTo>
                    <a:pt x="2505710" y="0"/>
                  </a:lnTo>
                  <a:lnTo>
                    <a:pt x="0" y="0"/>
                  </a:lnTo>
                  <a:lnTo>
                    <a:pt x="0" y="1963039"/>
                  </a:lnTo>
                  <a:close/>
                </a:path>
              </a:pathLst>
            </a:custGeom>
            <a:ln w="952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90981" y="2797680"/>
            <a:ext cx="2334895" cy="19043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R="5080">
              <a:lnSpc>
                <a:spcPct val="110000"/>
              </a:lnSpc>
              <a:spcBef>
                <a:spcPts val="105"/>
              </a:spcBef>
              <a:tabLst>
                <a:tab pos="421640" algn="l"/>
                <a:tab pos="470534" algn="l"/>
                <a:tab pos="588010" algn="l"/>
                <a:tab pos="791845" algn="l"/>
                <a:tab pos="1003935" algn="l"/>
                <a:tab pos="1243330" algn="l"/>
                <a:tab pos="1384935" algn="l"/>
                <a:tab pos="1499235" algn="l"/>
                <a:tab pos="1864995" algn="l"/>
                <a:tab pos="1962785" algn="l"/>
                <a:tab pos="2073910" algn="l"/>
                <a:tab pos="2199005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Las(os) apoderados(as)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con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IPA,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deben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llamar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call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center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o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dirigirse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las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oficinas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	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Ayuda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Mineduc,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para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desbloquear</a:t>
            </a:r>
            <a:r>
              <a:rPr dirty="0" sz="16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su</a:t>
            </a:r>
            <a:r>
              <a:rPr dirty="0" sz="16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clave.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07700" y="2695511"/>
            <a:ext cx="6268085" cy="2068830"/>
            <a:chOff x="4207700" y="2695511"/>
            <a:chExt cx="6268085" cy="2068830"/>
          </a:xfrm>
        </p:grpSpPr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17289" y="2704972"/>
              <a:ext cx="6249035" cy="204927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212463" y="2700273"/>
              <a:ext cx="6258560" cy="2059305"/>
            </a:xfrm>
            <a:custGeom>
              <a:avLst/>
              <a:gdLst/>
              <a:ahLst/>
              <a:cxnLst/>
              <a:rect l="l" t="t" r="r" b="b"/>
              <a:pathLst>
                <a:path w="6258559" h="2059304">
                  <a:moveTo>
                    <a:pt x="0" y="2058796"/>
                  </a:moveTo>
                  <a:lnTo>
                    <a:pt x="6258560" y="2058796"/>
                  </a:lnTo>
                  <a:lnTo>
                    <a:pt x="6258560" y="0"/>
                  </a:lnTo>
                  <a:lnTo>
                    <a:pt x="0" y="0"/>
                  </a:lnTo>
                  <a:lnTo>
                    <a:pt x="0" y="205879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056495" cy="3526790"/>
            <a:chOff x="226720" y="1585341"/>
            <a:chExt cx="10056495" cy="352679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2208" y="1930400"/>
              <a:ext cx="4791075" cy="31718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477382" y="1925701"/>
              <a:ext cx="4800600" cy="3181350"/>
            </a:xfrm>
            <a:custGeom>
              <a:avLst/>
              <a:gdLst/>
              <a:ahLst/>
              <a:cxnLst/>
              <a:rect l="l" t="t" r="r" b="b"/>
              <a:pathLst>
                <a:path w="4800600" h="3181350">
                  <a:moveTo>
                    <a:pt x="0" y="3181350"/>
                  </a:moveTo>
                  <a:lnTo>
                    <a:pt x="4800599" y="3181350"/>
                  </a:lnTo>
                  <a:lnTo>
                    <a:pt x="4800599" y="0"/>
                  </a:lnTo>
                  <a:lnTo>
                    <a:pt x="0" y="0"/>
                  </a:lnTo>
                  <a:lnTo>
                    <a:pt x="0" y="318135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216907" y="3828161"/>
              <a:ext cx="1059815" cy="309245"/>
            </a:xfrm>
            <a:custGeom>
              <a:avLst/>
              <a:gdLst/>
              <a:ahLst/>
              <a:cxnLst/>
              <a:rect l="l" t="t" r="r" b="b"/>
              <a:pathLst>
                <a:path w="1059814" h="309245">
                  <a:moveTo>
                    <a:pt x="904875" y="0"/>
                  </a:moveTo>
                  <a:lnTo>
                    <a:pt x="904875" y="77215"/>
                  </a:lnTo>
                  <a:lnTo>
                    <a:pt x="0" y="77215"/>
                  </a:lnTo>
                  <a:lnTo>
                    <a:pt x="0" y="231647"/>
                  </a:lnTo>
                  <a:lnTo>
                    <a:pt x="904875" y="231647"/>
                  </a:lnTo>
                  <a:lnTo>
                    <a:pt x="904875" y="308863"/>
                  </a:lnTo>
                  <a:lnTo>
                    <a:pt x="1059433" y="154431"/>
                  </a:lnTo>
                  <a:lnTo>
                    <a:pt x="9048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216907" y="3828161"/>
              <a:ext cx="1059815" cy="309245"/>
            </a:xfrm>
            <a:custGeom>
              <a:avLst/>
              <a:gdLst/>
              <a:ahLst/>
              <a:cxnLst/>
              <a:rect l="l" t="t" r="r" b="b"/>
              <a:pathLst>
                <a:path w="1059814" h="309245">
                  <a:moveTo>
                    <a:pt x="0" y="77215"/>
                  </a:moveTo>
                  <a:lnTo>
                    <a:pt x="904875" y="77215"/>
                  </a:lnTo>
                  <a:lnTo>
                    <a:pt x="904875" y="0"/>
                  </a:lnTo>
                  <a:lnTo>
                    <a:pt x="1059433" y="154431"/>
                  </a:lnTo>
                  <a:lnTo>
                    <a:pt x="904875" y="308863"/>
                  </a:lnTo>
                  <a:lnTo>
                    <a:pt x="904875" y="231647"/>
                  </a:lnTo>
                  <a:lnTo>
                    <a:pt x="0" y="231647"/>
                  </a:lnTo>
                  <a:lnTo>
                    <a:pt x="0" y="77215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81633" y="3798468"/>
            <a:ext cx="3129915" cy="33909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Apoderada(o)</a:t>
            </a:r>
            <a:r>
              <a:rPr dirty="0" sz="1600" spc="-1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nuevo(a)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890760" cy="4991100"/>
            <a:chOff x="226720" y="1585341"/>
            <a:chExt cx="9890760" cy="499110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58794" y="1755686"/>
              <a:ext cx="6549135" cy="4811141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553968" y="1750923"/>
              <a:ext cx="6558915" cy="4820920"/>
            </a:xfrm>
            <a:custGeom>
              <a:avLst/>
              <a:gdLst/>
              <a:ahLst/>
              <a:cxnLst/>
              <a:rect l="l" t="t" r="r" b="b"/>
              <a:pathLst>
                <a:path w="6558915" h="4820920">
                  <a:moveTo>
                    <a:pt x="0" y="4820666"/>
                  </a:moveTo>
                  <a:lnTo>
                    <a:pt x="6558661" y="4820666"/>
                  </a:lnTo>
                  <a:lnTo>
                    <a:pt x="6558661" y="0"/>
                  </a:lnTo>
                  <a:lnTo>
                    <a:pt x="0" y="0"/>
                  </a:lnTo>
                  <a:lnTo>
                    <a:pt x="0" y="482066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31163" y="2987675"/>
              <a:ext cx="1910080" cy="1569720"/>
            </a:xfrm>
            <a:custGeom>
              <a:avLst/>
              <a:gdLst/>
              <a:ahLst/>
              <a:cxnLst/>
              <a:rect l="l" t="t" r="r" b="b"/>
              <a:pathLst>
                <a:path w="1910080" h="1569720">
                  <a:moveTo>
                    <a:pt x="0" y="1569720"/>
                  </a:moveTo>
                  <a:lnTo>
                    <a:pt x="1909699" y="1569720"/>
                  </a:lnTo>
                  <a:lnTo>
                    <a:pt x="1909699" y="0"/>
                  </a:lnTo>
                  <a:lnTo>
                    <a:pt x="0" y="0"/>
                  </a:lnTo>
                  <a:lnTo>
                    <a:pt x="0" y="1569720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122883" y="3019805"/>
            <a:ext cx="1738630" cy="14884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00000"/>
              </a:lnSpc>
              <a:spcBef>
                <a:spcPts val="95"/>
              </a:spcBef>
              <a:tabLst>
                <a:tab pos="909319" algn="l"/>
                <a:tab pos="1548130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Deberá completar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información,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cual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siempre</a:t>
            </a:r>
            <a:endParaRPr sz="1600">
              <a:latin typeface="Verdana"/>
              <a:cs typeface="Verdana"/>
            </a:endParaRPr>
          </a:p>
          <a:p>
            <a:pPr marR="5715">
              <a:lnSpc>
                <a:spcPct val="100000"/>
              </a:lnSpc>
              <a:tabLst>
                <a:tab pos="1208405" algn="l"/>
              </a:tabLst>
            </a:pP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estar actualizada.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8265159" cy="4650740"/>
            <a:chOff x="226720" y="1585341"/>
            <a:chExt cx="8265159" cy="465074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09924" y="1873034"/>
              <a:ext cx="4772025" cy="43529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705225" y="1868271"/>
              <a:ext cx="4781550" cy="4362450"/>
            </a:xfrm>
            <a:custGeom>
              <a:avLst/>
              <a:gdLst/>
              <a:ahLst/>
              <a:cxnLst/>
              <a:rect l="l" t="t" r="r" b="b"/>
              <a:pathLst>
                <a:path w="4781550" h="4362450">
                  <a:moveTo>
                    <a:pt x="0" y="4362450"/>
                  </a:moveTo>
                  <a:lnTo>
                    <a:pt x="4781550" y="4362450"/>
                  </a:lnTo>
                  <a:lnTo>
                    <a:pt x="4781550" y="0"/>
                  </a:lnTo>
                  <a:lnTo>
                    <a:pt x="0" y="0"/>
                  </a:lnTo>
                  <a:lnTo>
                    <a:pt x="0" y="436245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95235" y="2641726"/>
            <a:ext cx="2132330" cy="1816100"/>
          </a:xfrm>
          <a:prstGeom prst="rect">
            <a:avLst/>
          </a:prstGeom>
          <a:ln w="12700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just" marL="91440" marR="85725">
              <a:lnSpc>
                <a:spcPct val="100000"/>
              </a:lnSpc>
              <a:spcBef>
                <a:spcPts val="350"/>
              </a:spcBef>
              <a:tabLst>
                <a:tab pos="1487170" algn="l"/>
              </a:tabLst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Una</a:t>
            </a:r>
            <a:r>
              <a:rPr dirty="0" sz="1600" spc="1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vez</a:t>
            </a:r>
            <a:r>
              <a:rPr dirty="0" sz="1600" spc="1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creada</a:t>
            </a:r>
            <a:r>
              <a:rPr dirty="0" sz="1600" spc="1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su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cuenta,</a:t>
            </a:r>
            <a:r>
              <a:rPr dirty="0" sz="1600" spc="335">
                <a:solidFill>
                  <a:srgbClr val="1B4388"/>
                </a:solidFill>
                <a:latin typeface="Verdana"/>
                <a:cs typeface="Verdana"/>
              </a:rPr>
              <a:t>     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debe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ingresar</a:t>
            </a:r>
            <a:r>
              <a:rPr dirty="0" sz="1600" spc="44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1600" spc="44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su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run y</a:t>
            </a:r>
            <a:r>
              <a:rPr dirty="0" sz="1600" spc="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r>
              <a:rPr dirty="0" sz="1600" spc="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o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IPA</a:t>
            </a:r>
            <a:r>
              <a:rPr dirty="0" sz="1600" spc="16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 spc="16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repetir</a:t>
            </a:r>
            <a:r>
              <a:rPr dirty="0" sz="1600" spc="17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su IPA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como</a:t>
            </a:r>
            <a:endParaRPr sz="16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contraseña.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630535" cy="4747895"/>
            <a:chOff x="226720" y="1585341"/>
            <a:chExt cx="10630535" cy="474789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621" y="1722272"/>
              <a:ext cx="5489575" cy="460121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52922" y="1717509"/>
              <a:ext cx="5499100" cy="4610735"/>
            </a:xfrm>
            <a:custGeom>
              <a:avLst/>
              <a:gdLst/>
              <a:ahLst/>
              <a:cxnLst/>
              <a:rect l="l" t="t" r="r" b="b"/>
              <a:pathLst>
                <a:path w="5499100" h="4610735">
                  <a:moveTo>
                    <a:pt x="0" y="4610735"/>
                  </a:moveTo>
                  <a:lnTo>
                    <a:pt x="5499100" y="4610735"/>
                  </a:lnTo>
                  <a:lnTo>
                    <a:pt x="5499100" y="0"/>
                  </a:lnTo>
                  <a:lnTo>
                    <a:pt x="0" y="0"/>
                  </a:lnTo>
                  <a:lnTo>
                    <a:pt x="0" y="461073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25487" y="2951899"/>
            <a:ext cx="4543425" cy="9544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600" spc="-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postular</a:t>
            </a:r>
            <a:r>
              <a:rPr dirty="0" sz="16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ingresar</a:t>
            </a:r>
            <a:r>
              <a:rPr dirty="0" sz="16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6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  <a:hlinkClick r:id="rId3"/>
              </a:rPr>
              <a:t>www.sistemadeadmisionescolar.cl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728395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9581" y="2123694"/>
            <a:ext cx="10353040" cy="1415415"/>
          </a:xfrm>
          <a:prstGeom prst="rect">
            <a:avLst/>
          </a:prstGeom>
          <a:solidFill>
            <a:srgbClr val="C5D5F4"/>
          </a:solidFill>
          <a:ln w="9525">
            <a:solidFill>
              <a:srgbClr val="FF0000"/>
            </a:solidFill>
          </a:ln>
        </p:spPr>
        <p:txBody>
          <a:bodyPr wrap="square" lIns="0" tIns="22860" rIns="0" bIns="0" rtlCol="0" vert="horz">
            <a:spAutoFit/>
          </a:bodyPr>
          <a:lstStyle/>
          <a:p>
            <a:pPr algn="ctr" marL="278765" marR="269240">
              <a:lnSpc>
                <a:spcPts val="3600"/>
              </a:lnSpc>
              <a:spcBef>
                <a:spcPts val="180"/>
              </a:spcBef>
            </a:pP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Durante</a:t>
            </a:r>
            <a:r>
              <a:rPr dirty="0" sz="2000" spc="-5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2000" spc="-2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Principal</a:t>
            </a:r>
            <a:r>
              <a:rPr dirty="0" sz="2000" spc="-5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Postulaciones,</a:t>
            </a:r>
            <a:r>
              <a:rPr dirty="0" sz="2000" spc="-6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se</a:t>
            </a:r>
            <a:r>
              <a:rPr dirty="0" sz="2000" spc="-2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debe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realizar</a:t>
            </a:r>
            <a:r>
              <a:rPr dirty="0" sz="2000" spc="-3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spc="-10" i="1">
                <a:solidFill>
                  <a:srgbClr val="0062AE"/>
                </a:solidFill>
                <a:latin typeface="Verdana"/>
                <a:cs typeface="Verdana"/>
              </a:rPr>
              <a:t>postulación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para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año</a:t>
            </a:r>
            <a:r>
              <a:rPr dirty="0" sz="2000" spc="-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escolar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siguiente:</a:t>
            </a:r>
            <a:r>
              <a:rPr dirty="0" sz="2000" spc="-3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por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ejemplo,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si una</a:t>
            </a:r>
            <a:r>
              <a:rPr dirty="0" sz="2000" spc="-2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2000" spc="-1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estudiante</a:t>
            </a:r>
            <a:r>
              <a:rPr dirty="0" sz="2000" spc="-4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spc="-10" i="1">
                <a:solidFill>
                  <a:srgbClr val="0062AE"/>
                </a:solidFill>
                <a:latin typeface="Verdana"/>
                <a:cs typeface="Verdana"/>
              </a:rPr>
              <a:t>cursa</a:t>
            </a:r>
            <a:endParaRPr sz="20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  <a:spcBef>
                <a:spcPts val="885"/>
              </a:spcBef>
            </a:pP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actualmente</a:t>
            </a:r>
            <a:r>
              <a:rPr dirty="0" sz="2000" spc="-6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prekinder,</a:t>
            </a:r>
            <a:r>
              <a:rPr dirty="0" sz="2000" spc="-6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deberá</a:t>
            </a:r>
            <a:r>
              <a:rPr dirty="0" sz="2000" spc="-2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postular</a:t>
            </a:r>
            <a:r>
              <a:rPr dirty="0" sz="2000" spc="-6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2000" spc="-25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kínder</a:t>
            </a:r>
            <a:r>
              <a:rPr dirty="0" sz="2000" spc="-5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2000" spc="-3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i="1">
                <a:solidFill>
                  <a:srgbClr val="0062AE"/>
                </a:solidFill>
                <a:latin typeface="Verdana"/>
                <a:cs typeface="Verdana"/>
              </a:rPr>
              <a:t>próximo</a:t>
            </a:r>
            <a:r>
              <a:rPr dirty="0" sz="2000" spc="-40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2000" spc="-20" i="1">
                <a:solidFill>
                  <a:srgbClr val="0062AE"/>
                </a:solidFill>
                <a:latin typeface="Verdana"/>
                <a:cs typeface="Verdana"/>
              </a:rPr>
              <a:t>año.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372355" y="4855832"/>
            <a:ext cx="3447415" cy="92392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just" marL="92075" marR="8382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r>
              <a:rPr dirty="0" sz="1800" spc="19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sin</a:t>
            </a:r>
            <a:r>
              <a:rPr dirty="0" sz="1800" spc="20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colegio</a:t>
            </a:r>
            <a:r>
              <a:rPr dirty="0" sz="1800" spc="2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20">
                <a:solidFill>
                  <a:srgbClr val="1B4388"/>
                </a:solidFill>
                <a:latin typeface="Verdana"/>
                <a:cs typeface="Verdana"/>
              </a:rPr>
              <a:t>2025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que</a:t>
            </a:r>
            <a:r>
              <a:rPr dirty="0" sz="1800" spc="26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quiere</a:t>
            </a:r>
            <a:r>
              <a:rPr dirty="0" sz="1800" spc="27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matricularse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8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8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año</a:t>
            </a:r>
            <a:r>
              <a:rPr dirty="0" sz="1800" spc="-5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escolar</a:t>
            </a:r>
            <a:r>
              <a:rPr dirty="0" sz="18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2026.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30021" y="4828768"/>
            <a:ext cx="3447415" cy="923925"/>
          </a:xfrm>
          <a:custGeom>
            <a:avLst/>
            <a:gdLst/>
            <a:ahLst/>
            <a:cxnLst/>
            <a:rect l="l" t="t" r="r" b="b"/>
            <a:pathLst>
              <a:path w="3447415" h="923925">
                <a:moveTo>
                  <a:pt x="0" y="923328"/>
                </a:moveTo>
                <a:lnTo>
                  <a:pt x="3447288" y="923328"/>
                </a:lnTo>
                <a:lnTo>
                  <a:pt x="3447288" y="0"/>
                </a:lnTo>
                <a:lnTo>
                  <a:pt x="0" y="0"/>
                </a:lnTo>
                <a:lnTo>
                  <a:pt x="0" y="923328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921715" y="4861305"/>
            <a:ext cx="327787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r>
              <a:rPr dirty="0" sz="1800" spc="24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que</a:t>
            </a:r>
            <a:r>
              <a:rPr dirty="0" sz="1800" spc="25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quiere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cambiarse</a:t>
            </a:r>
            <a:r>
              <a:rPr dirty="0" sz="1800" spc="-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de  colegio</a:t>
            </a:r>
            <a:r>
              <a:rPr dirty="0" sz="1800" spc="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800" spc="-20">
                <a:solidFill>
                  <a:srgbClr val="1B4388"/>
                </a:solidFill>
                <a:latin typeface="Verdana"/>
                <a:cs typeface="Verdana"/>
              </a:rPr>
              <a:t>para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8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año</a:t>
            </a:r>
            <a:r>
              <a:rPr dirty="0" sz="18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escolar</a:t>
            </a:r>
            <a:r>
              <a:rPr dirty="0" sz="18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2026.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914640" y="4828768"/>
            <a:ext cx="3268345" cy="12007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algn="just" marL="92075" marR="82550">
              <a:lnSpc>
                <a:spcPct val="100000"/>
              </a:lnSpc>
              <a:spcBef>
                <a:spcPts val="355"/>
              </a:spcBef>
            </a:pP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r>
              <a:rPr dirty="0" sz="1800" spc="1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sin</a:t>
            </a:r>
            <a:r>
              <a:rPr dirty="0" sz="1800" spc="1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continuidad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800" spc="3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estudios</a:t>
            </a:r>
            <a:r>
              <a:rPr dirty="0" sz="1800" spc="3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1800" spc="3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su</a:t>
            </a:r>
            <a:r>
              <a:rPr dirty="0" sz="1800" spc="3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colegio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actual,</a:t>
            </a:r>
            <a:r>
              <a:rPr dirty="0" sz="1800" spc="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800" spc="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800" spc="8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año</a:t>
            </a:r>
            <a:r>
              <a:rPr dirty="0" sz="1800" spc="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escolar 2026.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689465" cy="4627880"/>
            <a:chOff x="226720" y="1585341"/>
            <a:chExt cx="9689465" cy="462788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3099" y="1873059"/>
              <a:ext cx="7463155" cy="433031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438399" y="1868297"/>
              <a:ext cx="7472680" cy="4340225"/>
            </a:xfrm>
            <a:custGeom>
              <a:avLst/>
              <a:gdLst/>
              <a:ahLst/>
              <a:cxnLst/>
              <a:rect l="l" t="t" r="r" b="b"/>
              <a:pathLst>
                <a:path w="7472680" h="4340225">
                  <a:moveTo>
                    <a:pt x="0" y="4339844"/>
                  </a:moveTo>
                  <a:lnTo>
                    <a:pt x="7472680" y="4339844"/>
                  </a:lnTo>
                  <a:lnTo>
                    <a:pt x="7472680" y="0"/>
                  </a:lnTo>
                  <a:lnTo>
                    <a:pt x="0" y="0"/>
                  </a:lnTo>
                  <a:lnTo>
                    <a:pt x="0" y="4339844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5591" y="4705197"/>
              <a:ext cx="879513" cy="249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919970" cy="4563745"/>
            <a:chOff x="226720" y="1585341"/>
            <a:chExt cx="9919970" cy="456374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849" y="1873021"/>
              <a:ext cx="7671689" cy="427583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200399" y="3668902"/>
              <a:ext cx="1670685" cy="236220"/>
            </a:xfrm>
            <a:custGeom>
              <a:avLst/>
              <a:gdLst/>
              <a:ahLst/>
              <a:cxnLst/>
              <a:rect l="l" t="t" r="r" b="b"/>
              <a:pathLst>
                <a:path w="1670685" h="236220">
                  <a:moveTo>
                    <a:pt x="1552575" y="0"/>
                  </a:moveTo>
                  <a:lnTo>
                    <a:pt x="1552575" y="59055"/>
                  </a:lnTo>
                  <a:lnTo>
                    <a:pt x="0" y="59055"/>
                  </a:lnTo>
                  <a:lnTo>
                    <a:pt x="0" y="177165"/>
                  </a:lnTo>
                  <a:lnTo>
                    <a:pt x="1552575" y="177165"/>
                  </a:lnTo>
                  <a:lnTo>
                    <a:pt x="1552575" y="236093"/>
                  </a:lnTo>
                  <a:lnTo>
                    <a:pt x="1670558" y="118110"/>
                  </a:lnTo>
                  <a:lnTo>
                    <a:pt x="15525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200399" y="3668902"/>
              <a:ext cx="1670685" cy="236220"/>
            </a:xfrm>
            <a:custGeom>
              <a:avLst/>
              <a:gdLst/>
              <a:ahLst/>
              <a:cxnLst/>
              <a:rect l="l" t="t" r="r" b="b"/>
              <a:pathLst>
                <a:path w="1670685" h="236220">
                  <a:moveTo>
                    <a:pt x="0" y="59055"/>
                  </a:moveTo>
                  <a:lnTo>
                    <a:pt x="1552575" y="59055"/>
                  </a:lnTo>
                  <a:lnTo>
                    <a:pt x="1552575" y="0"/>
                  </a:lnTo>
                  <a:lnTo>
                    <a:pt x="1670558" y="118110"/>
                  </a:lnTo>
                  <a:lnTo>
                    <a:pt x="1552575" y="236093"/>
                  </a:lnTo>
                  <a:lnTo>
                    <a:pt x="1552575" y="177165"/>
                  </a:lnTo>
                  <a:lnTo>
                    <a:pt x="0" y="177165"/>
                  </a:lnTo>
                  <a:lnTo>
                    <a:pt x="0" y="59055"/>
                  </a:lnTo>
                  <a:close/>
                </a:path>
              </a:pathLst>
            </a:custGeom>
            <a:ln w="126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06744" y="3668890"/>
              <a:ext cx="778446" cy="127647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26339" y="3130295"/>
            <a:ext cx="2012314" cy="107759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just" marL="91440" marR="83820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3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3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ingresar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22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run/ipe</a:t>
            </a:r>
            <a:r>
              <a:rPr dirty="0" sz="1600" spc="229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del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r>
              <a:rPr dirty="0" sz="1600" spc="430">
                <a:solidFill>
                  <a:srgbClr val="1B4388"/>
                </a:solidFill>
                <a:latin typeface="Verdana"/>
                <a:cs typeface="Verdana"/>
              </a:rPr>
              <a:t>    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postular.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556242" y="1417612"/>
            <a:ext cx="479425" cy="37338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35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230299"/>
            <a:ext cx="8969375" cy="4808220"/>
            <a:chOff x="207670" y="1230299"/>
            <a:chExt cx="8969375" cy="480822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0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3133" y="1674241"/>
              <a:ext cx="3913504" cy="436372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8752966" y="1235062"/>
              <a:ext cx="352425" cy="369570"/>
            </a:xfrm>
            <a:custGeom>
              <a:avLst/>
              <a:gdLst/>
              <a:ahLst/>
              <a:cxnLst/>
              <a:rect l="l" t="t" r="r" b="b"/>
              <a:pathLst>
                <a:path w="352425" h="369569">
                  <a:moveTo>
                    <a:pt x="35242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52425" y="369328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752966" y="1235062"/>
              <a:ext cx="352425" cy="369570"/>
            </a:xfrm>
            <a:custGeom>
              <a:avLst/>
              <a:gdLst/>
              <a:ahLst/>
              <a:cxnLst/>
              <a:rect l="l" t="t" r="r" b="b"/>
              <a:pathLst>
                <a:path w="352425" h="369569">
                  <a:moveTo>
                    <a:pt x="0" y="369328"/>
                  </a:moveTo>
                  <a:lnTo>
                    <a:pt x="352425" y="369328"/>
                  </a:lnTo>
                  <a:lnTo>
                    <a:pt x="352425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8844153" y="126682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10247" y="3186557"/>
            <a:ext cx="2798445" cy="156972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just" marL="91440" marR="82550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1600" spc="16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este</a:t>
            </a:r>
            <a:r>
              <a:rPr dirty="0" sz="1600" spc="16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caso</a:t>
            </a:r>
            <a:r>
              <a:rPr dirty="0" sz="1600" spc="16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16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debe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solicitar</a:t>
            </a:r>
            <a:r>
              <a:rPr dirty="0" sz="1600" spc="43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1600" spc="42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vinculación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1600" spc="28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el(la)</a:t>
            </a:r>
            <a:r>
              <a:rPr dirty="0" sz="1600" spc="28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estudiante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600" spc="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que</a:t>
            </a:r>
            <a:r>
              <a:rPr dirty="0" sz="1600" spc="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1600" spc="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plataforma</a:t>
            </a:r>
            <a:r>
              <a:rPr dirty="0" sz="1600" spc="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permita</a:t>
            </a:r>
            <a:r>
              <a:rPr dirty="0" sz="1600" spc="3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continuar</a:t>
            </a:r>
            <a:r>
              <a:rPr dirty="0" sz="1600" spc="3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registrarse.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805809" y="3341623"/>
            <a:ext cx="1463675" cy="521334"/>
            <a:chOff x="3805809" y="3341623"/>
            <a:chExt cx="1463675" cy="521334"/>
          </a:xfrm>
        </p:grpSpPr>
        <p:sp>
          <p:nvSpPr>
            <p:cNvPr id="12" name="object 12" descr=""/>
            <p:cNvSpPr/>
            <p:nvPr/>
          </p:nvSpPr>
          <p:spPr>
            <a:xfrm>
              <a:off x="3812159" y="3347973"/>
              <a:ext cx="1450975" cy="508634"/>
            </a:xfrm>
            <a:custGeom>
              <a:avLst/>
              <a:gdLst/>
              <a:ahLst/>
              <a:cxnLst/>
              <a:rect l="l" t="t" r="r" b="b"/>
              <a:pathLst>
                <a:path w="1450975" h="508635">
                  <a:moveTo>
                    <a:pt x="1196975" y="0"/>
                  </a:moveTo>
                  <a:lnTo>
                    <a:pt x="1196975" y="127126"/>
                  </a:lnTo>
                  <a:lnTo>
                    <a:pt x="0" y="127126"/>
                  </a:lnTo>
                  <a:lnTo>
                    <a:pt x="0" y="381126"/>
                  </a:lnTo>
                  <a:lnTo>
                    <a:pt x="1196975" y="381126"/>
                  </a:lnTo>
                  <a:lnTo>
                    <a:pt x="1196975" y="508126"/>
                  </a:lnTo>
                  <a:lnTo>
                    <a:pt x="1450975" y="254126"/>
                  </a:lnTo>
                  <a:lnTo>
                    <a:pt x="1196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12159" y="3347973"/>
              <a:ext cx="1450975" cy="508634"/>
            </a:xfrm>
            <a:custGeom>
              <a:avLst/>
              <a:gdLst/>
              <a:ahLst/>
              <a:cxnLst/>
              <a:rect l="l" t="t" r="r" b="b"/>
              <a:pathLst>
                <a:path w="1450975" h="508635">
                  <a:moveTo>
                    <a:pt x="0" y="127126"/>
                  </a:moveTo>
                  <a:lnTo>
                    <a:pt x="1196975" y="127126"/>
                  </a:lnTo>
                  <a:lnTo>
                    <a:pt x="1196975" y="0"/>
                  </a:lnTo>
                  <a:lnTo>
                    <a:pt x="1450975" y="254126"/>
                  </a:lnTo>
                  <a:lnTo>
                    <a:pt x="1196975" y="508126"/>
                  </a:lnTo>
                  <a:lnTo>
                    <a:pt x="1196975" y="381126"/>
                  </a:lnTo>
                  <a:lnTo>
                    <a:pt x="0" y="381126"/>
                  </a:lnTo>
                  <a:lnTo>
                    <a:pt x="0" y="127126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585341"/>
            <a:ext cx="6122670" cy="3521710"/>
            <a:chOff x="207670" y="1585341"/>
            <a:chExt cx="6122670" cy="352171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8469" y="2540000"/>
              <a:ext cx="2850515" cy="2562225"/>
            </a:xfrm>
            <a:custGeom>
              <a:avLst/>
              <a:gdLst/>
              <a:ahLst/>
              <a:cxnLst/>
              <a:rect l="l" t="t" r="r" b="b"/>
              <a:pathLst>
                <a:path w="2850515" h="2562225">
                  <a:moveTo>
                    <a:pt x="0" y="2562225"/>
                  </a:moveTo>
                  <a:lnTo>
                    <a:pt x="2850134" y="2562225"/>
                  </a:lnTo>
                  <a:lnTo>
                    <a:pt x="2850134" y="0"/>
                  </a:lnTo>
                  <a:lnTo>
                    <a:pt x="0" y="0"/>
                  </a:lnTo>
                  <a:lnTo>
                    <a:pt x="0" y="256222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850087" y="2571699"/>
            <a:ext cx="268097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Cuan</a:t>
            </a:r>
            <a:r>
              <a:rPr dirty="0" sz="1600" spc="31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32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encuentra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vinculado</a:t>
            </a:r>
            <a:r>
              <a:rPr dirty="0" sz="1600" spc="49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1600" spc="49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un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r>
              <a:rPr dirty="0" sz="1600" spc="1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deberá</a:t>
            </a:r>
            <a:r>
              <a:rPr dirty="0" sz="1600" spc="1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revisar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4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curso</a:t>
            </a:r>
            <a:r>
              <a:rPr dirty="0" sz="1600" spc="4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r>
              <a:rPr dirty="0" sz="1600" spc="459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postular</a:t>
            </a:r>
            <a:r>
              <a:rPr dirty="0" sz="1600" spc="4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para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47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año</a:t>
            </a:r>
            <a:r>
              <a:rPr dirty="0" sz="1600" spc="484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escolar</a:t>
            </a:r>
            <a:r>
              <a:rPr dirty="0" sz="1600" spc="48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2026,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antes</a:t>
            </a:r>
            <a:r>
              <a:rPr dirty="0" sz="1600" spc="29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2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enviar</a:t>
            </a:r>
            <a:r>
              <a:rPr dirty="0" sz="1600" spc="2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su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postulación,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si</a:t>
            </a:r>
            <a:r>
              <a:rPr dirty="0" sz="16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curso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no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22092" y="4278833"/>
            <a:ext cx="5080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96414" y="4523359"/>
            <a:ext cx="12331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972185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cambio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50087" y="4278833"/>
            <a:ext cx="1271270" cy="7575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corresponde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solicitar</a:t>
            </a:r>
            <a:r>
              <a:rPr dirty="0" sz="1600" spc="3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el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nivel.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805809" y="1980196"/>
            <a:ext cx="5732145" cy="3891915"/>
            <a:chOff x="3805809" y="1980196"/>
            <a:chExt cx="5732145" cy="3891915"/>
          </a:xfrm>
        </p:grpSpPr>
        <p:sp>
          <p:nvSpPr>
            <p:cNvPr id="12" name="object 12" descr=""/>
            <p:cNvSpPr/>
            <p:nvPr/>
          </p:nvSpPr>
          <p:spPr>
            <a:xfrm>
              <a:off x="3812159" y="3347974"/>
              <a:ext cx="1450975" cy="508634"/>
            </a:xfrm>
            <a:custGeom>
              <a:avLst/>
              <a:gdLst/>
              <a:ahLst/>
              <a:cxnLst/>
              <a:rect l="l" t="t" r="r" b="b"/>
              <a:pathLst>
                <a:path w="1450975" h="508635">
                  <a:moveTo>
                    <a:pt x="1196975" y="0"/>
                  </a:moveTo>
                  <a:lnTo>
                    <a:pt x="1196975" y="127126"/>
                  </a:lnTo>
                  <a:lnTo>
                    <a:pt x="0" y="127126"/>
                  </a:lnTo>
                  <a:lnTo>
                    <a:pt x="0" y="381126"/>
                  </a:lnTo>
                  <a:lnTo>
                    <a:pt x="1196975" y="381126"/>
                  </a:lnTo>
                  <a:lnTo>
                    <a:pt x="1196975" y="508126"/>
                  </a:lnTo>
                  <a:lnTo>
                    <a:pt x="1450975" y="254126"/>
                  </a:lnTo>
                  <a:lnTo>
                    <a:pt x="119697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812159" y="3347974"/>
              <a:ext cx="1450975" cy="508634"/>
            </a:xfrm>
            <a:custGeom>
              <a:avLst/>
              <a:gdLst/>
              <a:ahLst/>
              <a:cxnLst/>
              <a:rect l="l" t="t" r="r" b="b"/>
              <a:pathLst>
                <a:path w="1450975" h="508635">
                  <a:moveTo>
                    <a:pt x="0" y="127126"/>
                  </a:moveTo>
                  <a:lnTo>
                    <a:pt x="1196975" y="127126"/>
                  </a:lnTo>
                  <a:lnTo>
                    <a:pt x="1196975" y="0"/>
                  </a:lnTo>
                  <a:lnTo>
                    <a:pt x="1450975" y="254126"/>
                  </a:lnTo>
                  <a:lnTo>
                    <a:pt x="1196975" y="508126"/>
                  </a:lnTo>
                  <a:lnTo>
                    <a:pt x="1196975" y="381126"/>
                  </a:lnTo>
                  <a:lnTo>
                    <a:pt x="0" y="381126"/>
                  </a:lnTo>
                  <a:lnTo>
                    <a:pt x="0" y="127126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6842" y="1989721"/>
              <a:ext cx="4061205" cy="3872357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5462016" y="1984959"/>
              <a:ext cx="4070985" cy="3882390"/>
            </a:xfrm>
            <a:custGeom>
              <a:avLst/>
              <a:gdLst/>
              <a:ahLst/>
              <a:cxnLst/>
              <a:rect l="l" t="t" r="r" b="b"/>
              <a:pathLst>
                <a:path w="4070984" h="3882390">
                  <a:moveTo>
                    <a:pt x="0" y="3881882"/>
                  </a:moveTo>
                  <a:lnTo>
                    <a:pt x="4070730" y="3881882"/>
                  </a:lnTo>
                  <a:lnTo>
                    <a:pt x="4070730" y="0"/>
                  </a:lnTo>
                  <a:lnTo>
                    <a:pt x="0" y="0"/>
                  </a:lnTo>
                  <a:lnTo>
                    <a:pt x="0" y="3881882"/>
                  </a:lnTo>
                  <a:close/>
                </a:path>
              </a:pathLst>
            </a:custGeom>
            <a:ln w="9525">
              <a:solidFill>
                <a:srgbClr val="ED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427657"/>
            <a:ext cx="10946765" cy="4775835"/>
            <a:chOff x="207670" y="1427657"/>
            <a:chExt cx="10946765" cy="477583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1255" y="1873059"/>
              <a:ext cx="7463155" cy="433031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782680" y="1432420"/>
              <a:ext cx="352425" cy="369570"/>
            </a:xfrm>
            <a:custGeom>
              <a:avLst/>
              <a:gdLst/>
              <a:ahLst/>
              <a:cxnLst/>
              <a:rect l="l" t="t" r="r" b="b"/>
              <a:pathLst>
                <a:path w="352425" h="369569">
                  <a:moveTo>
                    <a:pt x="352425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352425" y="369328"/>
                  </a:lnTo>
                  <a:lnTo>
                    <a:pt x="35242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782680" y="1432420"/>
              <a:ext cx="352425" cy="369570"/>
            </a:xfrm>
            <a:custGeom>
              <a:avLst/>
              <a:gdLst/>
              <a:ahLst/>
              <a:cxnLst/>
              <a:rect l="l" t="t" r="r" b="b"/>
              <a:pathLst>
                <a:path w="352425" h="369569">
                  <a:moveTo>
                    <a:pt x="0" y="369328"/>
                  </a:moveTo>
                  <a:lnTo>
                    <a:pt x="352425" y="369328"/>
                  </a:lnTo>
                  <a:lnTo>
                    <a:pt x="352425" y="0"/>
                  </a:lnTo>
                  <a:lnTo>
                    <a:pt x="0" y="0"/>
                  </a:lnTo>
                  <a:lnTo>
                    <a:pt x="0" y="36932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0874120" y="1464309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24789" y="3590480"/>
            <a:ext cx="8295005" cy="1343025"/>
            <a:chOff x="624789" y="3590480"/>
            <a:chExt cx="8295005" cy="134302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41080" y="4805667"/>
              <a:ext cx="778446" cy="127647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629551" y="3595242"/>
              <a:ext cx="2798445" cy="1077595"/>
            </a:xfrm>
            <a:custGeom>
              <a:avLst/>
              <a:gdLst/>
              <a:ahLst/>
              <a:cxnLst/>
              <a:rect l="l" t="t" r="r" b="b"/>
              <a:pathLst>
                <a:path w="2798445" h="1077595">
                  <a:moveTo>
                    <a:pt x="0" y="1077213"/>
                  </a:moveTo>
                  <a:lnTo>
                    <a:pt x="2798318" y="1077213"/>
                  </a:lnTo>
                  <a:lnTo>
                    <a:pt x="2798318" y="0"/>
                  </a:lnTo>
                  <a:lnTo>
                    <a:pt x="0" y="0"/>
                  </a:lnTo>
                  <a:lnTo>
                    <a:pt x="0" y="1077213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721156" y="3627501"/>
            <a:ext cx="262890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Si</a:t>
            </a:r>
            <a:r>
              <a:rPr dirty="0" sz="1600" spc="355">
                <a:solidFill>
                  <a:srgbClr val="1B4388"/>
                </a:solidFill>
                <a:latin typeface="Verdana"/>
                <a:cs typeface="Verdana"/>
              </a:rPr>
              <a:t> 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360">
                <a:solidFill>
                  <a:srgbClr val="1B4388"/>
                </a:solidFill>
                <a:latin typeface="Verdana"/>
                <a:cs typeface="Verdana"/>
              </a:rPr>
              <a:t>   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encuentra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vinculado(a)</a:t>
            </a:r>
            <a:r>
              <a:rPr dirty="0" sz="1600" spc="1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1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digitar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32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run</a:t>
            </a:r>
            <a:r>
              <a:rPr dirty="0" sz="1600" spc="32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o</a:t>
            </a:r>
            <a:r>
              <a:rPr dirty="0" sz="1600" spc="33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ipe</a:t>
            </a:r>
            <a:r>
              <a:rPr dirty="0" sz="1600" spc="32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del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estudiante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73061" y="2124455"/>
          <a:ext cx="2884170" cy="1075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0364"/>
                <a:gridCol w="194944"/>
                <a:gridCol w="952500"/>
              </a:tblGrid>
              <a:tr h="288290">
                <a:tc>
                  <a:txBody>
                    <a:bodyPr/>
                    <a:lstStyle/>
                    <a:p>
                      <a:pPr marL="91440">
                        <a:lnSpc>
                          <a:spcPts val="1825"/>
                        </a:lnSpc>
                        <a:spcBef>
                          <a:spcPts val="345"/>
                        </a:spcBef>
                      </a:pP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Declarar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L w="9525">
                      <a:solidFill>
                        <a:srgbClr val="FF0000"/>
                      </a:solidFill>
                      <a:prstDash val="solid"/>
                    </a:lnL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85090">
                        <a:lnSpc>
                          <a:spcPts val="1825"/>
                        </a:lnSpc>
                        <a:spcBef>
                          <a:spcPts val="345"/>
                        </a:spcBef>
                      </a:pPr>
                      <a:r>
                        <a:rPr dirty="0" sz="1600" spc="-25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ser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43815">
                    <a:lnR w="9525">
                      <a:solidFill>
                        <a:srgbClr val="FF0000"/>
                      </a:solidFill>
                      <a:prstDash val="solid"/>
                    </a:lnR>
                    <a:lnT w="9525">
                      <a:solidFill>
                        <a:srgbClr val="FF0000"/>
                      </a:solidFill>
                      <a:prstDash val="solid"/>
                    </a:lnT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</a:pP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apoderado(a)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7620">
                        <a:lnSpc>
                          <a:spcPts val="1820"/>
                        </a:lnSpc>
                      </a:pPr>
                      <a:r>
                        <a:rPr dirty="0" sz="1600" spc="-5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y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20"/>
                        </a:lnSpc>
                      </a:pP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apretar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243204">
                <a:tc>
                  <a:txBody>
                    <a:bodyPr/>
                    <a:lstStyle/>
                    <a:p>
                      <a:pPr marL="91440">
                        <a:lnSpc>
                          <a:spcPts val="1820"/>
                        </a:lnSpc>
                        <a:tabLst>
                          <a:tab pos="537845" algn="l"/>
                          <a:tab pos="1391285" algn="l"/>
                        </a:tabLst>
                      </a:pPr>
                      <a:r>
                        <a:rPr dirty="0" sz="1600" spc="-25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el</a:t>
                      </a:r>
                      <a:r>
                        <a:rPr dirty="0" sz="160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botón</a:t>
                      </a:r>
                      <a:r>
                        <a:rPr dirty="0" sz="160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dirty="0" sz="1600" spc="-25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de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85725">
                        <a:lnSpc>
                          <a:spcPts val="1820"/>
                        </a:lnSpc>
                      </a:pP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agregar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R w="9525">
                      <a:solidFill>
                        <a:srgbClr val="FF0000"/>
                      </a:solidFill>
                      <a:prstDash val="solid"/>
                    </a:lnR>
                  </a:tcPr>
                </a:tc>
              </a:tr>
              <a:tr h="300355">
                <a:tc>
                  <a:txBody>
                    <a:bodyPr/>
                    <a:lstStyle/>
                    <a:p>
                      <a:pPr marL="91440">
                        <a:lnSpc>
                          <a:spcPts val="1914"/>
                        </a:lnSpc>
                      </a:pPr>
                      <a:r>
                        <a:rPr dirty="0" sz="1600" spc="-10">
                          <a:solidFill>
                            <a:srgbClr val="1B4388"/>
                          </a:solidFill>
                          <a:latin typeface="Verdana"/>
                          <a:cs typeface="Verdana"/>
                        </a:rPr>
                        <a:t>estudiante.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B="0" marT="0">
                    <a:lnL w="9525">
                      <a:solidFill>
                        <a:srgbClr val="FF0000"/>
                      </a:solidFill>
                      <a:prstDash val="solid"/>
                    </a:lnL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FF0000"/>
                      </a:solidFill>
                      <a:prstDash val="solid"/>
                    </a:lnR>
                    <a:lnB w="9525">
                      <a:solidFill>
                        <a:srgbClr val="FF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5" name="object 5" descr=""/>
          <p:cNvGrpSpPr/>
          <p:nvPr/>
        </p:nvGrpSpPr>
        <p:grpSpPr>
          <a:xfrm>
            <a:off x="226720" y="1585341"/>
            <a:ext cx="11367770" cy="4810125"/>
            <a:chOff x="226720" y="1585341"/>
            <a:chExt cx="11367770" cy="4810125"/>
          </a:xfrm>
        </p:grpSpPr>
        <p:sp>
          <p:nvSpPr>
            <p:cNvPr id="6" name="object 6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2032" y="1673301"/>
              <a:ext cx="7782433" cy="4722114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77824" y="3729735"/>
            <a:ext cx="2798445" cy="1323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just" marL="91440" marR="81915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</a:t>
            </a:r>
            <a:r>
              <a:rPr dirty="0" sz="1600" spc="28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importante</a:t>
            </a:r>
            <a:r>
              <a:rPr dirty="0" sz="1600" spc="28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que</a:t>
            </a:r>
            <a:r>
              <a:rPr dirty="0" sz="1600" spc="28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revise</a:t>
            </a:r>
            <a:r>
              <a:rPr dirty="0" sz="1600" spc="43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al</a:t>
            </a:r>
            <a:r>
              <a:rPr dirty="0" sz="1600" spc="434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curso</a:t>
            </a:r>
            <a:r>
              <a:rPr dirty="0" sz="1600" spc="434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postular,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recuerde que</a:t>
            </a:r>
            <a:r>
              <a:rPr dirty="0" sz="1600" spc="-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es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10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curso</a:t>
            </a:r>
            <a:r>
              <a:rPr dirty="0" sz="1600" spc="1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10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ser</a:t>
            </a:r>
            <a:r>
              <a:rPr dirty="0" sz="1600" spc="1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600" spc="1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el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año</a:t>
            </a:r>
            <a:r>
              <a:rPr dirty="0" sz="16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escolar</a:t>
            </a:r>
            <a:r>
              <a:rPr dirty="0" sz="16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2026.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10364" y="0"/>
            <a:ext cx="11744325" cy="6643370"/>
            <a:chOff x="210364" y="0"/>
            <a:chExt cx="11744325" cy="66433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87292" y="1668145"/>
              <a:ext cx="6903211" cy="465366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581494" y="1663382"/>
              <a:ext cx="10314305" cy="4663440"/>
            </a:xfrm>
            <a:custGeom>
              <a:avLst/>
              <a:gdLst/>
              <a:ahLst/>
              <a:cxnLst/>
              <a:rect l="l" t="t" r="r" b="b"/>
              <a:pathLst>
                <a:path w="10314305" h="4663440">
                  <a:moveTo>
                    <a:pt x="3400971" y="4663185"/>
                  </a:moveTo>
                  <a:lnTo>
                    <a:pt x="10313708" y="4663185"/>
                  </a:lnTo>
                  <a:lnTo>
                    <a:pt x="10313708" y="0"/>
                  </a:lnTo>
                  <a:lnTo>
                    <a:pt x="3400971" y="0"/>
                  </a:lnTo>
                  <a:lnTo>
                    <a:pt x="3400971" y="4663185"/>
                  </a:lnTo>
                  <a:close/>
                </a:path>
                <a:path w="10314305" h="4663440">
                  <a:moveTo>
                    <a:pt x="0" y="2066861"/>
                  </a:moveTo>
                  <a:lnTo>
                    <a:pt x="2798318" y="2066861"/>
                  </a:lnTo>
                  <a:lnTo>
                    <a:pt x="2798318" y="4762"/>
                  </a:lnTo>
                  <a:lnTo>
                    <a:pt x="0" y="4762"/>
                  </a:lnTo>
                  <a:lnTo>
                    <a:pt x="0" y="206686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672998" y="1700022"/>
            <a:ext cx="2629535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95"/>
              </a:spcBef>
              <a:tabLst>
                <a:tab pos="2437130" algn="l"/>
              </a:tabLst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criterio</a:t>
            </a:r>
            <a:r>
              <a:rPr dirty="0" sz="1600" spc="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 prioridad</a:t>
            </a:r>
            <a:r>
              <a:rPr dirty="0" sz="1600" spc="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hermanos(a)</a:t>
            </a:r>
            <a:r>
              <a:rPr dirty="0" sz="1600" spc="3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3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aplica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600" spc="385">
                <a:solidFill>
                  <a:srgbClr val="1B4388"/>
                </a:solidFill>
                <a:latin typeface="Verdana"/>
                <a:cs typeface="Verdana"/>
              </a:rPr>
              <a:t>    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hermanos(as)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consanguíneos</a:t>
            </a:r>
            <a:r>
              <a:rPr dirty="0" sz="1600" spc="22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1600" spc="22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que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postulen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al</a:t>
            </a:r>
            <a:endParaRPr sz="1600">
              <a:latin typeface="Verdana"/>
              <a:cs typeface="Verdana"/>
            </a:endParaRPr>
          </a:p>
          <a:p>
            <a:pPr algn="just">
              <a:lnSpc>
                <a:spcPct val="100000"/>
              </a:lnSpc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establecimiento</a:t>
            </a:r>
            <a:r>
              <a:rPr dirty="0" sz="1600" spc="190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1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endParaRPr sz="1600">
              <a:latin typeface="Verdana"/>
              <a:cs typeface="Verdana"/>
            </a:endParaRPr>
          </a:p>
          <a:p>
            <a:pPr algn="r" marR="6350">
              <a:lnSpc>
                <a:spcPct val="100000"/>
              </a:lnSpc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del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672998" y="3163316"/>
            <a:ext cx="1950720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1325880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matricula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actual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hermano(a).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81494" y="3830954"/>
            <a:ext cx="2798445" cy="2087245"/>
          </a:xfrm>
          <a:custGeom>
            <a:avLst/>
            <a:gdLst/>
            <a:ahLst/>
            <a:cxnLst/>
            <a:rect l="l" t="t" r="r" b="b"/>
            <a:pathLst>
              <a:path w="2798445" h="2087245">
                <a:moveTo>
                  <a:pt x="0" y="2086737"/>
                </a:moveTo>
                <a:lnTo>
                  <a:pt x="2798318" y="2086737"/>
                </a:lnTo>
                <a:lnTo>
                  <a:pt x="2798318" y="0"/>
                </a:lnTo>
                <a:lnTo>
                  <a:pt x="0" y="0"/>
                </a:lnTo>
                <a:lnTo>
                  <a:pt x="0" y="2086737"/>
                </a:lnTo>
                <a:close/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72998" y="3838397"/>
            <a:ext cx="2628265" cy="92773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just" marR="5080">
              <a:lnSpc>
                <a:spcPct val="90100"/>
              </a:lnSpc>
              <a:spcBef>
                <a:spcPts val="28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Si</a:t>
            </a:r>
            <a:r>
              <a:rPr dirty="0" sz="1600" spc="33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cumple</a:t>
            </a:r>
            <a:r>
              <a:rPr dirty="0" sz="1600" spc="34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1600" spc="33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las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condiciones</a:t>
            </a:r>
            <a:r>
              <a:rPr dirty="0" sz="1600" spc="4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anteriores</a:t>
            </a:r>
            <a:r>
              <a:rPr dirty="0" sz="1600" spc="4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4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criterio</a:t>
            </a:r>
            <a:r>
              <a:rPr dirty="0" sz="1600" spc="4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no</a:t>
            </a:r>
            <a:r>
              <a:rPr dirty="0" sz="1600" spc="4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434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refleja,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19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todas</a:t>
            </a:r>
            <a:r>
              <a:rPr dirty="0" sz="1600" spc="19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formas,</a:t>
            </a:r>
            <a:r>
              <a:rPr dirty="0" sz="1600" spc="19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será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72998" y="4716907"/>
            <a:ext cx="196850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R="5080">
              <a:lnSpc>
                <a:spcPts val="1730"/>
              </a:lnSpc>
              <a:spcBef>
                <a:spcPts val="310"/>
              </a:spcBef>
              <a:tabLst>
                <a:tab pos="1706880" algn="l"/>
              </a:tabLst>
            </a:pP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considerado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en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asignación.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017266" y="4716907"/>
            <a:ext cx="283210" cy="48831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R="5080" indent="92710">
              <a:lnSpc>
                <a:spcPts val="1730"/>
              </a:lnSpc>
              <a:spcBef>
                <a:spcPts val="310"/>
              </a:spcBef>
            </a:pP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la (la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2998" y="5155819"/>
            <a:ext cx="2626995" cy="70802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algn="just" marR="5080">
              <a:lnSpc>
                <a:spcPct val="90100"/>
              </a:lnSpc>
              <a:spcBef>
                <a:spcPts val="28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plataforma</a:t>
            </a:r>
            <a:r>
              <a:rPr dirty="0" sz="1600" spc="434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no</a:t>
            </a:r>
            <a:r>
              <a:rPr dirty="0" sz="1600" spc="44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actualiza</a:t>
            </a:r>
            <a:r>
              <a:rPr dirty="0" sz="1600" spc="2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durante</a:t>
            </a:r>
            <a:r>
              <a:rPr dirty="0" sz="1600" spc="2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25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mes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postulación).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90728" y="294690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90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5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13" name="object 13" descr=""/>
          <p:cNvSpPr txBox="1"/>
          <p:nvPr/>
        </p:nvSpPr>
        <p:spPr>
          <a:xfrm>
            <a:off x="369519" y="915415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614660" cy="4598035"/>
            <a:chOff x="226720" y="1585341"/>
            <a:chExt cx="10614660" cy="459803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0771" y="1673479"/>
              <a:ext cx="6941057" cy="449999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70407" y="1668716"/>
              <a:ext cx="10366375" cy="4509770"/>
            </a:xfrm>
            <a:custGeom>
              <a:avLst/>
              <a:gdLst/>
              <a:ahLst/>
              <a:cxnLst/>
              <a:rect l="l" t="t" r="r" b="b"/>
              <a:pathLst>
                <a:path w="10366375" h="4509770">
                  <a:moveTo>
                    <a:pt x="3415538" y="4509516"/>
                  </a:moveTo>
                  <a:lnTo>
                    <a:pt x="10366121" y="4509516"/>
                  </a:lnTo>
                  <a:lnTo>
                    <a:pt x="10366121" y="0"/>
                  </a:lnTo>
                  <a:lnTo>
                    <a:pt x="3415538" y="0"/>
                  </a:lnTo>
                  <a:lnTo>
                    <a:pt x="3415538" y="4509516"/>
                  </a:lnTo>
                  <a:close/>
                </a:path>
                <a:path w="10366375" h="4509770">
                  <a:moveTo>
                    <a:pt x="0" y="2138870"/>
                  </a:moveTo>
                  <a:lnTo>
                    <a:pt x="2798318" y="2138870"/>
                  </a:lnTo>
                  <a:lnTo>
                    <a:pt x="2798318" y="1160144"/>
                  </a:lnTo>
                  <a:lnTo>
                    <a:pt x="0" y="1160144"/>
                  </a:lnTo>
                  <a:lnTo>
                    <a:pt x="0" y="213887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62051" y="2836544"/>
            <a:ext cx="2628265" cy="92710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algn="just" marR="5080">
              <a:lnSpc>
                <a:spcPts val="1730"/>
              </a:lnSpc>
              <a:spcBef>
                <a:spcPts val="31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Ingrese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Run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o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Ipe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hermano(a)</a:t>
            </a:r>
            <a:r>
              <a:rPr dirty="0" sz="1600" spc="15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matriculado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1600" spc="4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4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establecimiento</a:t>
            </a:r>
            <a:r>
              <a:rPr dirty="0" sz="1600" spc="48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al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cual</a:t>
            </a:r>
            <a:r>
              <a:rPr dirty="0" sz="16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desea</a:t>
            </a:r>
            <a:r>
              <a:rPr dirty="0" sz="16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postular.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07670" y="1585341"/>
            <a:ext cx="6122670" cy="3524885"/>
            <a:chOff x="207670" y="1585341"/>
            <a:chExt cx="6122670" cy="3524885"/>
          </a:xfrm>
        </p:grpSpPr>
        <p:sp>
          <p:nvSpPr>
            <p:cNvPr id="4" name="object 4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657428" y="2087562"/>
              <a:ext cx="2852420" cy="3018155"/>
            </a:xfrm>
            <a:custGeom>
              <a:avLst/>
              <a:gdLst/>
              <a:ahLst/>
              <a:cxnLst/>
              <a:rect l="l" t="t" r="r" b="b"/>
              <a:pathLst>
                <a:path w="2852420" h="3018154">
                  <a:moveTo>
                    <a:pt x="53721" y="978725"/>
                  </a:moveTo>
                  <a:lnTo>
                    <a:pt x="2852039" y="978725"/>
                  </a:lnTo>
                  <a:lnTo>
                    <a:pt x="2852039" y="0"/>
                  </a:lnTo>
                  <a:lnTo>
                    <a:pt x="53721" y="0"/>
                  </a:lnTo>
                  <a:lnTo>
                    <a:pt x="53721" y="978725"/>
                  </a:lnTo>
                  <a:close/>
                </a:path>
                <a:path w="2852420" h="3018154">
                  <a:moveTo>
                    <a:pt x="0" y="3017583"/>
                  </a:moveTo>
                  <a:lnTo>
                    <a:pt x="2852039" y="3017583"/>
                  </a:lnTo>
                  <a:lnTo>
                    <a:pt x="2852039" y="1374076"/>
                  </a:lnTo>
                  <a:lnTo>
                    <a:pt x="0" y="1374076"/>
                  </a:lnTo>
                  <a:lnTo>
                    <a:pt x="0" y="3017583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14959" y="1223264"/>
            <a:ext cx="3399790" cy="3832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800">
              <a:latin typeface="Verdana"/>
              <a:cs typeface="Verdana"/>
            </a:endParaRPr>
          </a:p>
          <a:p>
            <a:pPr marL="487680" marR="288925">
              <a:lnSpc>
                <a:spcPct val="90000"/>
              </a:lnSpc>
              <a:tabLst>
                <a:tab pos="1365250" algn="l"/>
                <a:tab pos="2854325" algn="l"/>
              </a:tabLst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plataforma</a:t>
            </a:r>
            <a:r>
              <a:rPr dirty="0" sz="1600" spc="1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le</a:t>
            </a:r>
            <a:r>
              <a:rPr dirty="0" sz="1600" spc="1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indicará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nombre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hermana(o)</a:t>
            </a:r>
            <a:r>
              <a:rPr dirty="0" sz="1600" spc="50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vinculado(a).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Verdana"/>
              <a:cs typeface="Verdana"/>
            </a:endParaRPr>
          </a:p>
          <a:p>
            <a:pPr algn="just" marL="433705" marR="290195">
              <a:lnSpc>
                <a:spcPts val="1730"/>
              </a:lnSpc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Si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cumple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1600" spc="-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criterio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y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no</a:t>
            </a:r>
            <a:r>
              <a:rPr dirty="0" sz="1600" spc="7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7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refleja,</a:t>
            </a:r>
            <a:r>
              <a:rPr dirty="0" sz="1600" spc="7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6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0">
                <a:solidFill>
                  <a:srgbClr val="1B4388"/>
                </a:solidFill>
                <a:latin typeface="Verdana"/>
                <a:cs typeface="Verdana"/>
              </a:rPr>
              <a:t>todas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formas,</a:t>
            </a:r>
            <a:r>
              <a:rPr dirty="0" sz="1600" spc="2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será</a:t>
            </a:r>
            <a:r>
              <a:rPr dirty="0" sz="1600" spc="28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considerado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1600" spc="49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1600" spc="49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asignación.</a:t>
            </a:r>
            <a:r>
              <a:rPr dirty="0" sz="1600" spc="49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(la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plataforma</a:t>
            </a:r>
            <a:r>
              <a:rPr dirty="0" sz="1600" spc="484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no</a:t>
            </a:r>
            <a:r>
              <a:rPr dirty="0" sz="1600" spc="490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se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actualiza</a:t>
            </a:r>
            <a:r>
              <a:rPr dirty="0" sz="1600" spc="38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durante</a:t>
            </a:r>
            <a:r>
              <a:rPr dirty="0" sz="1600" spc="3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38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mes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postulación).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9903" y="1873046"/>
            <a:ext cx="6660895" cy="4361561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338310" cy="4869180"/>
            <a:chOff x="226720" y="1585341"/>
            <a:chExt cx="9338310" cy="486918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0322" y="1873008"/>
              <a:ext cx="5964174" cy="458101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84770" y="1557858"/>
            <a:ext cx="4269105" cy="741680"/>
          </a:xfrm>
          <a:prstGeom prst="rect">
            <a:avLst/>
          </a:prstGeom>
          <a:solidFill>
            <a:srgbClr val="0C69B1"/>
          </a:solidFill>
          <a:ln w="9525">
            <a:solidFill>
              <a:srgbClr val="FF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SÍ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DEBEN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POSTULAR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SAE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05903" y="2574226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662940" marR="325755" indent="-330835">
              <a:lnSpc>
                <a:spcPts val="1300"/>
              </a:lnSpc>
              <a:spcBef>
                <a:spcPts val="695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Postulan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por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primera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vez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establecimiento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Municipal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12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Particular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Subvencionado.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05903" y="3353117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821055" marR="118110" indent="-696595">
              <a:lnSpc>
                <a:spcPts val="1300"/>
              </a:lnSpc>
              <a:spcBef>
                <a:spcPts val="695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Aquellos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casos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donde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su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establecimiento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no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ofrezca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continuidad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en</a:t>
            </a:r>
            <a:r>
              <a:rPr dirty="0" sz="12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2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siguiente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curso.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05903" y="4131881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85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Deseen</a:t>
            </a:r>
            <a:r>
              <a:rPr dirty="0" sz="12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reingresar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al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sistema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educativo.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05903" y="4910772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1026794">
              <a:lnSpc>
                <a:spcPct val="100000"/>
              </a:lnSpc>
              <a:spcBef>
                <a:spcPts val="1190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Deseen</a:t>
            </a:r>
            <a:r>
              <a:rPr dirty="0" sz="12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cambiarse</a:t>
            </a:r>
            <a:r>
              <a:rPr dirty="0" sz="1200" spc="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200" spc="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ee.ee.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005903" y="5689637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540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cambien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modalidad</a:t>
            </a:r>
            <a:r>
              <a:rPr dirty="0" sz="12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en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mismos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ee.ee.</a:t>
            </a:r>
            <a:endParaRPr sz="1200">
              <a:latin typeface="Verdana"/>
              <a:cs typeface="Verdana"/>
            </a:endParaRPr>
          </a:p>
          <a:p>
            <a:pPr algn="ctr" marL="635">
              <a:lnSpc>
                <a:spcPts val="1370"/>
              </a:lnSpc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Ej: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TEL,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Medio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Mayor.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334177" y="2707805"/>
            <a:ext cx="398780" cy="398780"/>
          </a:xfrm>
          <a:custGeom>
            <a:avLst/>
            <a:gdLst/>
            <a:ahLst/>
            <a:cxnLst/>
            <a:rect l="l" t="t" r="r" b="b"/>
            <a:pathLst>
              <a:path w="398779" h="398780">
                <a:moveTo>
                  <a:pt x="199422" y="0"/>
                </a:moveTo>
                <a:lnTo>
                  <a:pt x="199269" y="0"/>
                </a:lnTo>
                <a:lnTo>
                  <a:pt x="153536" y="5281"/>
                </a:lnTo>
                <a:lnTo>
                  <a:pt x="111598" y="20289"/>
                </a:lnTo>
                <a:lnTo>
                  <a:pt x="74610" y="43828"/>
                </a:lnTo>
                <a:lnTo>
                  <a:pt x="43762" y="74701"/>
                </a:lnTo>
                <a:lnTo>
                  <a:pt x="20248" y="111712"/>
                </a:lnTo>
                <a:lnTo>
                  <a:pt x="5262" y="153664"/>
                </a:lnTo>
                <a:lnTo>
                  <a:pt x="0" y="199379"/>
                </a:lnTo>
                <a:lnTo>
                  <a:pt x="5262" y="245094"/>
                </a:lnTo>
                <a:lnTo>
                  <a:pt x="20254" y="287060"/>
                </a:lnTo>
                <a:lnTo>
                  <a:pt x="43777" y="324080"/>
                </a:lnTo>
                <a:lnTo>
                  <a:pt x="74637" y="354956"/>
                </a:lnTo>
                <a:lnTo>
                  <a:pt x="111636" y="378493"/>
                </a:lnTo>
                <a:lnTo>
                  <a:pt x="153579" y="393492"/>
                </a:lnTo>
                <a:lnTo>
                  <a:pt x="199269" y="398758"/>
                </a:lnTo>
                <a:lnTo>
                  <a:pt x="244959" y="393492"/>
                </a:lnTo>
                <a:lnTo>
                  <a:pt x="286902" y="378493"/>
                </a:lnTo>
                <a:lnTo>
                  <a:pt x="323901" y="354956"/>
                </a:lnTo>
                <a:lnTo>
                  <a:pt x="354761" y="324080"/>
                </a:lnTo>
                <a:lnTo>
                  <a:pt x="372184" y="296660"/>
                </a:lnTo>
                <a:lnTo>
                  <a:pt x="159918" y="296660"/>
                </a:lnTo>
                <a:lnTo>
                  <a:pt x="84836" y="221537"/>
                </a:lnTo>
                <a:lnTo>
                  <a:pt x="109920" y="196439"/>
                </a:lnTo>
                <a:lnTo>
                  <a:pt x="209256" y="196439"/>
                </a:lnTo>
                <a:lnTo>
                  <a:pt x="248651" y="156626"/>
                </a:lnTo>
                <a:lnTo>
                  <a:pt x="263053" y="142304"/>
                </a:lnTo>
                <a:lnTo>
                  <a:pt x="277622" y="128026"/>
                </a:lnTo>
                <a:lnTo>
                  <a:pt x="294443" y="111712"/>
                </a:lnTo>
                <a:lnTo>
                  <a:pt x="295150" y="111004"/>
                </a:lnTo>
                <a:lnTo>
                  <a:pt x="295898" y="110313"/>
                </a:lnTo>
                <a:lnTo>
                  <a:pt x="297498" y="108935"/>
                </a:lnTo>
                <a:lnTo>
                  <a:pt x="298206" y="108174"/>
                </a:lnTo>
                <a:lnTo>
                  <a:pt x="298810" y="107334"/>
                </a:lnTo>
                <a:lnTo>
                  <a:pt x="375545" y="107334"/>
                </a:lnTo>
                <a:lnTo>
                  <a:pt x="354824" y="74701"/>
                </a:lnTo>
                <a:lnTo>
                  <a:pt x="323988" y="43828"/>
                </a:lnTo>
                <a:lnTo>
                  <a:pt x="287011" y="20289"/>
                </a:lnTo>
                <a:lnTo>
                  <a:pt x="245091" y="5281"/>
                </a:lnTo>
                <a:lnTo>
                  <a:pt x="199422" y="0"/>
                </a:lnTo>
                <a:close/>
              </a:path>
              <a:path w="398779" h="398780">
                <a:moveTo>
                  <a:pt x="375545" y="107334"/>
                </a:moveTo>
                <a:lnTo>
                  <a:pt x="298810" y="107334"/>
                </a:lnTo>
                <a:lnTo>
                  <a:pt x="324248" y="132432"/>
                </a:lnTo>
                <a:lnTo>
                  <a:pt x="159918" y="296660"/>
                </a:lnTo>
                <a:lnTo>
                  <a:pt x="372184" y="296660"/>
                </a:lnTo>
                <a:lnTo>
                  <a:pt x="378284" y="287060"/>
                </a:lnTo>
                <a:lnTo>
                  <a:pt x="393276" y="245094"/>
                </a:lnTo>
                <a:lnTo>
                  <a:pt x="398468" y="199994"/>
                </a:lnTo>
                <a:lnTo>
                  <a:pt x="398539" y="199379"/>
                </a:lnTo>
                <a:lnTo>
                  <a:pt x="393295" y="153664"/>
                </a:lnTo>
                <a:lnTo>
                  <a:pt x="378325" y="111712"/>
                </a:lnTo>
                <a:lnTo>
                  <a:pt x="375545" y="107334"/>
                </a:lnTo>
                <a:close/>
              </a:path>
              <a:path w="398779" h="398780">
                <a:moveTo>
                  <a:pt x="209256" y="196439"/>
                </a:moveTo>
                <a:lnTo>
                  <a:pt x="109920" y="196439"/>
                </a:lnTo>
                <a:lnTo>
                  <a:pt x="159918" y="246464"/>
                </a:lnTo>
                <a:lnTo>
                  <a:pt x="209256" y="19643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769861" y="1557858"/>
            <a:ext cx="4226560" cy="741680"/>
          </a:xfrm>
          <a:prstGeom prst="rect">
            <a:avLst/>
          </a:prstGeom>
          <a:solidFill>
            <a:srgbClr val="0C69B1"/>
          </a:solidFill>
          <a:ln w="9525">
            <a:solidFill>
              <a:srgbClr val="FF0000"/>
            </a:solidFill>
          </a:ln>
        </p:spPr>
        <p:txBody>
          <a:bodyPr wrap="square" lIns="0" tIns="18732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0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DEBEN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POSTULAR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EN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SAE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769861" y="2574226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31140">
              <a:lnSpc>
                <a:spcPct val="100000"/>
              </a:lnSpc>
              <a:spcBef>
                <a:spcPts val="1185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deseen</a:t>
            </a:r>
            <a:r>
              <a:rPr dirty="0" sz="12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continuar en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su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establecimiento.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69861" y="3353117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88265" rIns="0" bIns="0" rtlCol="0" vert="horz">
            <a:spAutoFit/>
          </a:bodyPr>
          <a:lstStyle/>
          <a:p>
            <a:pPr marL="1183640" marR="149225" indent="-1026160">
              <a:lnSpc>
                <a:spcPts val="1300"/>
              </a:lnSpc>
              <a:spcBef>
                <a:spcPts val="695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quieran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ingresar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Jardín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Junji,</a:t>
            </a:r>
            <a:r>
              <a:rPr dirty="0" sz="12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Integra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12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escuelas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 párvulo.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769861" y="4131881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1366520" marR="484505" indent="-875030">
              <a:lnSpc>
                <a:spcPts val="1300"/>
              </a:lnSpc>
              <a:spcBef>
                <a:spcPts val="700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desean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ingresar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una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escuela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de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Educación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Especial.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769861" y="5689637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>
              <a:lnSpc>
                <a:spcPts val="1370"/>
              </a:lnSpc>
              <a:spcBef>
                <a:spcPts val="540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quieran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cambiarse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2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establecimiento</a:t>
            </a:r>
            <a:endParaRPr sz="1200">
              <a:latin typeface="Verdana"/>
              <a:cs typeface="Verdana"/>
            </a:endParaRPr>
          </a:p>
          <a:p>
            <a:pPr algn="ctr" marL="1270">
              <a:lnSpc>
                <a:spcPts val="1370"/>
              </a:lnSpc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Particular</a:t>
            </a:r>
            <a:r>
              <a:rPr dirty="0" sz="1200" spc="-9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Pagado.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334177" y="2673896"/>
            <a:ext cx="6160770" cy="3462020"/>
            <a:chOff x="5334177" y="2673896"/>
            <a:chExt cx="6160770" cy="3462020"/>
          </a:xfrm>
        </p:grpSpPr>
        <p:sp>
          <p:nvSpPr>
            <p:cNvPr id="15" name="object 15" descr=""/>
            <p:cNvSpPr/>
            <p:nvPr/>
          </p:nvSpPr>
          <p:spPr>
            <a:xfrm>
              <a:off x="11096317" y="2673896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80">
                  <a:moveTo>
                    <a:pt x="199434" y="0"/>
                  </a:moveTo>
                  <a:lnTo>
                    <a:pt x="199277" y="0"/>
                  </a:lnTo>
                  <a:lnTo>
                    <a:pt x="153541" y="5281"/>
                  </a:lnTo>
                  <a:lnTo>
                    <a:pt x="111600" y="20290"/>
                  </a:lnTo>
                  <a:lnTo>
                    <a:pt x="74611" y="43830"/>
                  </a:lnTo>
                  <a:lnTo>
                    <a:pt x="43762" y="74704"/>
                  </a:lnTo>
                  <a:lnTo>
                    <a:pt x="20248" y="111716"/>
                  </a:lnTo>
                  <a:lnTo>
                    <a:pt x="5262" y="153668"/>
                  </a:lnTo>
                  <a:lnTo>
                    <a:pt x="0" y="199387"/>
                  </a:lnTo>
                  <a:lnTo>
                    <a:pt x="5263" y="245104"/>
                  </a:lnTo>
                  <a:lnTo>
                    <a:pt x="20256" y="287071"/>
                  </a:lnTo>
                  <a:lnTo>
                    <a:pt x="43781" y="324092"/>
                  </a:lnTo>
                  <a:lnTo>
                    <a:pt x="74644" y="354968"/>
                  </a:lnTo>
                  <a:lnTo>
                    <a:pt x="111648" y="378504"/>
                  </a:lnTo>
                  <a:lnTo>
                    <a:pt x="153605" y="393502"/>
                  </a:lnTo>
                  <a:lnTo>
                    <a:pt x="199268" y="398767"/>
                  </a:lnTo>
                  <a:lnTo>
                    <a:pt x="244961" y="393502"/>
                  </a:lnTo>
                  <a:lnTo>
                    <a:pt x="286908" y="378504"/>
                  </a:lnTo>
                  <a:lnTo>
                    <a:pt x="323911" y="354968"/>
                  </a:lnTo>
                  <a:lnTo>
                    <a:pt x="354775" y="324092"/>
                  </a:lnTo>
                  <a:lnTo>
                    <a:pt x="377413" y="288471"/>
                  </a:lnTo>
                  <a:lnTo>
                    <a:pt x="135353" y="288471"/>
                  </a:lnTo>
                  <a:lnTo>
                    <a:pt x="110273" y="263373"/>
                  </a:lnTo>
                  <a:lnTo>
                    <a:pt x="174149" y="199387"/>
                  </a:lnTo>
                  <a:lnTo>
                    <a:pt x="110234" y="135381"/>
                  </a:lnTo>
                  <a:lnTo>
                    <a:pt x="135344" y="110278"/>
                  </a:lnTo>
                  <a:lnTo>
                    <a:pt x="377432" y="110278"/>
                  </a:lnTo>
                  <a:lnTo>
                    <a:pt x="354843" y="74704"/>
                  </a:lnTo>
                  <a:lnTo>
                    <a:pt x="324005" y="43830"/>
                  </a:lnTo>
                  <a:lnTo>
                    <a:pt x="287027" y="20290"/>
                  </a:lnTo>
                  <a:lnTo>
                    <a:pt x="245105" y="5281"/>
                  </a:lnTo>
                  <a:lnTo>
                    <a:pt x="199434" y="0"/>
                  </a:lnTo>
                  <a:close/>
                </a:path>
                <a:path w="398779" h="398780">
                  <a:moveTo>
                    <a:pt x="199277" y="224472"/>
                  </a:moveTo>
                  <a:lnTo>
                    <a:pt x="135336" y="288471"/>
                  </a:lnTo>
                  <a:lnTo>
                    <a:pt x="263231" y="288471"/>
                  </a:lnTo>
                  <a:lnTo>
                    <a:pt x="199277" y="224472"/>
                  </a:lnTo>
                  <a:close/>
                </a:path>
                <a:path w="398779" h="398780">
                  <a:moveTo>
                    <a:pt x="377432" y="110278"/>
                  </a:moveTo>
                  <a:lnTo>
                    <a:pt x="263231" y="110278"/>
                  </a:lnTo>
                  <a:lnTo>
                    <a:pt x="288315" y="135381"/>
                  </a:lnTo>
                  <a:lnTo>
                    <a:pt x="224383" y="199387"/>
                  </a:lnTo>
                  <a:lnTo>
                    <a:pt x="288315" y="263373"/>
                  </a:lnTo>
                  <a:lnTo>
                    <a:pt x="263231" y="288471"/>
                  </a:lnTo>
                  <a:lnTo>
                    <a:pt x="377413" y="288471"/>
                  </a:lnTo>
                  <a:lnTo>
                    <a:pt x="378302" y="287071"/>
                  </a:lnTo>
                  <a:lnTo>
                    <a:pt x="393296" y="245104"/>
                  </a:lnTo>
                  <a:lnTo>
                    <a:pt x="398560" y="199387"/>
                  </a:lnTo>
                  <a:lnTo>
                    <a:pt x="393316" y="153668"/>
                  </a:lnTo>
                  <a:lnTo>
                    <a:pt x="378345" y="111716"/>
                  </a:lnTo>
                  <a:lnTo>
                    <a:pt x="377432" y="110278"/>
                  </a:lnTo>
                  <a:close/>
                </a:path>
                <a:path w="398779" h="398780">
                  <a:moveTo>
                    <a:pt x="263231" y="110278"/>
                  </a:moveTo>
                  <a:lnTo>
                    <a:pt x="135344" y="110278"/>
                  </a:lnTo>
                  <a:lnTo>
                    <a:pt x="199277" y="174290"/>
                  </a:lnTo>
                  <a:lnTo>
                    <a:pt x="263231" y="1102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334165" y="3465118"/>
              <a:ext cx="398780" cy="2670810"/>
            </a:xfrm>
            <a:custGeom>
              <a:avLst/>
              <a:gdLst/>
              <a:ahLst/>
              <a:cxnLst/>
              <a:rect l="l" t="t" r="r" b="b"/>
              <a:pathLst>
                <a:path w="398779" h="2670810">
                  <a:moveTo>
                    <a:pt x="398551" y="2471153"/>
                  </a:moveTo>
                  <a:lnTo>
                    <a:pt x="393306" y="2425433"/>
                  </a:lnTo>
                  <a:lnTo>
                    <a:pt x="378333" y="2383485"/>
                  </a:lnTo>
                  <a:lnTo>
                    <a:pt x="354825" y="2346477"/>
                  </a:lnTo>
                  <a:lnTo>
                    <a:pt x="324256" y="2315883"/>
                  </a:lnTo>
                  <a:lnTo>
                    <a:pt x="324256" y="2404199"/>
                  </a:lnTo>
                  <a:lnTo>
                    <a:pt x="159918" y="2568435"/>
                  </a:lnTo>
                  <a:lnTo>
                    <a:pt x="84848" y="2493302"/>
                  </a:lnTo>
                  <a:lnTo>
                    <a:pt x="109931" y="2468207"/>
                  </a:lnTo>
                  <a:lnTo>
                    <a:pt x="159918" y="2518232"/>
                  </a:lnTo>
                  <a:lnTo>
                    <a:pt x="209257" y="2468207"/>
                  </a:lnTo>
                  <a:lnTo>
                    <a:pt x="248653" y="2428392"/>
                  </a:lnTo>
                  <a:lnTo>
                    <a:pt x="263055" y="2414079"/>
                  </a:lnTo>
                  <a:lnTo>
                    <a:pt x="277634" y="2399792"/>
                  </a:lnTo>
                  <a:lnTo>
                    <a:pt x="294449" y="2383485"/>
                  </a:lnTo>
                  <a:lnTo>
                    <a:pt x="295160" y="2382774"/>
                  </a:lnTo>
                  <a:lnTo>
                    <a:pt x="295910" y="2382088"/>
                  </a:lnTo>
                  <a:lnTo>
                    <a:pt x="297510" y="2380704"/>
                  </a:lnTo>
                  <a:lnTo>
                    <a:pt x="298208" y="2379942"/>
                  </a:lnTo>
                  <a:lnTo>
                    <a:pt x="298818" y="2379103"/>
                  </a:lnTo>
                  <a:lnTo>
                    <a:pt x="324256" y="2404199"/>
                  </a:lnTo>
                  <a:lnTo>
                    <a:pt x="324256" y="2315883"/>
                  </a:lnTo>
                  <a:lnTo>
                    <a:pt x="323989" y="2315603"/>
                  </a:lnTo>
                  <a:lnTo>
                    <a:pt x="287020" y="2292058"/>
                  </a:lnTo>
                  <a:lnTo>
                    <a:pt x="245097" y="2277046"/>
                  </a:lnTo>
                  <a:lnTo>
                    <a:pt x="199428" y="2271776"/>
                  </a:lnTo>
                  <a:lnTo>
                    <a:pt x="199275" y="2271776"/>
                  </a:lnTo>
                  <a:lnTo>
                    <a:pt x="153543" y="2277046"/>
                  </a:lnTo>
                  <a:lnTo>
                    <a:pt x="111607" y="2292058"/>
                  </a:lnTo>
                  <a:lnTo>
                    <a:pt x="74612" y="2315603"/>
                  </a:lnTo>
                  <a:lnTo>
                    <a:pt x="43764" y="2346477"/>
                  </a:lnTo>
                  <a:lnTo>
                    <a:pt x="20256" y="2383485"/>
                  </a:lnTo>
                  <a:lnTo>
                    <a:pt x="5270" y="2425433"/>
                  </a:lnTo>
                  <a:lnTo>
                    <a:pt x="0" y="2471153"/>
                  </a:lnTo>
                  <a:lnTo>
                    <a:pt x="5270" y="2516860"/>
                  </a:lnTo>
                  <a:lnTo>
                    <a:pt x="20256" y="2558834"/>
                  </a:lnTo>
                  <a:lnTo>
                    <a:pt x="43789" y="2595854"/>
                  </a:lnTo>
                  <a:lnTo>
                    <a:pt x="74637" y="2626728"/>
                  </a:lnTo>
                  <a:lnTo>
                    <a:pt x="111645" y="2650261"/>
                  </a:lnTo>
                  <a:lnTo>
                    <a:pt x="153581" y="2665260"/>
                  </a:lnTo>
                  <a:lnTo>
                    <a:pt x="199275" y="2670530"/>
                  </a:lnTo>
                  <a:lnTo>
                    <a:pt x="244970" y="2665260"/>
                  </a:lnTo>
                  <a:lnTo>
                    <a:pt x="286905" y="2650261"/>
                  </a:lnTo>
                  <a:lnTo>
                    <a:pt x="323913" y="2626728"/>
                  </a:lnTo>
                  <a:lnTo>
                    <a:pt x="354761" y="2595854"/>
                  </a:lnTo>
                  <a:lnTo>
                    <a:pt x="372186" y="2568435"/>
                  </a:lnTo>
                  <a:lnTo>
                    <a:pt x="378294" y="2558834"/>
                  </a:lnTo>
                  <a:lnTo>
                    <a:pt x="393280" y="2516860"/>
                  </a:lnTo>
                  <a:lnTo>
                    <a:pt x="398475" y="2471763"/>
                  </a:lnTo>
                  <a:lnTo>
                    <a:pt x="398551" y="2471153"/>
                  </a:lnTo>
                  <a:close/>
                </a:path>
                <a:path w="398779" h="2670810">
                  <a:moveTo>
                    <a:pt x="398551" y="1713852"/>
                  </a:moveTo>
                  <a:lnTo>
                    <a:pt x="393306" y="1668132"/>
                  </a:lnTo>
                  <a:lnTo>
                    <a:pt x="378333" y="1626184"/>
                  </a:lnTo>
                  <a:lnTo>
                    <a:pt x="354825" y="1589176"/>
                  </a:lnTo>
                  <a:lnTo>
                    <a:pt x="324256" y="1558582"/>
                  </a:lnTo>
                  <a:lnTo>
                    <a:pt x="324256" y="1646897"/>
                  </a:lnTo>
                  <a:lnTo>
                    <a:pt x="159918" y="1811134"/>
                  </a:lnTo>
                  <a:lnTo>
                    <a:pt x="84848" y="1736001"/>
                  </a:lnTo>
                  <a:lnTo>
                    <a:pt x="109931" y="1710905"/>
                  </a:lnTo>
                  <a:lnTo>
                    <a:pt x="159918" y="1760931"/>
                  </a:lnTo>
                  <a:lnTo>
                    <a:pt x="209257" y="1710905"/>
                  </a:lnTo>
                  <a:lnTo>
                    <a:pt x="248653" y="1671091"/>
                  </a:lnTo>
                  <a:lnTo>
                    <a:pt x="263055" y="1656778"/>
                  </a:lnTo>
                  <a:lnTo>
                    <a:pt x="277634" y="1642491"/>
                  </a:lnTo>
                  <a:lnTo>
                    <a:pt x="294449" y="1626184"/>
                  </a:lnTo>
                  <a:lnTo>
                    <a:pt x="295160" y="1625473"/>
                  </a:lnTo>
                  <a:lnTo>
                    <a:pt x="295910" y="1624787"/>
                  </a:lnTo>
                  <a:lnTo>
                    <a:pt x="297510" y="1623402"/>
                  </a:lnTo>
                  <a:lnTo>
                    <a:pt x="298208" y="1622640"/>
                  </a:lnTo>
                  <a:lnTo>
                    <a:pt x="298818" y="1621802"/>
                  </a:lnTo>
                  <a:lnTo>
                    <a:pt x="324256" y="1646897"/>
                  </a:lnTo>
                  <a:lnTo>
                    <a:pt x="324256" y="1558582"/>
                  </a:lnTo>
                  <a:lnTo>
                    <a:pt x="323989" y="1558302"/>
                  </a:lnTo>
                  <a:lnTo>
                    <a:pt x="287020" y="1534756"/>
                  </a:lnTo>
                  <a:lnTo>
                    <a:pt x="245097" y="1519745"/>
                  </a:lnTo>
                  <a:lnTo>
                    <a:pt x="199428" y="1514475"/>
                  </a:lnTo>
                  <a:lnTo>
                    <a:pt x="199275" y="1514475"/>
                  </a:lnTo>
                  <a:lnTo>
                    <a:pt x="153543" y="1519745"/>
                  </a:lnTo>
                  <a:lnTo>
                    <a:pt x="111607" y="1534756"/>
                  </a:lnTo>
                  <a:lnTo>
                    <a:pt x="74612" y="1558302"/>
                  </a:lnTo>
                  <a:lnTo>
                    <a:pt x="43764" y="1589176"/>
                  </a:lnTo>
                  <a:lnTo>
                    <a:pt x="20256" y="1626184"/>
                  </a:lnTo>
                  <a:lnTo>
                    <a:pt x="5270" y="1668132"/>
                  </a:lnTo>
                  <a:lnTo>
                    <a:pt x="0" y="1713852"/>
                  </a:lnTo>
                  <a:lnTo>
                    <a:pt x="5270" y="1759559"/>
                  </a:lnTo>
                  <a:lnTo>
                    <a:pt x="20256" y="1801533"/>
                  </a:lnTo>
                  <a:lnTo>
                    <a:pt x="43789" y="1838553"/>
                  </a:lnTo>
                  <a:lnTo>
                    <a:pt x="74637" y="1869427"/>
                  </a:lnTo>
                  <a:lnTo>
                    <a:pt x="111645" y="1892960"/>
                  </a:lnTo>
                  <a:lnTo>
                    <a:pt x="153581" y="1907959"/>
                  </a:lnTo>
                  <a:lnTo>
                    <a:pt x="199275" y="1913229"/>
                  </a:lnTo>
                  <a:lnTo>
                    <a:pt x="244970" y="1907959"/>
                  </a:lnTo>
                  <a:lnTo>
                    <a:pt x="286905" y="1892960"/>
                  </a:lnTo>
                  <a:lnTo>
                    <a:pt x="323913" y="1869427"/>
                  </a:lnTo>
                  <a:lnTo>
                    <a:pt x="354761" y="1838553"/>
                  </a:lnTo>
                  <a:lnTo>
                    <a:pt x="372186" y="1811134"/>
                  </a:lnTo>
                  <a:lnTo>
                    <a:pt x="378294" y="1801533"/>
                  </a:lnTo>
                  <a:lnTo>
                    <a:pt x="393280" y="1759559"/>
                  </a:lnTo>
                  <a:lnTo>
                    <a:pt x="398475" y="1714461"/>
                  </a:lnTo>
                  <a:lnTo>
                    <a:pt x="398551" y="1713852"/>
                  </a:lnTo>
                  <a:close/>
                </a:path>
                <a:path w="398779" h="2670810">
                  <a:moveTo>
                    <a:pt x="398551" y="956551"/>
                  </a:moveTo>
                  <a:lnTo>
                    <a:pt x="393306" y="910831"/>
                  </a:lnTo>
                  <a:lnTo>
                    <a:pt x="378333" y="868883"/>
                  </a:lnTo>
                  <a:lnTo>
                    <a:pt x="354825" y="831875"/>
                  </a:lnTo>
                  <a:lnTo>
                    <a:pt x="324256" y="801281"/>
                  </a:lnTo>
                  <a:lnTo>
                    <a:pt x="324256" y="889596"/>
                  </a:lnTo>
                  <a:lnTo>
                    <a:pt x="159918" y="1053833"/>
                  </a:lnTo>
                  <a:lnTo>
                    <a:pt x="84848" y="978700"/>
                  </a:lnTo>
                  <a:lnTo>
                    <a:pt x="109931" y="953604"/>
                  </a:lnTo>
                  <a:lnTo>
                    <a:pt x="159918" y="1003630"/>
                  </a:lnTo>
                  <a:lnTo>
                    <a:pt x="209257" y="953604"/>
                  </a:lnTo>
                  <a:lnTo>
                    <a:pt x="248653" y="913790"/>
                  </a:lnTo>
                  <a:lnTo>
                    <a:pt x="263055" y="899477"/>
                  </a:lnTo>
                  <a:lnTo>
                    <a:pt x="277634" y="885190"/>
                  </a:lnTo>
                  <a:lnTo>
                    <a:pt x="294449" y="868883"/>
                  </a:lnTo>
                  <a:lnTo>
                    <a:pt x="295160" y="868172"/>
                  </a:lnTo>
                  <a:lnTo>
                    <a:pt x="295910" y="867486"/>
                  </a:lnTo>
                  <a:lnTo>
                    <a:pt x="297510" y="866101"/>
                  </a:lnTo>
                  <a:lnTo>
                    <a:pt x="298208" y="865339"/>
                  </a:lnTo>
                  <a:lnTo>
                    <a:pt x="298818" y="864501"/>
                  </a:lnTo>
                  <a:lnTo>
                    <a:pt x="324256" y="889596"/>
                  </a:lnTo>
                  <a:lnTo>
                    <a:pt x="324256" y="801281"/>
                  </a:lnTo>
                  <a:lnTo>
                    <a:pt x="323989" y="801001"/>
                  </a:lnTo>
                  <a:lnTo>
                    <a:pt x="287020" y="777455"/>
                  </a:lnTo>
                  <a:lnTo>
                    <a:pt x="245097" y="762444"/>
                  </a:lnTo>
                  <a:lnTo>
                    <a:pt x="199428" y="757174"/>
                  </a:lnTo>
                  <a:lnTo>
                    <a:pt x="199275" y="757174"/>
                  </a:lnTo>
                  <a:lnTo>
                    <a:pt x="153543" y="762444"/>
                  </a:lnTo>
                  <a:lnTo>
                    <a:pt x="111607" y="777455"/>
                  </a:lnTo>
                  <a:lnTo>
                    <a:pt x="74612" y="801001"/>
                  </a:lnTo>
                  <a:lnTo>
                    <a:pt x="43764" y="831875"/>
                  </a:lnTo>
                  <a:lnTo>
                    <a:pt x="20256" y="868883"/>
                  </a:lnTo>
                  <a:lnTo>
                    <a:pt x="5270" y="910831"/>
                  </a:lnTo>
                  <a:lnTo>
                    <a:pt x="0" y="956551"/>
                  </a:lnTo>
                  <a:lnTo>
                    <a:pt x="5270" y="1002258"/>
                  </a:lnTo>
                  <a:lnTo>
                    <a:pt x="20256" y="1044232"/>
                  </a:lnTo>
                  <a:lnTo>
                    <a:pt x="43789" y="1081252"/>
                  </a:lnTo>
                  <a:lnTo>
                    <a:pt x="74637" y="1112126"/>
                  </a:lnTo>
                  <a:lnTo>
                    <a:pt x="111645" y="1135659"/>
                  </a:lnTo>
                  <a:lnTo>
                    <a:pt x="153581" y="1150658"/>
                  </a:lnTo>
                  <a:lnTo>
                    <a:pt x="199275" y="1155928"/>
                  </a:lnTo>
                  <a:lnTo>
                    <a:pt x="244970" y="1150658"/>
                  </a:lnTo>
                  <a:lnTo>
                    <a:pt x="286905" y="1135659"/>
                  </a:lnTo>
                  <a:lnTo>
                    <a:pt x="323913" y="1112126"/>
                  </a:lnTo>
                  <a:lnTo>
                    <a:pt x="354761" y="1081252"/>
                  </a:lnTo>
                  <a:lnTo>
                    <a:pt x="372186" y="1053833"/>
                  </a:lnTo>
                  <a:lnTo>
                    <a:pt x="378294" y="1044232"/>
                  </a:lnTo>
                  <a:lnTo>
                    <a:pt x="393280" y="1002258"/>
                  </a:lnTo>
                  <a:lnTo>
                    <a:pt x="398475" y="957160"/>
                  </a:lnTo>
                  <a:lnTo>
                    <a:pt x="398551" y="956551"/>
                  </a:lnTo>
                  <a:close/>
                </a:path>
                <a:path w="398779" h="2670810">
                  <a:moveTo>
                    <a:pt x="398551" y="199377"/>
                  </a:moveTo>
                  <a:lnTo>
                    <a:pt x="393306" y="153657"/>
                  </a:lnTo>
                  <a:lnTo>
                    <a:pt x="378333" y="111709"/>
                  </a:lnTo>
                  <a:lnTo>
                    <a:pt x="354825" y="74701"/>
                  </a:lnTo>
                  <a:lnTo>
                    <a:pt x="324256" y="44107"/>
                  </a:lnTo>
                  <a:lnTo>
                    <a:pt x="324256" y="132422"/>
                  </a:lnTo>
                  <a:lnTo>
                    <a:pt x="159918" y="296659"/>
                  </a:lnTo>
                  <a:lnTo>
                    <a:pt x="84848" y="221526"/>
                  </a:lnTo>
                  <a:lnTo>
                    <a:pt x="109931" y="196430"/>
                  </a:lnTo>
                  <a:lnTo>
                    <a:pt x="159918" y="246456"/>
                  </a:lnTo>
                  <a:lnTo>
                    <a:pt x="209257" y="196430"/>
                  </a:lnTo>
                  <a:lnTo>
                    <a:pt x="248653" y="156616"/>
                  </a:lnTo>
                  <a:lnTo>
                    <a:pt x="263055" y="142303"/>
                  </a:lnTo>
                  <a:lnTo>
                    <a:pt x="277634" y="128016"/>
                  </a:lnTo>
                  <a:lnTo>
                    <a:pt x="294449" y="111709"/>
                  </a:lnTo>
                  <a:lnTo>
                    <a:pt x="295160" y="110998"/>
                  </a:lnTo>
                  <a:lnTo>
                    <a:pt x="295910" y="110312"/>
                  </a:lnTo>
                  <a:lnTo>
                    <a:pt x="297510" y="108927"/>
                  </a:lnTo>
                  <a:lnTo>
                    <a:pt x="298208" y="108165"/>
                  </a:lnTo>
                  <a:lnTo>
                    <a:pt x="298818" y="107327"/>
                  </a:lnTo>
                  <a:lnTo>
                    <a:pt x="324256" y="132422"/>
                  </a:lnTo>
                  <a:lnTo>
                    <a:pt x="324256" y="44107"/>
                  </a:lnTo>
                  <a:lnTo>
                    <a:pt x="323989" y="43827"/>
                  </a:lnTo>
                  <a:lnTo>
                    <a:pt x="287020" y="20281"/>
                  </a:lnTo>
                  <a:lnTo>
                    <a:pt x="245097" y="5270"/>
                  </a:lnTo>
                  <a:lnTo>
                    <a:pt x="199428" y="0"/>
                  </a:lnTo>
                  <a:lnTo>
                    <a:pt x="199275" y="0"/>
                  </a:lnTo>
                  <a:lnTo>
                    <a:pt x="153543" y="5270"/>
                  </a:lnTo>
                  <a:lnTo>
                    <a:pt x="111607" y="20281"/>
                  </a:lnTo>
                  <a:lnTo>
                    <a:pt x="74612" y="43827"/>
                  </a:lnTo>
                  <a:lnTo>
                    <a:pt x="43764" y="74701"/>
                  </a:lnTo>
                  <a:lnTo>
                    <a:pt x="20256" y="111709"/>
                  </a:lnTo>
                  <a:lnTo>
                    <a:pt x="5270" y="153657"/>
                  </a:lnTo>
                  <a:lnTo>
                    <a:pt x="0" y="199377"/>
                  </a:lnTo>
                  <a:lnTo>
                    <a:pt x="5270" y="245084"/>
                  </a:lnTo>
                  <a:lnTo>
                    <a:pt x="20256" y="287058"/>
                  </a:lnTo>
                  <a:lnTo>
                    <a:pt x="43789" y="324078"/>
                  </a:lnTo>
                  <a:lnTo>
                    <a:pt x="74637" y="354952"/>
                  </a:lnTo>
                  <a:lnTo>
                    <a:pt x="111645" y="378485"/>
                  </a:lnTo>
                  <a:lnTo>
                    <a:pt x="153581" y="393484"/>
                  </a:lnTo>
                  <a:lnTo>
                    <a:pt x="199275" y="398754"/>
                  </a:lnTo>
                  <a:lnTo>
                    <a:pt x="244970" y="393484"/>
                  </a:lnTo>
                  <a:lnTo>
                    <a:pt x="286905" y="378485"/>
                  </a:lnTo>
                  <a:lnTo>
                    <a:pt x="323913" y="354952"/>
                  </a:lnTo>
                  <a:lnTo>
                    <a:pt x="354761" y="324078"/>
                  </a:lnTo>
                  <a:lnTo>
                    <a:pt x="372186" y="296659"/>
                  </a:lnTo>
                  <a:lnTo>
                    <a:pt x="378294" y="287058"/>
                  </a:lnTo>
                  <a:lnTo>
                    <a:pt x="393280" y="245084"/>
                  </a:lnTo>
                  <a:lnTo>
                    <a:pt x="398475" y="199986"/>
                  </a:lnTo>
                  <a:lnTo>
                    <a:pt x="398551" y="199377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96317" y="3434119"/>
              <a:ext cx="398780" cy="398780"/>
            </a:xfrm>
            <a:custGeom>
              <a:avLst/>
              <a:gdLst/>
              <a:ahLst/>
              <a:cxnLst/>
              <a:rect l="l" t="t" r="r" b="b"/>
              <a:pathLst>
                <a:path w="398779" h="398779">
                  <a:moveTo>
                    <a:pt x="199434" y="0"/>
                  </a:moveTo>
                  <a:lnTo>
                    <a:pt x="153541" y="5281"/>
                  </a:lnTo>
                  <a:lnTo>
                    <a:pt x="111600" y="20290"/>
                  </a:lnTo>
                  <a:lnTo>
                    <a:pt x="74611" y="43830"/>
                  </a:lnTo>
                  <a:lnTo>
                    <a:pt x="43762" y="74704"/>
                  </a:lnTo>
                  <a:lnTo>
                    <a:pt x="20248" y="111716"/>
                  </a:lnTo>
                  <a:lnTo>
                    <a:pt x="5262" y="153668"/>
                  </a:lnTo>
                  <a:lnTo>
                    <a:pt x="0" y="199387"/>
                  </a:lnTo>
                  <a:lnTo>
                    <a:pt x="5263" y="245104"/>
                  </a:lnTo>
                  <a:lnTo>
                    <a:pt x="20256" y="287071"/>
                  </a:lnTo>
                  <a:lnTo>
                    <a:pt x="43781" y="324091"/>
                  </a:lnTo>
                  <a:lnTo>
                    <a:pt x="74644" y="354968"/>
                  </a:lnTo>
                  <a:lnTo>
                    <a:pt x="111648" y="378504"/>
                  </a:lnTo>
                  <a:lnTo>
                    <a:pt x="153605" y="393502"/>
                  </a:lnTo>
                  <a:lnTo>
                    <a:pt x="199268" y="398767"/>
                  </a:lnTo>
                  <a:lnTo>
                    <a:pt x="244961" y="393503"/>
                  </a:lnTo>
                  <a:lnTo>
                    <a:pt x="286908" y="378504"/>
                  </a:lnTo>
                  <a:lnTo>
                    <a:pt x="323911" y="354968"/>
                  </a:lnTo>
                  <a:lnTo>
                    <a:pt x="354775" y="324092"/>
                  </a:lnTo>
                  <a:lnTo>
                    <a:pt x="377413" y="288471"/>
                  </a:lnTo>
                  <a:lnTo>
                    <a:pt x="135353" y="288470"/>
                  </a:lnTo>
                  <a:lnTo>
                    <a:pt x="110273" y="263373"/>
                  </a:lnTo>
                  <a:lnTo>
                    <a:pt x="174149" y="199387"/>
                  </a:lnTo>
                  <a:lnTo>
                    <a:pt x="110234" y="135380"/>
                  </a:lnTo>
                  <a:lnTo>
                    <a:pt x="135344" y="110278"/>
                  </a:lnTo>
                  <a:lnTo>
                    <a:pt x="377432" y="110278"/>
                  </a:lnTo>
                  <a:lnTo>
                    <a:pt x="354843" y="74704"/>
                  </a:lnTo>
                  <a:lnTo>
                    <a:pt x="324005" y="43830"/>
                  </a:lnTo>
                  <a:lnTo>
                    <a:pt x="287027" y="20290"/>
                  </a:lnTo>
                  <a:lnTo>
                    <a:pt x="245105" y="5281"/>
                  </a:lnTo>
                  <a:lnTo>
                    <a:pt x="199434" y="0"/>
                  </a:lnTo>
                  <a:close/>
                </a:path>
                <a:path w="398779" h="398779">
                  <a:moveTo>
                    <a:pt x="199277" y="224472"/>
                  </a:moveTo>
                  <a:lnTo>
                    <a:pt x="135336" y="288470"/>
                  </a:lnTo>
                  <a:lnTo>
                    <a:pt x="263231" y="288471"/>
                  </a:lnTo>
                  <a:lnTo>
                    <a:pt x="199277" y="224472"/>
                  </a:lnTo>
                  <a:close/>
                </a:path>
                <a:path w="398779" h="398779">
                  <a:moveTo>
                    <a:pt x="377432" y="110278"/>
                  </a:moveTo>
                  <a:lnTo>
                    <a:pt x="263231" y="110278"/>
                  </a:lnTo>
                  <a:lnTo>
                    <a:pt x="288315" y="135381"/>
                  </a:lnTo>
                  <a:lnTo>
                    <a:pt x="224383" y="199387"/>
                  </a:lnTo>
                  <a:lnTo>
                    <a:pt x="288315" y="263373"/>
                  </a:lnTo>
                  <a:lnTo>
                    <a:pt x="263231" y="288471"/>
                  </a:lnTo>
                  <a:lnTo>
                    <a:pt x="377413" y="288471"/>
                  </a:lnTo>
                  <a:lnTo>
                    <a:pt x="378302" y="287071"/>
                  </a:lnTo>
                  <a:lnTo>
                    <a:pt x="393296" y="245105"/>
                  </a:lnTo>
                  <a:lnTo>
                    <a:pt x="398560" y="199388"/>
                  </a:lnTo>
                  <a:lnTo>
                    <a:pt x="393316" y="153669"/>
                  </a:lnTo>
                  <a:lnTo>
                    <a:pt x="378345" y="111716"/>
                  </a:lnTo>
                  <a:lnTo>
                    <a:pt x="377432" y="110278"/>
                  </a:lnTo>
                  <a:close/>
                </a:path>
                <a:path w="398779" h="398779">
                  <a:moveTo>
                    <a:pt x="263231" y="110278"/>
                  </a:moveTo>
                  <a:lnTo>
                    <a:pt x="135344" y="110278"/>
                  </a:lnTo>
                  <a:lnTo>
                    <a:pt x="199277" y="174290"/>
                  </a:lnTo>
                  <a:lnTo>
                    <a:pt x="263231" y="11027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6769861" y="4910772"/>
            <a:ext cx="4226560" cy="50419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88900" rIns="0" bIns="0" rtlCol="0" vert="horz">
            <a:spAutoFit/>
          </a:bodyPr>
          <a:lstStyle/>
          <a:p>
            <a:pPr marL="947419" marR="167005" indent="-771525">
              <a:lnSpc>
                <a:spcPts val="1300"/>
              </a:lnSpc>
              <a:spcBef>
                <a:spcPts val="700"/>
              </a:spcBef>
            </a:pP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Quienes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desean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ingresar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2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establecimiento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25">
                <a:solidFill>
                  <a:srgbClr val="0062AE"/>
                </a:solidFill>
                <a:latin typeface="Verdana"/>
                <a:cs typeface="Verdana"/>
              </a:rPr>
              <a:t>que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imparta</a:t>
            </a:r>
            <a:r>
              <a:rPr dirty="0" sz="12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Educación</a:t>
            </a:r>
            <a:r>
              <a:rPr dirty="0" sz="12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2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200" spc="-10">
                <a:solidFill>
                  <a:srgbClr val="0062AE"/>
                </a:solidFill>
                <a:latin typeface="Verdana"/>
                <a:cs typeface="Verdana"/>
              </a:rPr>
              <a:t>Adultos.</a:t>
            </a:r>
            <a:endParaRPr sz="1200">
              <a:latin typeface="Verdana"/>
              <a:cs typeface="Verdana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-38100" y="-38088"/>
            <a:ext cx="12268200" cy="6846570"/>
            <a:chOff x="-38100" y="-38088"/>
            <a:chExt cx="12268200" cy="6846570"/>
          </a:xfrm>
        </p:grpSpPr>
        <p:sp>
          <p:nvSpPr>
            <p:cNvPr id="20" name="object 20" descr=""/>
            <p:cNvSpPr/>
            <p:nvPr/>
          </p:nvSpPr>
          <p:spPr>
            <a:xfrm>
              <a:off x="11096307" y="4194479"/>
              <a:ext cx="398780" cy="1919605"/>
            </a:xfrm>
            <a:custGeom>
              <a:avLst/>
              <a:gdLst/>
              <a:ahLst/>
              <a:cxnLst/>
              <a:rect l="l" t="t" r="r" b="b"/>
              <a:pathLst>
                <a:path w="398779" h="1919604">
                  <a:moveTo>
                    <a:pt x="398564" y="1719783"/>
                  </a:moveTo>
                  <a:lnTo>
                    <a:pt x="393319" y="1674063"/>
                  </a:lnTo>
                  <a:lnTo>
                    <a:pt x="378345" y="1632115"/>
                  </a:lnTo>
                  <a:lnTo>
                    <a:pt x="377431" y="1630680"/>
                  </a:lnTo>
                  <a:lnTo>
                    <a:pt x="354850" y="1595107"/>
                  </a:lnTo>
                  <a:lnTo>
                    <a:pt x="324002" y="1564233"/>
                  </a:lnTo>
                  <a:lnTo>
                    <a:pt x="288315" y="1541513"/>
                  </a:lnTo>
                  <a:lnTo>
                    <a:pt x="288315" y="1655775"/>
                  </a:lnTo>
                  <a:lnTo>
                    <a:pt x="224383" y="1719783"/>
                  </a:lnTo>
                  <a:lnTo>
                    <a:pt x="288315" y="1783778"/>
                  </a:lnTo>
                  <a:lnTo>
                    <a:pt x="263232" y="1808873"/>
                  </a:lnTo>
                  <a:lnTo>
                    <a:pt x="199275" y="1744878"/>
                  </a:lnTo>
                  <a:lnTo>
                    <a:pt x="135343" y="1808873"/>
                  </a:lnTo>
                  <a:lnTo>
                    <a:pt x="110274" y="1783778"/>
                  </a:lnTo>
                  <a:lnTo>
                    <a:pt x="174155" y="1719783"/>
                  </a:lnTo>
                  <a:lnTo>
                    <a:pt x="110236" y="1655775"/>
                  </a:lnTo>
                  <a:lnTo>
                    <a:pt x="135343" y="1630680"/>
                  </a:lnTo>
                  <a:lnTo>
                    <a:pt x="199275" y="1694688"/>
                  </a:lnTo>
                  <a:lnTo>
                    <a:pt x="263232" y="1630680"/>
                  </a:lnTo>
                  <a:lnTo>
                    <a:pt x="288315" y="1541513"/>
                  </a:lnTo>
                  <a:lnTo>
                    <a:pt x="245110" y="1525676"/>
                  </a:lnTo>
                  <a:lnTo>
                    <a:pt x="199440" y="1520405"/>
                  </a:lnTo>
                  <a:lnTo>
                    <a:pt x="199275" y="1520405"/>
                  </a:lnTo>
                  <a:lnTo>
                    <a:pt x="153543" y="1525676"/>
                  </a:lnTo>
                  <a:lnTo>
                    <a:pt x="111607" y="1540687"/>
                  </a:lnTo>
                  <a:lnTo>
                    <a:pt x="74612" y="1564233"/>
                  </a:lnTo>
                  <a:lnTo>
                    <a:pt x="43764" y="1595107"/>
                  </a:lnTo>
                  <a:lnTo>
                    <a:pt x="20256" y="1632115"/>
                  </a:lnTo>
                  <a:lnTo>
                    <a:pt x="5270" y="1674063"/>
                  </a:lnTo>
                  <a:lnTo>
                    <a:pt x="0" y="1719783"/>
                  </a:lnTo>
                  <a:lnTo>
                    <a:pt x="5270" y="1765503"/>
                  </a:lnTo>
                  <a:lnTo>
                    <a:pt x="20256" y="1807476"/>
                  </a:lnTo>
                  <a:lnTo>
                    <a:pt x="43789" y="1844497"/>
                  </a:lnTo>
                  <a:lnTo>
                    <a:pt x="74650" y="1875370"/>
                  </a:lnTo>
                  <a:lnTo>
                    <a:pt x="111645" y="1898904"/>
                  </a:lnTo>
                  <a:lnTo>
                    <a:pt x="153606" y="1913902"/>
                  </a:lnTo>
                  <a:lnTo>
                    <a:pt x="199275" y="1919173"/>
                  </a:lnTo>
                  <a:lnTo>
                    <a:pt x="244970" y="1913902"/>
                  </a:lnTo>
                  <a:lnTo>
                    <a:pt x="286905" y="1898904"/>
                  </a:lnTo>
                  <a:lnTo>
                    <a:pt x="323913" y="1875370"/>
                  </a:lnTo>
                  <a:lnTo>
                    <a:pt x="354774" y="1844497"/>
                  </a:lnTo>
                  <a:lnTo>
                    <a:pt x="377418" y="1808873"/>
                  </a:lnTo>
                  <a:lnTo>
                    <a:pt x="378307" y="1807476"/>
                  </a:lnTo>
                  <a:lnTo>
                    <a:pt x="393293" y="1765503"/>
                  </a:lnTo>
                  <a:lnTo>
                    <a:pt x="398564" y="1719783"/>
                  </a:lnTo>
                  <a:close/>
                </a:path>
                <a:path w="398779" h="1919604">
                  <a:moveTo>
                    <a:pt x="398564" y="959599"/>
                  </a:moveTo>
                  <a:lnTo>
                    <a:pt x="393319" y="913879"/>
                  </a:lnTo>
                  <a:lnTo>
                    <a:pt x="378345" y="871931"/>
                  </a:lnTo>
                  <a:lnTo>
                    <a:pt x="377431" y="870496"/>
                  </a:lnTo>
                  <a:lnTo>
                    <a:pt x="354850" y="834923"/>
                  </a:lnTo>
                  <a:lnTo>
                    <a:pt x="324002" y="804049"/>
                  </a:lnTo>
                  <a:lnTo>
                    <a:pt x="288315" y="781329"/>
                  </a:lnTo>
                  <a:lnTo>
                    <a:pt x="288315" y="895591"/>
                  </a:lnTo>
                  <a:lnTo>
                    <a:pt x="224383" y="959599"/>
                  </a:lnTo>
                  <a:lnTo>
                    <a:pt x="288315" y="1023594"/>
                  </a:lnTo>
                  <a:lnTo>
                    <a:pt x="263232" y="1048689"/>
                  </a:lnTo>
                  <a:lnTo>
                    <a:pt x="199275" y="984694"/>
                  </a:lnTo>
                  <a:lnTo>
                    <a:pt x="135343" y="1048689"/>
                  </a:lnTo>
                  <a:lnTo>
                    <a:pt x="110274" y="1023594"/>
                  </a:lnTo>
                  <a:lnTo>
                    <a:pt x="174155" y="959599"/>
                  </a:lnTo>
                  <a:lnTo>
                    <a:pt x="110236" y="895591"/>
                  </a:lnTo>
                  <a:lnTo>
                    <a:pt x="135343" y="870496"/>
                  </a:lnTo>
                  <a:lnTo>
                    <a:pt x="199275" y="934504"/>
                  </a:lnTo>
                  <a:lnTo>
                    <a:pt x="263232" y="870496"/>
                  </a:lnTo>
                  <a:lnTo>
                    <a:pt x="288315" y="781329"/>
                  </a:lnTo>
                  <a:lnTo>
                    <a:pt x="245110" y="765492"/>
                  </a:lnTo>
                  <a:lnTo>
                    <a:pt x="199440" y="760222"/>
                  </a:lnTo>
                  <a:lnTo>
                    <a:pt x="199275" y="760222"/>
                  </a:lnTo>
                  <a:lnTo>
                    <a:pt x="153543" y="765492"/>
                  </a:lnTo>
                  <a:lnTo>
                    <a:pt x="111607" y="780503"/>
                  </a:lnTo>
                  <a:lnTo>
                    <a:pt x="74612" y="804049"/>
                  </a:lnTo>
                  <a:lnTo>
                    <a:pt x="43764" y="834923"/>
                  </a:lnTo>
                  <a:lnTo>
                    <a:pt x="20256" y="871931"/>
                  </a:lnTo>
                  <a:lnTo>
                    <a:pt x="5270" y="913879"/>
                  </a:lnTo>
                  <a:lnTo>
                    <a:pt x="0" y="959599"/>
                  </a:lnTo>
                  <a:lnTo>
                    <a:pt x="5270" y="1005319"/>
                  </a:lnTo>
                  <a:lnTo>
                    <a:pt x="20256" y="1047292"/>
                  </a:lnTo>
                  <a:lnTo>
                    <a:pt x="43789" y="1084313"/>
                  </a:lnTo>
                  <a:lnTo>
                    <a:pt x="74650" y="1115187"/>
                  </a:lnTo>
                  <a:lnTo>
                    <a:pt x="111645" y="1138720"/>
                  </a:lnTo>
                  <a:lnTo>
                    <a:pt x="153606" y="1153718"/>
                  </a:lnTo>
                  <a:lnTo>
                    <a:pt x="199275" y="1158989"/>
                  </a:lnTo>
                  <a:lnTo>
                    <a:pt x="244970" y="1153718"/>
                  </a:lnTo>
                  <a:lnTo>
                    <a:pt x="286905" y="1138720"/>
                  </a:lnTo>
                  <a:lnTo>
                    <a:pt x="323913" y="1115187"/>
                  </a:lnTo>
                  <a:lnTo>
                    <a:pt x="354774" y="1084313"/>
                  </a:lnTo>
                  <a:lnTo>
                    <a:pt x="377418" y="1048689"/>
                  </a:lnTo>
                  <a:lnTo>
                    <a:pt x="378307" y="1047292"/>
                  </a:lnTo>
                  <a:lnTo>
                    <a:pt x="393293" y="1005319"/>
                  </a:lnTo>
                  <a:lnTo>
                    <a:pt x="398564" y="959599"/>
                  </a:lnTo>
                  <a:close/>
                </a:path>
                <a:path w="398779" h="1919604">
                  <a:moveTo>
                    <a:pt x="398564" y="199377"/>
                  </a:moveTo>
                  <a:lnTo>
                    <a:pt x="393319" y="153657"/>
                  </a:lnTo>
                  <a:lnTo>
                    <a:pt x="378345" y="111709"/>
                  </a:lnTo>
                  <a:lnTo>
                    <a:pt x="377431" y="110274"/>
                  </a:lnTo>
                  <a:lnTo>
                    <a:pt x="354850" y="74701"/>
                  </a:lnTo>
                  <a:lnTo>
                    <a:pt x="324002" y="43827"/>
                  </a:lnTo>
                  <a:lnTo>
                    <a:pt x="288315" y="21107"/>
                  </a:lnTo>
                  <a:lnTo>
                    <a:pt x="288315" y="135369"/>
                  </a:lnTo>
                  <a:lnTo>
                    <a:pt x="224383" y="199377"/>
                  </a:lnTo>
                  <a:lnTo>
                    <a:pt x="288315" y="263372"/>
                  </a:lnTo>
                  <a:lnTo>
                    <a:pt x="263232" y="288467"/>
                  </a:lnTo>
                  <a:lnTo>
                    <a:pt x="199275" y="224472"/>
                  </a:lnTo>
                  <a:lnTo>
                    <a:pt x="135343" y="288467"/>
                  </a:lnTo>
                  <a:lnTo>
                    <a:pt x="110274" y="263372"/>
                  </a:lnTo>
                  <a:lnTo>
                    <a:pt x="174155" y="199377"/>
                  </a:lnTo>
                  <a:lnTo>
                    <a:pt x="110236" y="135369"/>
                  </a:lnTo>
                  <a:lnTo>
                    <a:pt x="135343" y="110274"/>
                  </a:lnTo>
                  <a:lnTo>
                    <a:pt x="199275" y="174282"/>
                  </a:lnTo>
                  <a:lnTo>
                    <a:pt x="263232" y="110274"/>
                  </a:lnTo>
                  <a:lnTo>
                    <a:pt x="288315" y="21107"/>
                  </a:lnTo>
                  <a:lnTo>
                    <a:pt x="245110" y="5270"/>
                  </a:lnTo>
                  <a:lnTo>
                    <a:pt x="199440" y="0"/>
                  </a:lnTo>
                  <a:lnTo>
                    <a:pt x="199275" y="0"/>
                  </a:lnTo>
                  <a:lnTo>
                    <a:pt x="153543" y="5270"/>
                  </a:lnTo>
                  <a:lnTo>
                    <a:pt x="111607" y="20281"/>
                  </a:lnTo>
                  <a:lnTo>
                    <a:pt x="74612" y="43827"/>
                  </a:lnTo>
                  <a:lnTo>
                    <a:pt x="43764" y="74701"/>
                  </a:lnTo>
                  <a:lnTo>
                    <a:pt x="20256" y="111709"/>
                  </a:lnTo>
                  <a:lnTo>
                    <a:pt x="5270" y="153657"/>
                  </a:lnTo>
                  <a:lnTo>
                    <a:pt x="0" y="199377"/>
                  </a:lnTo>
                  <a:lnTo>
                    <a:pt x="5270" y="245097"/>
                  </a:lnTo>
                  <a:lnTo>
                    <a:pt x="20256" y="287070"/>
                  </a:lnTo>
                  <a:lnTo>
                    <a:pt x="43789" y="324091"/>
                  </a:lnTo>
                  <a:lnTo>
                    <a:pt x="74650" y="354965"/>
                  </a:lnTo>
                  <a:lnTo>
                    <a:pt x="111645" y="378498"/>
                  </a:lnTo>
                  <a:lnTo>
                    <a:pt x="153606" y="393496"/>
                  </a:lnTo>
                  <a:lnTo>
                    <a:pt x="199275" y="398767"/>
                  </a:lnTo>
                  <a:lnTo>
                    <a:pt x="244970" y="393496"/>
                  </a:lnTo>
                  <a:lnTo>
                    <a:pt x="286905" y="378498"/>
                  </a:lnTo>
                  <a:lnTo>
                    <a:pt x="323913" y="354965"/>
                  </a:lnTo>
                  <a:lnTo>
                    <a:pt x="354774" y="324091"/>
                  </a:lnTo>
                  <a:lnTo>
                    <a:pt x="377418" y="288467"/>
                  </a:lnTo>
                  <a:lnTo>
                    <a:pt x="378307" y="287070"/>
                  </a:lnTo>
                  <a:lnTo>
                    <a:pt x="393293" y="245097"/>
                  </a:lnTo>
                  <a:lnTo>
                    <a:pt x="398564" y="19937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0" y="11"/>
              <a:ext cx="12192000" cy="6770370"/>
            </a:xfrm>
            <a:custGeom>
              <a:avLst/>
              <a:gdLst/>
              <a:ahLst/>
              <a:cxnLst/>
              <a:rect l="l" t="t" r="r" b="b"/>
              <a:pathLst>
                <a:path w="12192000" h="6770370">
                  <a:moveTo>
                    <a:pt x="0" y="6770243"/>
                  </a:moveTo>
                  <a:lnTo>
                    <a:pt x="12192000" y="677024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6770243"/>
                  </a:lnTo>
                  <a:close/>
                </a:path>
              </a:pathLst>
            </a:custGeom>
            <a:ln w="76199">
              <a:solidFill>
                <a:srgbClr val="1A1E3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98577" y="3566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23" name="object 23" descr=""/>
          <p:cNvSpPr txBox="1"/>
          <p:nvPr/>
        </p:nvSpPr>
        <p:spPr>
          <a:xfrm>
            <a:off x="314959" y="975105"/>
            <a:ext cx="351662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¿Quiénes</a:t>
            </a:r>
            <a:r>
              <a:rPr dirty="0" sz="1800" spc="-10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pueden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postular?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014585" cy="4782820"/>
            <a:chOff x="226720" y="1585341"/>
            <a:chExt cx="10014585" cy="478282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96921" y="1755736"/>
              <a:ext cx="7444358" cy="461187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1048365" cy="4665345"/>
            <a:chOff x="226720" y="1585341"/>
            <a:chExt cx="11048365" cy="466534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36007" y="1755698"/>
              <a:ext cx="6638544" cy="449453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011262" y="3226396"/>
            <a:ext cx="2798445" cy="83121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just" marL="91440" marR="85725">
              <a:lnSpc>
                <a:spcPct val="100000"/>
              </a:lnSpc>
              <a:spcBef>
                <a:spcPts val="345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criterio</a:t>
            </a:r>
            <a:r>
              <a:rPr dirty="0" sz="1600" spc="145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150">
                <a:solidFill>
                  <a:srgbClr val="1B4388"/>
                </a:solidFill>
                <a:latin typeface="Verdana"/>
                <a:cs typeface="Verdana"/>
              </a:rPr>
              <a:t> 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prioridad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hijo(a)</a:t>
            </a:r>
            <a:r>
              <a:rPr dirty="0" sz="1600" spc="3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600" spc="35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funcionario(a)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16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aplica</a:t>
            </a:r>
            <a:r>
              <a:rPr dirty="0" sz="16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B4388"/>
                </a:solidFill>
                <a:latin typeface="Verdana"/>
                <a:cs typeface="Verdana"/>
              </a:rPr>
              <a:t>cuando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553700" cy="4357370"/>
            <a:chOff x="226720" y="1585341"/>
            <a:chExt cx="10553700" cy="435737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59152" y="1873072"/>
              <a:ext cx="8420989" cy="40694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542145" cy="4749165"/>
            <a:chOff x="226720" y="1585341"/>
            <a:chExt cx="9542145" cy="474916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5106" y="1755686"/>
              <a:ext cx="6743827" cy="4568825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010280" y="1750923"/>
              <a:ext cx="6753859" cy="4578350"/>
            </a:xfrm>
            <a:custGeom>
              <a:avLst/>
              <a:gdLst/>
              <a:ahLst/>
              <a:cxnLst/>
              <a:rect l="l" t="t" r="r" b="b"/>
              <a:pathLst>
                <a:path w="6753859" h="4578350">
                  <a:moveTo>
                    <a:pt x="0" y="4578350"/>
                  </a:moveTo>
                  <a:lnTo>
                    <a:pt x="6753352" y="4578350"/>
                  </a:lnTo>
                  <a:lnTo>
                    <a:pt x="6753352" y="0"/>
                  </a:lnTo>
                  <a:lnTo>
                    <a:pt x="0" y="0"/>
                  </a:lnTo>
                  <a:lnTo>
                    <a:pt x="0" y="457835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8155305" cy="4747895"/>
            <a:chOff x="226720" y="1585341"/>
            <a:chExt cx="8155305" cy="474789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86302" y="1824380"/>
              <a:ext cx="5185664" cy="449910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181603" y="1819617"/>
              <a:ext cx="5195570" cy="4509135"/>
            </a:xfrm>
            <a:custGeom>
              <a:avLst/>
              <a:gdLst/>
              <a:ahLst/>
              <a:cxnLst/>
              <a:rect l="l" t="t" r="r" b="b"/>
              <a:pathLst>
                <a:path w="5195570" h="4509135">
                  <a:moveTo>
                    <a:pt x="0" y="4508627"/>
                  </a:moveTo>
                  <a:lnTo>
                    <a:pt x="5195189" y="4508627"/>
                  </a:lnTo>
                  <a:lnTo>
                    <a:pt x="5195189" y="0"/>
                  </a:lnTo>
                  <a:lnTo>
                    <a:pt x="0" y="0"/>
                  </a:lnTo>
                  <a:lnTo>
                    <a:pt x="0" y="4508627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8961755" cy="4758055"/>
            <a:chOff x="226720" y="1585341"/>
            <a:chExt cx="8961755" cy="475805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42715" y="1755673"/>
              <a:ext cx="5736082" cy="457784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3437890" y="1750910"/>
              <a:ext cx="5746115" cy="4587875"/>
            </a:xfrm>
            <a:custGeom>
              <a:avLst/>
              <a:gdLst/>
              <a:ahLst/>
              <a:cxnLst/>
              <a:rect l="l" t="t" r="r" b="b"/>
              <a:pathLst>
                <a:path w="5746115" h="4587875">
                  <a:moveTo>
                    <a:pt x="0" y="4587367"/>
                  </a:moveTo>
                  <a:lnTo>
                    <a:pt x="5745607" y="4587367"/>
                  </a:lnTo>
                  <a:lnTo>
                    <a:pt x="5745607" y="0"/>
                  </a:lnTo>
                  <a:lnTo>
                    <a:pt x="0" y="0"/>
                  </a:lnTo>
                  <a:lnTo>
                    <a:pt x="0" y="4587367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227185" cy="4919980"/>
            <a:chOff x="226720" y="1585341"/>
            <a:chExt cx="9227185" cy="491998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11780" y="1755698"/>
              <a:ext cx="6632575" cy="473951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806953" y="1750936"/>
              <a:ext cx="6642100" cy="4749165"/>
            </a:xfrm>
            <a:custGeom>
              <a:avLst/>
              <a:gdLst/>
              <a:ahLst/>
              <a:cxnLst/>
              <a:rect l="l" t="t" r="r" b="b"/>
              <a:pathLst>
                <a:path w="6642100" h="4749165">
                  <a:moveTo>
                    <a:pt x="0" y="4749038"/>
                  </a:moveTo>
                  <a:lnTo>
                    <a:pt x="6642100" y="4749038"/>
                  </a:lnTo>
                  <a:lnTo>
                    <a:pt x="6642100" y="0"/>
                  </a:lnTo>
                  <a:lnTo>
                    <a:pt x="0" y="0"/>
                  </a:lnTo>
                  <a:lnTo>
                    <a:pt x="0" y="4749038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244330" cy="5003165"/>
            <a:chOff x="226720" y="1585341"/>
            <a:chExt cx="9244330" cy="500316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1008" y="1673390"/>
              <a:ext cx="6729983" cy="490550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2726308" y="1668627"/>
              <a:ext cx="6739890" cy="4915535"/>
            </a:xfrm>
            <a:custGeom>
              <a:avLst/>
              <a:gdLst/>
              <a:ahLst/>
              <a:cxnLst/>
              <a:rect l="l" t="t" r="r" b="b"/>
              <a:pathLst>
                <a:path w="6739890" h="4915534">
                  <a:moveTo>
                    <a:pt x="0" y="4915027"/>
                  </a:moveTo>
                  <a:lnTo>
                    <a:pt x="6739508" y="4915027"/>
                  </a:lnTo>
                  <a:lnTo>
                    <a:pt x="6739508" y="0"/>
                  </a:lnTo>
                  <a:lnTo>
                    <a:pt x="0" y="0"/>
                  </a:lnTo>
                  <a:lnTo>
                    <a:pt x="0" y="4915027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530080" cy="4738370"/>
            <a:chOff x="226720" y="1585341"/>
            <a:chExt cx="9530080" cy="473837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8999" y="1669948"/>
              <a:ext cx="6327648" cy="46535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8766175" cy="4746625"/>
            <a:chOff x="226720" y="1585341"/>
            <a:chExt cx="8766175" cy="474662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9637" y="1604391"/>
              <a:ext cx="5792850" cy="47273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95" y="313740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17195" y="1347216"/>
            <a:ext cx="6084570" cy="4037329"/>
            <a:chOff x="217195" y="1347216"/>
            <a:chExt cx="6084570" cy="4037329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715" y="1798612"/>
              <a:ext cx="454583" cy="412584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715" y="2899194"/>
              <a:ext cx="494639" cy="41258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715" y="3927081"/>
              <a:ext cx="492328" cy="371614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884" y="4971961"/>
              <a:ext cx="489064" cy="412584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217195" y="1366266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152385" y="1798599"/>
            <a:ext cx="9286240" cy="523240"/>
          </a:xfrm>
          <a:prstGeom prst="rect">
            <a:avLst/>
          </a:prstGeom>
          <a:solidFill>
            <a:srgbClr val="DBECF8"/>
          </a:solidFill>
          <a:ln w="9525">
            <a:solidFill>
              <a:srgbClr val="FF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5"/>
              </a:spcBef>
            </a:pP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Desde</a:t>
            </a:r>
            <a:r>
              <a:rPr dirty="0" sz="1400" spc="-4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400" spc="-3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22</a:t>
            </a:r>
            <a:r>
              <a:rPr dirty="0" sz="1400" spc="-2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3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 b="1">
                <a:solidFill>
                  <a:srgbClr val="0062AE"/>
                </a:solidFill>
                <a:latin typeface="Verdana"/>
                <a:cs typeface="Verdana"/>
              </a:rPr>
              <a:t>Julio</a:t>
            </a:r>
            <a:endParaRPr sz="14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Preregistro;</a:t>
            </a:r>
            <a:r>
              <a:rPr dirty="0" sz="1400" spc="409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desde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este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se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podrá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registrar,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recuperar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clave,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vincular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cambiar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nivel.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89050" y="2931413"/>
            <a:ext cx="8263255" cy="45275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Desde</a:t>
            </a:r>
            <a:r>
              <a:rPr dirty="0" sz="1400" spc="-4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5</a:t>
            </a:r>
            <a:r>
              <a:rPr dirty="0" sz="1400" spc="-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al</a:t>
            </a:r>
            <a:r>
              <a:rPr dirty="0" sz="1400" spc="-1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28</a:t>
            </a:r>
            <a:r>
              <a:rPr dirty="0" sz="1400" spc="-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 b="1">
                <a:solidFill>
                  <a:srgbClr val="0062AE"/>
                </a:solidFill>
                <a:latin typeface="Verdana"/>
                <a:cs typeface="Verdana"/>
              </a:rPr>
              <a:t>agosto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Principal,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inicio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las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9:00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am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horas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termino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las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14:00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pm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horas.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06982" y="3926992"/>
            <a:ext cx="9185275" cy="665480"/>
          </a:xfrm>
          <a:prstGeom prst="rect">
            <a:avLst/>
          </a:prstGeom>
          <a:solidFill>
            <a:srgbClr val="DBECF8"/>
          </a:solidFill>
          <a:ln w="9525">
            <a:solidFill>
              <a:srgbClr val="FF0000"/>
            </a:solidFill>
          </a:ln>
        </p:spPr>
        <p:txBody>
          <a:bodyPr wrap="square" lIns="0" tIns="457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359"/>
              </a:spcBef>
            </a:pP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Desde</a:t>
            </a:r>
            <a:r>
              <a:rPr dirty="0" sz="1400" spc="-5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15</a:t>
            </a:r>
            <a:r>
              <a:rPr dirty="0" sz="1400" spc="-1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al</a:t>
            </a:r>
            <a:r>
              <a:rPr dirty="0" sz="1400" spc="-2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22</a:t>
            </a:r>
            <a:r>
              <a:rPr dirty="0" sz="1400" spc="-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 b="1">
                <a:solidFill>
                  <a:srgbClr val="0062AE"/>
                </a:solidFill>
                <a:latin typeface="Verdana"/>
                <a:cs typeface="Verdana"/>
              </a:rPr>
              <a:t>octubre</a:t>
            </a:r>
            <a:endParaRPr sz="1400">
              <a:latin typeface="Verdana"/>
              <a:cs typeface="Verdana"/>
            </a:endParaRPr>
          </a:p>
          <a:p>
            <a:pPr marL="91440" marR="140335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Resultados</a:t>
            </a:r>
            <a:r>
              <a:rPr dirty="0" sz="1400" spc="-6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del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Principal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r>
              <a:rPr dirty="0" sz="1400" spc="-8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(aceptación</a:t>
            </a:r>
            <a:r>
              <a:rPr dirty="0" sz="1400" spc="-7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rechazo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asignación)</a:t>
            </a:r>
            <a:r>
              <a:rPr dirty="0" sz="1400" spc="-8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activación</a:t>
            </a:r>
            <a:r>
              <a:rPr dirty="0" sz="1400" spc="-8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de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listas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espera.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238808" y="5129529"/>
            <a:ext cx="8985885" cy="666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Desde</a:t>
            </a:r>
            <a:r>
              <a:rPr dirty="0" sz="1400" spc="-5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29</a:t>
            </a:r>
            <a:r>
              <a:rPr dirty="0" sz="1400" spc="-1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al</a:t>
            </a:r>
            <a:r>
              <a:rPr dirty="0" sz="1400" spc="-2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30</a:t>
            </a:r>
            <a:r>
              <a:rPr dirty="0" sz="1400" spc="-5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b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30" b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 b="1">
                <a:solidFill>
                  <a:srgbClr val="0062AE"/>
                </a:solidFill>
                <a:latin typeface="Verdana"/>
                <a:cs typeface="Verdana"/>
              </a:rPr>
              <a:t>octubre</a:t>
            </a:r>
            <a:endParaRPr sz="1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Entrega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resultados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los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apoderados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que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activaron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las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listas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espera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aceptación</a:t>
            </a:r>
            <a:r>
              <a:rPr dirty="0" sz="1400" spc="-6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rechazo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de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asignación</a:t>
            </a:r>
            <a:r>
              <a:rPr dirty="0" sz="1400" spc="-6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aquellos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que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fueron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lista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espera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automáticas.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4959" y="975105"/>
            <a:ext cx="3649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Fechas</a:t>
            </a:r>
            <a:r>
              <a:rPr dirty="0" sz="1800" spc="-7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del</a:t>
            </a:r>
            <a:r>
              <a:rPr dirty="0" sz="1800" spc="-6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1800" spc="-6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Principal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069830" cy="4625340"/>
            <a:chOff x="226720" y="1585341"/>
            <a:chExt cx="10069830" cy="462534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8725" y="1755787"/>
              <a:ext cx="7027418" cy="44542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406890" cy="4688205"/>
            <a:chOff x="226720" y="1585341"/>
            <a:chExt cx="9406890" cy="468820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87928" y="1873020"/>
              <a:ext cx="6645529" cy="43999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9984105" cy="4738370"/>
            <a:chOff x="226720" y="1585341"/>
            <a:chExt cx="9984105" cy="473837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1199" y="1665757"/>
              <a:ext cx="8229600" cy="465772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702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Comprobante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6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753744"/>
            <a:ext cx="10958195" cy="5473700"/>
            <a:chOff x="207670" y="753744"/>
            <a:chExt cx="10958195" cy="547370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3783" y="763288"/>
              <a:ext cx="4494833" cy="5447942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526793" y="758507"/>
              <a:ext cx="9634220" cy="5464175"/>
            </a:xfrm>
            <a:custGeom>
              <a:avLst/>
              <a:gdLst/>
              <a:ahLst/>
              <a:cxnLst/>
              <a:rect l="l" t="t" r="r" b="b"/>
              <a:pathLst>
                <a:path w="9634220" h="5464175">
                  <a:moveTo>
                    <a:pt x="5122290" y="5464175"/>
                  </a:moveTo>
                  <a:lnTo>
                    <a:pt x="9633712" y="5464175"/>
                  </a:lnTo>
                  <a:lnTo>
                    <a:pt x="9633712" y="0"/>
                  </a:lnTo>
                  <a:lnTo>
                    <a:pt x="5122290" y="0"/>
                  </a:lnTo>
                  <a:lnTo>
                    <a:pt x="5122290" y="5464175"/>
                  </a:lnTo>
                  <a:close/>
                </a:path>
                <a:path w="9634220" h="5464175">
                  <a:moveTo>
                    <a:pt x="0" y="2971101"/>
                  </a:moveTo>
                  <a:lnTo>
                    <a:pt x="3483863" y="2971101"/>
                  </a:lnTo>
                  <a:lnTo>
                    <a:pt x="3483863" y="1770773"/>
                  </a:lnTo>
                  <a:lnTo>
                    <a:pt x="0" y="1770773"/>
                  </a:lnTo>
                  <a:lnTo>
                    <a:pt x="0" y="2971101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618488" y="2561335"/>
            <a:ext cx="33172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800" spc="28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confirmar</a:t>
            </a:r>
            <a:r>
              <a:rPr dirty="0" sz="1800" spc="29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que</a:t>
            </a:r>
            <a:r>
              <a:rPr dirty="0" sz="1800" spc="285">
                <a:solidFill>
                  <a:srgbClr val="1B4388"/>
                </a:solidFill>
                <a:latin typeface="Verdana"/>
                <a:cs typeface="Verdana"/>
              </a:rPr>
              <a:t>   </a:t>
            </a:r>
            <a:r>
              <a:rPr dirty="0" sz="1800" spc="-25">
                <a:solidFill>
                  <a:srgbClr val="1B4388"/>
                </a:solidFill>
                <a:latin typeface="Verdana"/>
                <a:cs typeface="Verdana"/>
              </a:rPr>
              <a:t>la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postulación</a:t>
            </a:r>
            <a:r>
              <a:rPr dirty="0" sz="1800" spc="39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fue</a:t>
            </a:r>
            <a:r>
              <a:rPr dirty="0" sz="1800" spc="3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enviada,</a:t>
            </a:r>
            <a:r>
              <a:rPr dirty="0" sz="1800" spc="3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25">
                <a:solidFill>
                  <a:srgbClr val="1B4388"/>
                </a:solidFill>
                <a:latin typeface="Verdana"/>
                <a:cs typeface="Verdana"/>
              </a:rPr>
              <a:t>se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sugiere</a:t>
            </a:r>
            <a:r>
              <a:rPr dirty="0" sz="1800" spc="47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descargar</a:t>
            </a:r>
            <a:r>
              <a:rPr dirty="0" sz="1800" spc="475">
                <a:solidFill>
                  <a:srgbClr val="1B4388"/>
                </a:solidFill>
                <a:latin typeface="Verdana"/>
                <a:cs typeface="Verdana"/>
              </a:rPr>
              <a:t>    </a:t>
            </a:r>
            <a:r>
              <a:rPr dirty="0" sz="1800" spc="-25">
                <a:solidFill>
                  <a:srgbClr val="1B4388"/>
                </a:solidFill>
                <a:latin typeface="Verdana"/>
                <a:cs typeface="Verdana"/>
              </a:rPr>
              <a:t>el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comprobante</a:t>
            </a:r>
            <a:r>
              <a:rPr dirty="0" sz="18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18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1B4388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5342890" y="2908173"/>
            <a:ext cx="845185" cy="442595"/>
            <a:chOff x="5342890" y="2908173"/>
            <a:chExt cx="845185" cy="442595"/>
          </a:xfrm>
        </p:grpSpPr>
        <p:sp>
          <p:nvSpPr>
            <p:cNvPr id="10" name="object 10" descr=""/>
            <p:cNvSpPr/>
            <p:nvPr/>
          </p:nvSpPr>
          <p:spPr>
            <a:xfrm>
              <a:off x="5349240" y="2914523"/>
              <a:ext cx="832485" cy="429895"/>
            </a:xfrm>
            <a:custGeom>
              <a:avLst/>
              <a:gdLst/>
              <a:ahLst/>
              <a:cxnLst/>
              <a:rect l="l" t="t" r="r" b="b"/>
              <a:pathLst>
                <a:path w="832485" h="429895">
                  <a:moveTo>
                    <a:pt x="617220" y="0"/>
                  </a:moveTo>
                  <a:lnTo>
                    <a:pt x="617220" y="107441"/>
                  </a:lnTo>
                  <a:lnTo>
                    <a:pt x="0" y="107441"/>
                  </a:lnTo>
                  <a:lnTo>
                    <a:pt x="0" y="322325"/>
                  </a:lnTo>
                  <a:lnTo>
                    <a:pt x="617220" y="322325"/>
                  </a:lnTo>
                  <a:lnTo>
                    <a:pt x="617220" y="429767"/>
                  </a:lnTo>
                  <a:lnTo>
                    <a:pt x="832104" y="214884"/>
                  </a:lnTo>
                  <a:lnTo>
                    <a:pt x="6172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49240" y="2914523"/>
              <a:ext cx="832485" cy="429895"/>
            </a:xfrm>
            <a:custGeom>
              <a:avLst/>
              <a:gdLst/>
              <a:ahLst/>
              <a:cxnLst/>
              <a:rect l="l" t="t" r="r" b="b"/>
              <a:pathLst>
                <a:path w="832485" h="429895">
                  <a:moveTo>
                    <a:pt x="0" y="107441"/>
                  </a:moveTo>
                  <a:lnTo>
                    <a:pt x="617220" y="107441"/>
                  </a:lnTo>
                  <a:lnTo>
                    <a:pt x="617220" y="0"/>
                  </a:lnTo>
                  <a:lnTo>
                    <a:pt x="832104" y="214884"/>
                  </a:lnTo>
                  <a:lnTo>
                    <a:pt x="617220" y="429767"/>
                  </a:lnTo>
                  <a:lnTo>
                    <a:pt x="617220" y="322325"/>
                  </a:lnTo>
                  <a:lnTo>
                    <a:pt x="0" y="322325"/>
                  </a:lnTo>
                  <a:lnTo>
                    <a:pt x="0" y="107441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95" y="313740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98145" y="1347216"/>
            <a:ext cx="6122670" cy="1602740"/>
            <a:chOff x="198145" y="1347216"/>
            <a:chExt cx="6122670" cy="160274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29" y="1733296"/>
              <a:ext cx="463537" cy="43738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217195" y="1366266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29" y="2512187"/>
              <a:ext cx="463537" cy="437388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314959" y="975105"/>
            <a:ext cx="9286240" cy="18091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 i="1">
                <a:solidFill>
                  <a:srgbClr val="0062AE"/>
                </a:solidFill>
                <a:latin typeface="Verdana"/>
                <a:cs typeface="Verdana"/>
              </a:rPr>
              <a:t>Tips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875"/>
              </a:spcBef>
            </a:pPr>
            <a:endParaRPr sz="1800">
              <a:latin typeface="Verdana"/>
              <a:cs typeface="Verdana"/>
            </a:endParaRPr>
          </a:p>
          <a:p>
            <a:pPr marL="984885" marR="5080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residencia</a:t>
            </a:r>
            <a:r>
              <a:rPr dirty="0" sz="1400" spc="-7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no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factor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preferencia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para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asignación,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solo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permite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mejorar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vista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de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establecimientos</a:t>
            </a:r>
            <a:r>
              <a:rPr dirty="0" sz="1400" spc="-6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en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vitrina.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400">
              <a:latin typeface="Verdana"/>
              <a:cs typeface="Verdana"/>
            </a:endParaRPr>
          </a:p>
          <a:p>
            <a:pPr marL="984885">
              <a:lnSpc>
                <a:spcPct val="10000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cuenta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registro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publico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diferente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 postulaciones.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537629" y="3316732"/>
            <a:ext cx="463550" cy="2086610"/>
            <a:chOff x="537629" y="3316732"/>
            <a:chExt cx="463550" cy="2086610"/>
          </a:xfrm>
        </p:grpSpPr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29" y="3316732"/>
              <a:ext cx="463537" cy="43738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29" y="4164076"/>
              <a:ext cx="463537" cy="43738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629" y="4965700"/>
              <a:ext cx="463537" cy="437388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287272" y="3305936"/>
            <a:ext cx="7473315" cy="10871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353695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lista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espera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del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periodo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principal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no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está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vinculada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lista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espera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de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regularización.</a:t>
            </a:r>
            <a:endParaRPr sz="1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10"/>
              </a:spcBef>
            </a:pP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Todas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las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tutorías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legales,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madre,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padre,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tutor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legal,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deben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vincularse</a:t>
            </a:r>
            <a:r>
              <a:rPr dirty="0" sz="1400" spc="-7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anualmente.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287272" y="4955285"/>
            <a:ext cx="8350884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Si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estudiante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asignado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nuevo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establecimiento,</a:t>
            </a:r>
            <a:r>
              <a:rPr dirty="0" sz="1400" spc="-5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pierde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la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continuidad</a:t>
            </a:r>
            <a:r>
              <a:rPr dirty="0" sz="1400" spc="-7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en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su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colegio actual.</a:t>
            </a:r>
            <a:endParaRPr sz="1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64" y="0"/>
            <a:ext cx="11743831" cy="6642971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217195" y="313740"/>
            <a:ext cx="6084570" cy="457834"/>
          </a:xfrm>
          <a:prstGeom prst="rect">
            <a:avLst/>
          </a:prstGeom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3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spc="-3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z="2000" spc="-3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	P</a:t>
            </a:r>
            <a:r>
              <a:rPr dirty="0" sz="2000" spc="-3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z="2000" spc="-3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z="2000" spc="-38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b="1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z="2000" spc="-38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17195" y="1347216"/>
            <a:ext cx="10660380" cy="4246245"/>
            <a:chOff x="217195" y="1347216"/>
            <a:chExt cx="10660380" cy="4246245"/>
          </a:xfrm>
        </p:grpSpPr>
        <p:sp>
          <p:nvSpPr>
            <p:cNvPr id="5" name="object 5" descr=""/>
            <p:cNvSpPr/>
            <p:nvPr/>
          </p:nvSpPr>
          <p:spPr>
            <a:xfrm>
              <a:off x="217195" y="1366266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45642" y="1802599"/>
              <a:ext cx="10327005" cy="3785870"/>
            </a:xfrm>
            <a:custGeom>
              <a:avLst/>
              <a:gdLst/>
              <a:ahLst/>
              <a:cxnLst/>
              <a:rect l="l" t="t" r="r" b="b"/>
              <a:pathLst>
                <a:path w="10327005" h="3785870">
                  <a:moveTo>
                    <a:pt x="0" y="3785616"/>
                  </a:moveTo>
                  <a:lnTo>
                    <a:pt x="10326624" y="3785616"/>
                  </a:lnTo>
                  <a:lnTo>
                    <a:pt x="10326624" y="0"/>
                  </a:lnTo>
                  <a:lnTo>
                    <a:pt x="0" y="0"/>
                  </a:lnTo>
                  <a:lnTo>
                    <a:pt x="0" y="3785616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314959" y="975105"/>
            <a:ext cx="10478770" cy="4177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Trámites</a:t>
            </a:r>
            <a:r>
              <a:rPr dirty="0" sz="1800" spc="-6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¿dónde</a:t>
            </a:r>
            <a:r>
              <a:rPr dirty="0" sz="1800" spc="-5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puedo</a:t>
            </a:r>
            <a:r>
              <a:rPr dirty="0" sz="1800" spc="-5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realizarlos?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800">
              <a:latin typeface="Verdana"/>
              <a:cs typeface="Verdana"/>
            </a:endParaRPr>
          </a:p>
          <a:p>
            <a:pPr marL="664845" indent="-342900">
              <a:lnSpc>
                <a:spcPct val="100000"/>
              </a:lnSpc>
              <a:buFont typeface="Arial MT"/>
              <a:buChar char="•"/>
              <a:tabLst>
                <a:tab pos="664845" algn="l"/>
              </a:tabLst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manera</a:t>
            </a:r>
            <a:r>
              <a:rPr dirty="0" sz="24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presencial</a:t>
            </a:r>
            <a:r>
              <a:rPr dirty="0" sz="24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24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las</a:t>
            </a:r>
            <a:r>
              <a:rPr dirty="0" sz="24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Oficinas</a:t>
            </a:r>
            <a:r>
              <a:rPr dirty="0" sz="2400" spc="-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atención</a:t>
            </a:r>
            <a:r>
              <a:rPr dirty="0" sz="24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ciudadana</a:t>
            </a:r>
            <a:r>
              <a:rPr dirty="0" sz="24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del</a:t>
            </a:r>
            <a:endParaRPr sz="2400">
              <a:latin typeface="Verdana"/>
              <a:cs typeface="Verdana"/>
            </a:endParaRPr>
          </a:p>
          <a:p>
            <a:pPr marL="664845">
              <a:lnSpc>
                <a:spcPct val="100000"/>
              </a:lnSpc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Ministerio</a:t>
            </a:r>
            <a:r>
              <a:rPr dirty="0" sz="2400" spc="-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8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educación,</a:t>
            </a:r>
            <a:r>
              <a:rPr dirty="0" sz="24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podrán</a:t>
            </a:r>
            <a:r>
              <a:rPr dirty="0" sz="2400" spc="-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solicitar</a:t>
            </a:r>
            <a:r>
              <a:rPr dirty="0" sz="24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todos</a:t>
            </a:r>
            <a:r>
              <a:rPr dirty="0" sz="2400" spc="-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los</a:t>
            </a:r>
            <a:r>
              <a:rPr dirty="0" sz="2400" spc="-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trámites.</a:t>
            </a:r>
            <a:endParaRPr sz="2400">
              <a:latin typeface="Verdana"/>
              <a:cs typeface="Verdana"/>
            </a:endParaRPr>
          </a:p>
          <a:p>
            <a:pPr marL="664845" indent="-342900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664845" algn="l"/>
                <a:tab pos="1213485" algn="l"/>
                <a:tab pos="1941830" algn="l"/>
                <a:tab pos="3071495" algn="l"/>
                <a:tab pos="3691890" algn="l"/>
                <a:tab pos="5336540" algn="l"/>
                <a:tab pos="5873115" algn="l"/>
                <a:tab pos="7688580" algn="l"/>
                <a:tab pos="8433435" algn="l"/>
                <a:tab pos="9178925" algn="l"/>
                <a:tab pos="9730740" algn="l"/>
                <a:tab pos="10283825" algn="l"/>
              </a:tabLst>
            </a:pP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0">
                <a:solidFill>
                  <a:srgbClr val="1B4388"/>
                </a:solidFill>
                <a:latin typeface="Verdana"/>
                <a:cs typeface="Verdana"/>
              </a:rPr>
              <a:t>Call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center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del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Ministerio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Educación,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600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600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26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26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endParaRPr sz="2400">
              <a:latin typeface="Verdana"/>
              <a:cs typeface="Verdana"/>
            </a:endParaRPr>
          </a:p>
          <a:p>
            <a:pPr marL="664845" marR="5080">
              <a:lnSpc>
                <a:spcPct val="100000"/>
              </a:lnSpc>
              <a:tabLst>
                <a:tab pos="1757680" algn="l"/>
                <a:tab pos="3303270" algn="l"/>
                <a:tab pos="4076065" algn="l"/>
                <a:tab pos="4848860" algn="l"/>
                <a:tab pos="5732780" algn="l"/>
                <a:tab pos="6313170" algn="l"/>
                <a:tab pos="7385050" algn="l"/>
                <a:tab pos="8767445" algn="l"/>
              </a:tabLst>
            </a:pP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desde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celulares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442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360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0">
                <a:solidFill>
                  <a:srgbClr val="1B4388"/>
                </a:solidFill>
                <a:latin typeface="Verdana"/>
                <a:cs typeface="Verdana"/>
              </a:rPr>
              <a:t>047.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podrá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solicitar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restablecer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2400" spc="-8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orientación</a:t>
            </a:r>
            <a:r>
              <a:rPr dirty="0" sz="2400" spc="-5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del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proceso.</a:t>
            </a:r>
            <a:endParaRPr sz="2400">
              <a:latin typeface="Verdana"/>
              <a:cs typeface="Verdana"/>
            </a:endParaRPr>
          </a:p>
          <a:p>
            <a:pPr marL="664845" marR="5080" indent="-34353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664845" algn="l"/>
                <a:tab pos="1212215" algn="l"/>
                <a:tab pos="1640205" algn="l"/>
                <a:tab pos="2824480" algn="l"/>
                <a:tab pos="3357879" algn="l"/>
                <a:tab pos="5981065" algn="l"/>
                <a:tab pos="7263130" algn="l"/>
                <a:tab pos="9238615" algn="l"/>
              </a:tabLst>
            </a:pP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página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ayuda</a:t>
            </a:r>
            <a:r>
              <a:rPr dirty="0" sz="2400" spc="3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Mineduc,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sección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trámites</a:t>
            </a:r>
            <a:r>
              <a:rPr dirty="0" sz="2400" spc="3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	línea</a:t>
            </a:r>
            <a:r>
              <a:rPr dirty="0" sz="2400" spc="39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25">
                <a:solidFill>
                  <a:srgbClr val="1B4388"/>
                </a:solidFill>
                <a:latin typeface="Verdana"/>
                <a:cs typeface="Verdana"/>
              </a:rPr>
              <a:t>se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podrá</a:t>
            </a:r>
            <a:r>
              <a:rPr dirty="0" sz="24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solicitar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vinculo</a:t>
            </a:r>
            <a:r>
              <a:rPr dirty="0" sz="24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postular</a:t>
            </a:r>
            <a:r>
              <a:rPr dirty="0" sz="2400" spc="-6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24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cambio</a:t>
            </a:r>
            <a:r>
              <a:rPr dirty="0" sz="24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nivel.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95" y="313740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975105"/>
            <a:ext cx="61023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Trámites</a:t>
            </a:r>
            <a:r>
              <a:rPr dirty="0" sz="1800" spc="-4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¿qué</a:t>
            </a:r>
            <a:r>
              <a:rPr dirty="0" sz="1800" spc="-4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tipo</a:t>
            </a:r>
            <a:r>
              <a:rPr dirty="0" sz="1800" spc="-3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4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trámites</a:t>
            </a:r>
            <a:r>
              <a:rPr dirty="0" sz="1800" spc="-3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puedo</a:t>
            </a:r>
            <a:r>
              <a:rPr dirty="0" sz="1800" spc="-3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solicitar?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17195" y="1366266"/>
            <a:ext cx="6084570" cy="0"/>
          </a:xfrm>
          <a:custGeom>
            <a:avLst/>
            <a:gdLst/>
            <a:ahLst/>
            <a:cxnLst/>
            <a:rect l="l" t="t" r="r" b="b"/>
            <a:pathLst>
              <a:path w="6084570" h="0">
                <a:moveTo>
                  <a:pt x="0" y="0"/>
                </a:moveTo>
                <a:lnTo>
                  <a:pt x="6084036" y="0"/>
                </a:lnTo>
              </a:path>
            </a:pathLst>
          </a:custGeom>
          <a:ln w="38100">
            <a:solidFill>
              <a:srgbClr val="0062A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45642" y="1793494"/>
            <a:ext cx="10317480" cy="34163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5969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70"/>
              </a:spcBef>
            </a:pPr>
            <a:endParaRPr sz="2400">
              <a:latin typeface="Times New Roman"/>
              <a:cs typeface="Times New Roman"/>
            </a:endParaRPr>
          </a:p>
          <a:p>
            <a:pPr marL="434340" indent="-343535">
              <a:lnSpc>
                <a:spcPct val="100000"/>
              </a:lnSpc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Restablecer</a:t>
            </a:r>
            <a:r>
              <a:rPr dirty="0" sz="2400" spc="-8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endParaRPr sz="24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Vinculo</a:t>
            </a:r>
            <a:r>
              <a:rPr dirty="0" sz="2400" spc="-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apoderado</a:t>
            </a:r>
            <a:r>
              <a:rPr dirty="0" sz="24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2400" spc="-5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postulante</a:t>
            </a:r>
            <a:endParaRPr sz="24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spcBef>
                <a:spcPts val="2885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Cambio</a:t>
            </a:r>
            <a:r>
              <a:rPr dirty="0" sz="24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curso</a:t>
            </a:r>
            <a:r>
              <a:rPr dirty="0" sz="24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postular</a:t>
            </a:r>
            <a:endParaRPr sz="2400">
              <a:latin typeface="Verdana"/>
              <a:cs typeface="Verdana"/>
            </a:endParaRPr>
          </a:p>
          <a:p>
            <a:pPr marL="434340" indent="-343535">
              <a:lnSpc>
                <a:spcPct val="100000"/>
              </a:lnSpc>
              <a:spcBef>
                <a:spcPts val="2880"/>
              </a:spcBef>
              <a:buFont typeface="Arial MT"/>
              <a:buChar char="•"/>
              <a:tabLst>
                <a:tab pos="434340" algn="l"/>
              </a:tabLst>
            </a:pP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Cambio</a:t>
            </a:r>
            <a:r>
              <a:rPr dirty="0" sz="24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genero</a:t>
            </a:r>
            <a:r>
              <a:rPr dirty="0" sz="24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4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400" spc="-10">
                <a:solidFill>
                  <a:srgbClr val="1B4388"/>
                </a:solidFill>
                <a:latin typeface="Verdana"/>
                <a:cs typeface="Verdana"/>
              </a:rPr>
              <a:t>postulante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759200" y="6219240"/>
            <a:ext cx="4446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andara"/>
                <a:cs typeface="Candara"/>
              </a:rPr>
              <a:t>Unidad</a:t>
            </a:r>
            <a:r>
              <a:rPr dirty="0" sz="1800" spc="-6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dirty="0" sz="1800">
                <a:solidFill>
                  <a:srgbClr val="FFFFFF"/>
                </a:solidFill>
                <a:latin typeface="Candara"/>
                <a:cs typeface="Candara"/>
              </a:rPr>
              <a:t>de</a:t>
            </a:r>
            <a:r>
              <a:rPr dirty="0" sz="1800" spc="-6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dirty="0" sz="1800">
                <a:solidFill>
                  <a:srgbClr val="FFFFFF"/>
                </a:solidFill>
                <a:latin typeface="Candara"/>
                <a:cs typeface="Candara"/>
              </a:rPr>
              <a:t>Reconocimiento</a:t>
            </a:r>
            <a:r>
              <a:rPr dirty="0" sz="1800" spc="-35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dirty="0" sz="1800">
                <a:solidFill>
                  <a:srgbClr val="FFFFFF"/>
                </a:solidFill>
                <a:latin typeface="Candara"/>
                <a:cs typeface="Candara"/>
              </a:rPr>
              <a:t>y</a:t>
            </a:r>
            <a:r>
              <a:rPr dirty="0" sz="1800" spc="-60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ndara"/>
                <a:cs typeface="Candara"/>
              </a:rPr>
              <a:t>Admisión</a:t>
            </a:r>
            <a:r>
              <a:rPr dirty="0" sz="1800" spc="-65">
                <a:solidFill>
                  <a:srgbClr val="FFFFFF"/>
                </a:solidFill>
                <a:latin typeface="Candara"/>
                <a:cs typeface="Candar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ndara"/>
                <a:cs typeface="Candara"/>
              </a:rPr>
              <a:t>Escolar</a:t>
            </a:r>
            <a:endParaRPr sz="1800">
              <a:latin typeface="Candara"/>
              <a:cs typeface="Candar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92702" y="2159761"/>
            <a:ext cx="3461892" cy="2359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728395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511" y="1407033"/>
            <a:ext cx="55937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¿Quiénes</a:t>
            </a:r>
            <a:r>
              <a:rPr dirty="0" sz="1800" spc="-7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pueden</a:t>
            </a:r>
            <a:r>
              <a:rPr dirty="0" sz="1800" spc="-6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postular</a:t>
            </a:r>
            <a:r>
              <a:rPr dirty="0" sz="1800" spc="-5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800" spc="-6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un</a:t>
            </a:r>
            <a:r>
              <a:rPr dirty="0" sz="1800" spc="-5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estudiante?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5413" y="2311730"/>
            <a:ext cx="3215640" cy="1117600"/>
          </a:xfrm>
          <a:prstGeom prst="rect">
            <a:avLst/>
          </a:prstGeom>
          <a:solidFill>
            <a:srgbClr val="BCD2FF"/>
          </a:solidFill>
          <a:ln w="9525">
            <a:solidFill>
              <a:srgbClr val="FF0000"/>
            </a:solidFill>
          </a:ln>
        </p:spPr>
        <p:txBody>
          <a:bodyPr wrap="square" lIns="0" tIns="1644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95"/>
              </a:spcBef>
            </a:pPr>
            <a:endParaRPr sz="1400">
              <a:latin typeface="Times New Roman"/>
              <a:cs typeface="Times New Roman"/>
            </a:endParaRPr>
          </a:p>
          <a:p>
            <a:pPr marL="91440" marR="359410">
              <a:lnSpc>
                <a:spcPts val="1510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Persona</a:t>
            </a:r>
            <a:r>
              <a:rPr dirty="0" sz="1400" spc="-5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mayor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-3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18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años</a:t>
            </a:r>
            <a:r>
              <a:rPr dirty="0" sz="1400" spc="-4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con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RUN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IPA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9780" y="3812743"/>
            <a:ext cx="2959735" cy="2048510"/>
          </a:xfrm>
          <a:prstGeom prst="rect">
            <a:avLst/>
          </a:prstGeom>
          <a:solidFill>
            <a:srgbClr val="BCD2FF"/>
          </a:solidFill>
          <a:ln w="12700">
            <a:solidFill>
              <a:srgbClr val="FF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400">
              <a:latin typeface="Times New Roman"/>
              <a:cs typeface="Times New Roman"/>
            </a:endParaRPr>
          </a:p>
          <a:p>
            <a:pPr algn="just" marL="91440" marR="80010">
              <a:lnSpc>
                <a:spcPct val="91400"/>
              </a:lnSpc>
            </a:pPr>
            <a:r>
              <a:rPr dirty="0" sz="1800">
                <a:solidFill>
                  <a:srgbClr val="053558"/>
                </a:solidFill>
                <a:latin typeface="Calibri"/>
                <a:cs typeface="Calibri"/>
              </a:rPr>
              <a:t>“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r>
              <a:rPr dirty="0" sz="1400" spc="110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derecho</a:t>
            </a:r>
            <a:r>
              <a:rPr dirty="0" sz="1400" spc="114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preferente</a:t>
            </a:r>
            <a:r>
              <a:rPr dirty="0" sz="1400" spc="114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para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ser</a:t>
            </a:r>
            <a:r>
              <a:rPr dirty="0" sz="1400" spc="465">
                <a:solidFill>
                  <a:srgbClr val="0062AE"/>
                </a:solidFill>
                <a:latin typeface="Verdana"/>
                <a:cs typeface="Verdana"/>
              </a:rPr>
              <a:t> 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apoderado</a:t>
            </a:r>
            <a:r>
              <a:rPr dirty="0" sz="1400" spc="470">
                <a:solidFill>
                  <a:srgbClr val="0062AE"/>
                </a:solidFill>
                <a:latin typeface="Verdana"/>
                <a:cs typeface="Verdana"/>
              </a:rPr>
              <a:t> 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400" spc="470">
                <a:solidFill>
                  <a:srgbClr val="0062AE"/>
                </a:solidFill>
                <a:latin typeface="Verdana"/>
                <a:cs typeface="Verdana"/>
              </a:rPr>
              <a:t>  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un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estudiante</a:t>
            </a:r>
            <a:r>
              <a:rPr dirty="0" sz="1400" spc="114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corresponde</a:t>
            </a:r>
            <a:r>
              <a:rPr dirty="0" sz="1400" spc="12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110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la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madre</a:t>
            </a:r>
            <a:r>
              <a:rPr dirty="0" sz="1400" spc="4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o</a:t>
            </a:r>
            <a:r>
              <a:rPr dirty="0" sz="1400" spc="4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al</a:t>
            </a:r>
            <a:r>
              <a:rPr dirty="0" sz="1400" spc="5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padre,</a:t>
            </a:r>
            <a:r>
              <a:rPr dirty="0" sz="1400" spc="50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y</a:t>
            </a:r>
            <a:r>
              <a:rPr dirty="0" sz="1400" spc="4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en</a:t>
            </a:r>
            <a:r>
              <a:rPr dirty="0" sz="1400" spc="4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su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defecto</a:t>
            </a:r>
            <a:r>
              <a:rPr dirty="0" sz="1400" spc="295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a</a:t>
            </a:r>
            <a:r>
              <a:rPr dirty="0" sz="1400" spc="290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los</a:t>
            </a:r>
            <a:r>
              <a:rPr dirty="0" sz="1400" spc="290">
                <a:solidFill>
                  <a:srgbClr val="0062AE"/>
                </a:solidFill>
                <a:latin typeface="Verdana"/>
                <a:cs typeface="Verdana"/>
              </a:rPr>
              <a:t> 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ascendientes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más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próximos”.</a:t>
            </a:r>
            <a:endParaRPr sz="1400">
              <a:latin typeface="Verdana"/>
              <a:cs typeface="Verdana"/>
            </a:endParaRPr>
          </a:p>
          <a:p>
            <a:pPr marL="815340">
              <a:lnSpc>
                <a:spcPct val="100000"/>
              </a:lnSpc>
              <a:spcBef>
                <a:spcPts val="1345"/>
              </a:spcBef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Decreto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N°152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87240" y="3250920"/>
            <a:ext cx="6760845" cy="3168015"/>
            <a:chOff x="4587240" y="3250920"/>
            <a:chExt cx="6760845" cy="31680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87240" y="3602837"/>
              <a:ext cx="2833877" cy="28157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9300" y="3250920"/>
              <a:ext cx="2978277" cy="2940050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4161154" y="2319273"/>
            <a:ext cx="3662045" cy="1101090"/>
          </a:xfrm>
          <a:prstGeom prst="rect">
            <a:avLst/>
          </a:prstGeom>
          <a:solidFill>
            <a:srgbClr val="BCD2FF"/>
          </a:solidFill>
          <a:ln w="9525">
            <a:solidFill>
              <a:srgbClr val="FF0000"/>
            </a:solidFill>
          </a:ln>
        </p:spPr>
        <p:txBody>
          <a:bodyPr wrap="square" lIns="0" tIns="144780" rIns="0" bIns="0" rtlCol="0" vert="horz">
            <a:spAutoFit/>
          </a:bodyPr>
          <a:lstStyle/>
          <a:p>
            <a:pPr marL="434340" indent="-342265">
              <a:lnSpc>
                <a:spcPts val="1595"/>
              </a:lnSpc>
              <a:spcBef>
                <a:spcPts val="1140"/>
              </a:spcBef>
              <a:buAutoNum type="arabicPeriod"/>
              <a:tabLst>
                <a:tab pos="434340" algn="l"/>
              </a:tabLst>
            </a:pP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Madre/padre/abuelos</a:t>
            </a:r>
            <a:endParaRPr sz="1400">
              <a:latin typeface="Verdana"/>
              <a:cs typeface="Verdana"/>
            </a:endParaRPr>
          </a:p>
          <a:p>
            <a:pPr marL="434340" indent="-342265">
              <a:lnSpc>
                <a:spcPts val="1510"/>
              </a:lnSpc>
              <a:buAutoNum type="arabicPeriod"/>
              <a:tabLst>
                <a:tab pos="434340" algn="l"/>
              </a:tabLst>
            </a:pP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Tutor</a:t>
            </a:r>
            <a:r>
              <a:rPr dirty="0" sz="1400" spc="-7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legal</a:t>
            </a:r>
            <a:r>
              <a:rPr dirty="0" sz="1400" spc="-9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(anual)</a:t>
            </a:r>
            <a:endParaRPr sz="1400">
              <a:latin typeface="Verdana"/>
              <a:cs typeface="Verdana"/>
            </a:endParaRPr>
          </a:p>
          <a:p>
            <a:pPr marL="434340" indent="-342265">
              <a:lnSpc>
                <a:spcPts val="1515"/>
              </a:lnSpc>
              <a:buAutoNum type="arabicPeriod"/>
              <a:tabLst>
                <a:tab pos="434340" algn="l"/>
              </a:tabLst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Madre/padre</a:t>
            </a:r>
            <a:r>
              <a:rPr dirty="0" sz="1400" spc="-6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0">
                <a:solidFill>
                  <a:srgbClr val="0062AE"/>
                </a:solidFill>
                <a:latin typeface="Verdana"/>
                <a:cs typeface="Verdana"/>
              </a:rPr>
              <a:t>Tutor</a:t>
            </a:r>
            <a:r>
              <a:rPr dirty="0" sz="1400" spc="-6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Legal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(anual)</a:t>
            </a:r>
            <a:endParaRPr sz="1400">
              <a:latin typeface="Verdana"/>
              <a:cs typeface="Verdana"/>
            </a:endParaRPr>
          </a:p>
          <a:p>
            <a:pPr marL="434340" indent="-342265">
              <a:lnSpc>
                <a:spcPts val="1595"/>
              </a:lnSpc>
              <a:buAutoNum type="arabicPeriod"/>
              <a:tabLst>
                <a:tab pos="434340" algn="l"/>
              </a:tabLst>
            </a:pP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Tutor</a:t>
            </a:r>
            <a:r>
              <a:rPr dirty="0" sz="1400" spc="-7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Simple</a:t>
            </a:r>
            <a:r>
              <a:rPr dirty="0" sz="1400" spc="-8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(declaración</a:t>
            </a:r>
            <a:r>
              <a:rPr dirty="0" sz="1400" spc="-9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simple)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082026" y="2319273"/>
            <a:ext cx="3566160" cy="1101090"/>
          </a:xfrm>
          <a:prstGeom prst="rect">
            <a:avLst/>
          </a:prstGeom>
          <a:solidFill>
            <a:srgbClr val="BCD2FF"/>
          </a:solidFill>
          <a:ln w="9525">
            <a:solidFill>
              <a:srgbClr val="FF0000"/>
            </a:solidFill>
          </a:ln>
        </p:spPr>
        <p:txBody>
          <a:bodyPr wrap="square" lIns="0" tIns="132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1595"/>
              </a:lnSpc>
            </a:pP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Debe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estar</a:t>
            </a:r>
            <a:r>
              <a:rPr dirty="0" sz="1400" spc="-30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vinculada</a:t>
            </a:r>
            <a:r>
              <a:rPr dirty="0" sz="1400" spc="-4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>
                <a:solidFill>
                  <a:srgbClr val="0062AE"/>
                </a:solidFill>
                <a:latin typeface="Verdana"/>
                <a:cs typeface="Verdana"/>
              </a:rPr>
              <a:t>con</a:t>
            </a:r>
            <a:r>
              <a:rPr dirty="0" sz="1400" spc="-15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400" spc="-25">
                <a:solidFill>
                  <a:srgbClr val="0062AE"/>
                </a:solidFill>
                <a:latin typeface="Verdana"/>
                <a:cs typeface="Verdana"/>
              </a:rPr>
              <a:t>el</a:t>
            </a:r>
            <a:endParaRPr sz="1400">
              <a:latin typeface="Verdana"/>
              <a:cs typeface="Verdana"/>
            </a:endParaRPr>
          </a:p>
          <a:p>
            <a:pPr algn="ctr">
              <a:lnSpc>
                <a:spcPts val="1595"/>
              </a:lnSpc>
            </a:pPr>
            <a:r>
              <a:rPr dirty="0" sz="1400" spc="-10">
                <a:solidFill>
                  <a:srgbClr val="0062AE"/>
                </a:solidFill>
                <a:latin typeface="Verdana"/>
                <a:cs typeface="Verdana"/>
              </a:rPr>
              <a:t>postulante.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939163" y="1953755"/>
            <a:ext cx="421005" cy="36957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4450" rIns="0" bIns="0" rtlCol="0" vert="horz">
            <a:spAutoFit/>
          </a:bodyPr>
          <a:lstStyle/>
          <a:p>
            <a:pPr marL="137795">
              <a:lnSpc>
                <a:spcPct val="100000"/>
              </a:lnSpc>
              <a:spcBef>
                <a:spcPts val="35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781802" y="1953755"/>
            <a:ext cx="421005" cy="36957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4450" rIns="0" bIns="0" rtlCol="0" vert="horz">
            <a:spAutoFit/>
          </a:bodyPr>
          <a:lstStyle/>
          <a:p>
            <a:pPr marL="138430">
              <a:lnSpc>
                <a:spcPct val="100000"/>
              </a:lnSpc>
              <a:spcBef>
                <a:spcPts val="35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28072" y="1953755"/>
            <a:ext cx="421005" cy="369570"/>
          </a:xfrm>
          <a:prstGeom prst="rect">
            <a:avLst/>
          </a:prstGeom>
          <a:solidFill>
            <a:srgbClr val="FF0000"/>
          </a:solidFill>
        </p:spPr>
        <p:txBody>
          <a:bodyPr wrap="square" lIns="0" tIns="44450" rIns="0" bIns="0" rtlCol="0" vert="horz">
            <a:spAutoFit/>
          </a:bodyPr>
          <a:lstStyle/>
          <a:p>
            <a:pPr marL="139065">
              <a:lnSpc>
                <a:spcPct val="100000"/>
              </a:lnSpc>
              <a:spcBef>
                <a:spcPts val="350"/>
              </a:spcBef>
            </a:pPr>
            <a:r>
              <a:rPr dirty="0" sz="1800" spc="-5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10630535" cy="4747895"/>
            <a:chOff x="226720" y="1585341"/>
            <a:chExt cx="10630535" cy="4747895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57621" y="1722272"/>
              <a:ext cx="5489575" cy="460121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5352922" y="1717509"/>
              <a:ext cx="5499100" cy="4610735"/>
            </a:xfrm>
            <a:custGeom>
              <a:avLst/>
              <a:gdLst/>
              <a:ahLst/>
              <a:cxnLst/>
              <a:rect l="l" t="t" r="r" b="b"/>
              <a:pathLst>
                <a:path w="5499100" h="4610735">
                  <a:moveTo>
                    <a:pt x="0" y="4610735"/>
                  </a:moveTo>
                  <a:lnTo>
                    <a:pt x="5499100" y="4610735"/>
                  </a:lnTo>
                  <a:lnTo>
                    <a:pt x="5499100" y="0"/>
                  </a:lnTo>
                  <a:lnTo>
                    <a:pt x="0" y="0"/>
                  </a:lnTo>
                  <a:lnTo>
                    <a:pt x="0" y="461073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525487" y="2951899"/>
            <a:ext cx="4543425" cy="95440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Para</a:t>
            </a:r>
            <a:r>
              <a:rPr dirty="0" sz="1600" spc="-7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postular</a:t>
            </a:r>
            <a:r>
              <a:rPr dirty="0" sz="16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1600" spc="-7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B4388"/>
                </a:solidFill>
                <a:latin typeface="Verdana"/>
                <a:cs typeface="Verdana"/>
              </a:rPr>
              <a:t>ingresar</a:t>
            </a:r>
            <a:r>
              <a:rPr dirty="0" sz="1600" spc="-4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600">
              <a:latin typeface="Verdana"/>
              <a:cs typeface="Verdana"/>
            </a:endParaRPr>
          </a:p>
          <a:p>
            <a:pPr algn="ctr" marL="635">
              <a:lnSpc>
                <a:spcPct val="100000"/>
              </a:lnSpc>
            </a:pP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  <a:hlinkClick r:id="rId3"/>
              </a:rPr>
              <a:t>www.sistemadeadmisionescolar.cl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1576070" algn="l"/>
              </a:tabLst>
            </a:pPr>
            <a:r>
              <a:rPr dirty="0"/>
              <a:t>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365993" y="1927351"/>
            <a:ext cx="875665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página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59993" y="1927351"/>
            <a:ext cx="8822055" cy="6356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1256030" algn="l"/>
                <a:tab pos="1929764" algn="l"/>
                <a:tab pos="2545715" algn="l"/>
                <a:tab pos="3148965" algn="l"/>
                <a:tab pos="4301490" algn="l"/>
                <a:tab pos="4976495" algn="l"/>
                <a:tab pos="5753735" algn="l"/>
                <a:tab pos="6517640" algn="l"/>
                <a:tab pos="7821930" algn="l"/>
                <a:tab pos="8587105" algn="l"/>
              </a:tabLst>
            </a:pP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Desde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1B4388"/>
                </a:solidFill>
                <a:latin typeface="Verdana"/>
                <a:cs typeface="Verdana"/>
              </a:rPr>
              <a:t>5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hasta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28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de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agosto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la 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www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.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sistemadeadmisionescolar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.</a:t>
            </a:r>
            <a:r>
              <a:rPr dirty="0" u="sng" sz="20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Verdana"/>
                <a:cs typeface="Verdana"/>
                <a:hlinkClick r:id="rId2"/>
              </a:rPr>
              <a:t>cl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14959" y="1223264"/>
            <a:ext cx="33997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8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7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6720" y="1585341"/>
            <a:ext cx="10614025" cy="4713605"/>
            <a:chOff x="226720" y="1585341"/>
            <a:chExt cx="10614025" cy="4713605"/>
          </a:xfrm>
        </p:grpSpPr>
        <p:sp>
          <p:nvSpPr>
            <p:cNvPr id="7" name="object 7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0144" y="2746019"/>
              <a:ext cx="4083430" cy="354279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695319" y="2741256"/>
              <a:ext cx="7140575" cy="3552825"/>
            </a:xfrm>
            <a:custGeom>
              <a:avLst/>
              <a:gdLst/>
              <a:ahLst/>
              <a:cxnLst/>
              <a:rect l="l" t="t" r="r" b="b"/>
              <a:pathLst>
                <a:path w="7140575" h="3552825">
                  <a:moveTo>
                    <a:pt x="0" y="3552316"/>
                  </a:moveTo>
                  <a:lnTo>
                    <a:pt x="4092955" y="3552316"/>
                  </a:lnTo>
                  <a:lnTo>
                    <a:pt x="4092955" y="0"/>
                  </a:lnTo>
                  <a:lnTo>
                    <a:pt x="0" y="0"/>
                  </a:lnTo>
                  <a:lnTo>
                    <a:pt x="0" y="3552316"/>
                  </a:lnTo>
                  <a:close/>
                </a:path>
                <a:path w="7140575" h="3552825">
                  <a:moveTo>
                    <a:pt x="4618101" y="2626779"/>
                  </a:moveTo>
                  <a:lnTo>
                    <a:pt x="7140321" y="2626779"/>
                  </a:lnTo>
                  <a:lnTo>
                    <a:pt x="7140321" y="687743"/>
                  </a:lnTo>
                  <a:lnTo>
                    <a:pt x="4618101" y="687743"/>
                  </a:lnTo>
                  <a:lnTo>
                    <a:pt x="4618101" y="2626779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81101" y="3438144"/>
            <a:ext cx="3027045" cy="132397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Revisar</a:t>
            </a:r>
            <a:r>
              <a:rPr dirty="0" sz="2000" spc="-9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endParaRPr sz="2000">
              <a:latin typeface="Verdana"/>
              <a:cs typeface="Verdana"/>
            </a:endParaRPr>
          </a:p>
          <a:p>
            <a:pPr algn="ctr" marL="297180" marR="292100" indent="89535">
              <a:lnSpc>
                <a:spcPct val="100000"/>
              </a:lnSpc>
            </a:pPr>
            <a:r>
              <a:rPr dirty="0" sz="2000" b="1">
                <a:solidFill>
                  <a:srgbClr val="1B4388"/>
                </a:solidFill>
                <a:latin typeface="Verdana"/>
                <a:cs typeface="Verdana"/>
              </a:rPr>
              <a:t>Vitrina</a:t>
            </a:r>
            <a:r>
              <a:rPr dirty="0" sz="2000" spc="5" b="1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25" b="1">
                <a:solidFill>
                  <a:srgbClr val="1B4388"/>
                </a:solidFill>
                <a:latin typeface="Verdana"/>
                <a:cs typeface="Verdana"/>
              </a:rPr>
              <a:t>de </a:t>
            </a:r>
            <a:r>
              <a:rPr dirty="0" sz="2000" spc="-10" b="1">
                <a:solidFill>
                  <a:srgbClr val="1B4388"/>
                </a:solidFill>
                <a:latin typeface="Verdana"/>
                <a:cs typeface="Verdana"/>
              </a:rPr>
              <a:t>Establecimientos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Educativos.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406130" y="3459302"/>
            <a:ext cx="2353945" cy="1855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605915" algn="l"/>
              </a:tabLst>
            </a:pP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Se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podrá</a:t>
            </a:r>
            <a:endParaRPr sz="2000">
              <a:latin typeface="Verdana"/>
              <a:cs typeface="Verdana"/>
            </a:endParaRPr>
          </a:p>
          <a:p>
            <a:pPr marR="5080">
              <a:lnSpc>
                <a:spcPct val="100000"/>
              </a:lnSpc>
              <a:tabLst>
                <a:tab pos="839469" algn="l"/>
                <a:tab pos="894080" algn="l"/>
                <a:tab pos="1200785" algn="l"/>
                <a:tab pos="1548130" algn="l"/>
                <a:tab pos="1721485" algn="l"/>
                <a:tab pos="2186940" algn="l"/>
              </a:tabLst>
            </a:pP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modificar,</a:t>
            </a:r>
            <a:r>
              <a:rPr dirty="0" sz="2000" spc="50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eliminar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60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y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enviar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postulación hasta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el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día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28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1B4388"/>
                </a:solidFill>
                <a:latin typeface="Verdana"/>
                <a:cs typeface="Verdana"/>
              </a:rPr>
              <a:t>a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las</a:t>
            </a:r>
            <a:r>
              <a:rPr dirty="0" sz="20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14:00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horas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564515" algn="l"/>
                <a:tab pos="2051050" algn="l"/>
              </a:tabLst>
            </a:pPr>
            <a:r>
              <a:rPr dirty="0" spc="-20"/>
              <a:t>2</a:t>
            </a:r>
            <a:r>
              <a:rPr dirty="0" spc="-380"/>
              <a:t> </a:t>
            </a:r>
            <a:r>
              <a:rPr dirty="0" spc="-50"/>
              <a:t>.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965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2.4.</a:t>
            </a:r>
            <a:r>
              <a:rPr dirty="0" sz="1800" spc="-7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5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4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07670" y="1585341"/>
            <a:ext cx="11532235" cy="4838700"/>
            <a:chOff x="207670" y="1585341"/>
            <a:chExt cx="11532235" cy="483870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045" y="1707413"/>
              <a:ext cx="5615686" cy="4716526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7192009" y="4045089"/>
              <a:ext cx="4543425" cy="708025"/>
            </a:xfrm>
            <a:custGeom>
              <a:avLst/>
              <a:gdLst/>
              <a:ahLst/>
              <a:cxnLst/>
              <a:rect l="l" t="t" r="r" b="b"/>
              <a:pathLst>
                <a:path w="4543425" h="708025">
                  <a:moveTo>
                    <a:pt x="0" y="707885"/>
                  </a:moveTo>
                  <a:lnTo>
                    <a:pt x="4542917" y="707885"/>
                  </a:lnTo>
                  <a:lnTo>
                    <a:pt x="4542917" y="0"/>
                  </a:lnTo>
                  <a:lnTo>
                    <a:pt x="0" y="0"/>
                  </a:lnTo>
                  <a:lnTo>
                    <a:pt x="0" y="707885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7192009" y="3251263"/>
            <a:ext cx="4543425" cy="400685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715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20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indicar</a:t>
            </a:r>
            <a:r>
              <a:rPr dirty="0" sz="20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su</a:t>
            </a:r>
            <a:r>
              <a:rPr dirty="0" sz="2000" spc="-3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RUN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284466" y="4075938"/>
            <a:ext cx="4370705" cy="636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991869" algn="l"/>
                <a:tab pos="2176145" algn="l"/>
                <a:tab pos="2804160" algn="l"/>
                <a:tab pos="3564890" algn="l"/>
                <a:tab pos="4049395" algn="l"/>
              </a:tabLst>
            </a:pP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indicar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su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IPA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50">
                <a:solidFill>
                  <a:srgbClr val="1B4388"/>
                </a:solidFill>
                <a:latin typeface="Verdana"/>
                <a:cs typeface="Verdana"/>
              </a:rPr>
              <a:t>y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	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en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contraseña</a:t>
            </a:r>
            <a:r>
              <a:rPr dirty="0" sz="2000" spc="-9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volver</a:t>
            </a:r>
            <a:r>
              <a:rPr dirty="0" sz="2000" spc="-6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digitar</a:t>
            </a:r>
            <a:r>
              <a:rPr dirty="0" sz="20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su</a:t>
            </a:r>
            <a:r>
              <a:rPr dirty="0" sz="2000" spc="-6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IPA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6308725" y="3454019"/>
            <a:ext cx="792480" cy="2340610"/>
            <a:chOff x="6308725" y="3454019"/>
            <a:chExt cx="792480" cy="2340610"/>
          </a:xfrm>
        </p:grpSpPr>
        <p:sp>
          <p:nvSpPr>
            <p:cNvPr id="11" name="object 11" descr=""/>
            <p:cNvSpPr/>
            <p:nvPr/>
          </p:nvSpPr>
          <p:spPr>
            <a:xfrm>
              <a:off x="6403721" y="5501132"/>
              <a:ext cx="483234" cy="287655"/>
            </a:xfrm>
            <a:custGeom>
              <a:avLst/>
              <a:gdLst/>
              <a:ahLst/>
              <a:cxnLst/>
              <a:rect l="l" t="t" r="r" b="b"/>
              <a:pathLst>
                <a:path w="483234" h="287654">
                  <a:moveTo>
                    <a:pt x="143509" y="0"/>
                  </a:moveTo>
                  <a:lnTo>
                    <a:pt x="0" y="143510"/>
                  </a:lnTo>
                  <a:lnTo>
                    <a:pt x="143509" y="287058"/>
                  </a:lnTo>
                  <a:lnTo>
                    <a:pt x="143509" y="215290"/>
                  </a:lnTo>
                  <a:lnTo>
                    <a:pt x="482726" y="215290"/>
                  </a:lnTo>
                  <a:lnTo>
                    <a:pt x="482726" y="71755"/>
                  </a:lnTo>
                  <a:lnTo>
                    <a:pt x="143509" y="71755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403721" y="5501132"/>
              <a:ext cx="483234" cy="287655"/>
            </a:xfrm>
            <a:custGeom>
              <a:avLst/>
              <a:gdLst/>
              <a:ahLst/>
              <a:cxnLst/>
              <a:rect l="l" t="t" r="r" b="b"/>
              <a:pathLst>
                <a:path w="483234" h="287654">
                  <a:moveTo>
                    <a:pt x="0" y="143510"/>
                  </a:moveTo>
                  <a:lnTo>
                    <a:pt x="143509" y="0"/>
                  </a:lnTo>
                  <a:lnTo>
                    <a:pt x="143509" y="71755"/>
                  </a:lnTo>
                  <a:lnTo>
                    <a:pt x="482726" y="71755"/>
                  </a:lnTo>
                  <a:lnTo>
                    <a:pt x="482726" y="215290"/>
                  </a:lnTo>
                  <a:lnTo>
                    <a:pt x="143509" y="215290"/>
                  </a:lnTo>
                  <a:lnTo>
                    <a:pt x="143509" y="287058"/>
                  </a:lnTo>
                  <a:lnTo>
                    <a:pt x="0" y="143510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91021" y="4329938"/>
              <a:ext cx="483234" cy="287020"/>
            </a:xfrm>
            <a:custGeom>
              <a:avLst/>
              <a:gdLst/>
              <a:ahLst/>
              <a:cxnLst/>
              <a:rect l="l" t="t" r="r" b="b"/>
              <a:pathLst>
                <a:path w="483234" h="287020">
                  <a:moveTo>
                    <a:pt x="143509" y="0"/>
                  </a:moveTo>
                  <a:lnTo>
                    <a:pt x="0" y="143510"/>
                  </a:lnTo>
                  <a:lnTo>
                    <a:pt x="143509" y="287019"/>
                  </a:lnTo>
                  <a:lnTo>
                    <a:pt x="143509" y="215264"/>
                  </a:lnTo>
                  <a:lnTo>
                    <a:pt x="482726" y="215264"/>
                  </a:lnTo>
                  <a:lnTo>
                    <a:pt x="482726" y="71755"/>
                  </a:lnTo>
                  <a:lnTo>
                    <a:pt x="143509" y="71755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91021" y="4329938"/>
              <a:ext cx="483234" cy="287020"/>
            </a:xfrm>
            <a:custGeom>
              <a:avLst/>
              <a:gdLst/>
              <a:ahLst/>
              <a:cxnLst/>
              <a:rect l="l" t="t" r="r" b="b"/>
              <a:pathLst>
                <a:path w="483234" h="287020">
                  <a:moveTo>
                    <a:pt x="0" y="143510"/>
                  </a:moveTo>
                  <a:lnTo>
                    <a:pt x="143509" y="0"/>
                  </a:lnTo>
                  <a:lnTo>
                    <a:pt x="143509" y="71755"/>
                  </a:lnTo>
                  <a:lnTo>
                    <a:pt x="482726" y="71755"/>
                  </a:lnTo>
                  <a:lnTo>
                    <a:pt x="482726" y="215264"/>
                  </a:lnTo>
                  <a:lnTo>
                    <a:pt x="143509" y="215264"/>
                  </a:lnTo>
                  <a:lnTo>
                    <a:pt x="143509" y="287019"/>
                  </a:lnTo>
                  <a:lnTo>
                    <a:pt x="0" y="143510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308725" y="3454019"/>
              <a:ext cx="792480" cy="638810"/>
            </a:xfrm>
            <a:custGeom>
              <a:avLst/>
              <a:gdLst/>
              <a:ahLst/>
              <a:cxnLst/>
              <a:rect l="l" t="t" r="r" b="b"/>
              <a:pathLst>
                <a:path w="792479" h="638810">
                  <a:moveTo>
                    <a:pt x="731052" y="45273"/>
                  </a:moveTo>
                  <a:lnTo>
                    <a:pt x="0" y="633348"/>
                  </a:lnTo>
                  <a:lnTo>
                    <a:pt x="3937" y="638301"/>
                  </a:lnTo>
                  <a:lnTo>
                    <a:pt x="735064" y="50267"/>
                  </a:lnTo>
                  <a:lnTo>
                    <a:pt x="731052" y="45273"/>
                  </a:lnTo>
                  <a:close/>
                </a:path>
                <a:path w="792479" h="638810">
                  <a:moveTo>
                    <a:pt x="775341" y="37337"/>
                  </a:moveTo>
                  <a:lnTo>
                    <a:pt x="740918" y="37337"/>
                  </a:lnTo>
                  <a:lnTo>
                    <a:pt x="744981" y="42290"/>
                  </a:lnTo>
                  <a:lnTo>
                    <a:pt x="735064" y="50267"/>
                  </a:lnTo>
                  <a:lnTo>
                    <a:pt x="756920" y="77469"/>
                  </a:lnTo>
                  <a:lnTo>
                    <a:pt x="775341" y="37337"/>
                  </a:lnTo>
                  <a:close/>
                </a:path>
                <a:path w="792479" h="638810">
                  <a:moveTo>
                    <a:pt x="740918" y="37337"/>
                  </a:moveTo>
                  <a:lnTo>
                    <a:pt x="731052" y="45273"/>
                  </a:lnTo>
                  <a:lnTo>
                    <a:pt x="735064" y="50267"/>
                  </a:lnTo>
                  <a:lnTo>
                    <a:pt x="744981" y="42290"/>
                  </a:lnTo>
                  <a:lnTo>
                    <a:pt x="740918" y="37337"/>
                  </a:lnTo>
                  <a:close/>
                </a:path>
                <a:path w="792479" h="638810">
                  <a:moveTo>
                    <a:pt x="792479" y="0"/>
                  </a:moveTo>
                  <a:lnTo>
                    <a:pt x="709168" y="18033"/>
                  </a:lnTo>
                  <a:lnTo>
                    <a:pt x="731052" y="45273"/>
                  </a:lnTo>
                  <a:lnTo>
                    <a:pt x="740918" y="37337"/>
                  </a:lnTo>
                  <a:lnTo>
                    <a:pt x="775341" y="37337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192009" y="5146827"/>
            <a:ext cx="4543425" cy="1016000"/>
          </a:xfrm>
          <a:prstGeom prst="rect">
            <a:avLst/>
          </a:prstGeom>
          <a:ln w="9525">
            <a:solidFill>
              <a:srgbClr val="FF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345"/>
              </a:spcBef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Apoderado(a)</a:t>
            </a:r>
            <a:r>
              <a:rPr dirty="0" sz="2000" spc="19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con</a:t>
            </a:r>
            <a:r>
              <a:rPr dirty="0" sz="2000" spc="18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cuenta</a:t>
            </a:r>
            <a:r>
              <a:rPr dirty="0" sz="2000" spc="19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creada,</a:t>
            </a:r>
            <a:endParaRPr sz="200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debe</a:t>
            </a:r>
            <a:r>
              <a:rPr dirty="0" sz="2000" spc="-2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dirigirse</a:t>
            </a:r>
            <a:r>
              <a:rPr dirty="0" sz="2000" spc="-1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r>
              <a:rPr dirty="0" sz="2000" spc="-3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la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sección:</a:t>
            </a:r>
            <a:endParaRPr sz="2000">
              <a:latin typeface="Verdana"/>
              <a:cs typeface="Verdana"/>
            </a:endParaRPr>
          </a:p>
          <a:p>
            <a:pPr marL="180340">
              <a:lnSpc>
                <a:spcPct val="100000"/>
              </a:lnSpc>
            </a:pP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“Ingresa</a:t>
            </a:r>
            <a:r>
              <a:rPr dirty="0" sz="2000" spc="-45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>
                <a:solidFill>
                  <a:srgbClr val="1B4388"/>
                </a:solidFill>
                <a:latin typeface="Verdana"/>
                <a:cs typeface="Verdana"/>
              </a:rPr>
              <a:t>a</a:t>
            </a:r>
            <a:r>
              <a:rPr dirty="0" sz="2000" spc="-20">
                <a:solidFill>
                  <a:srgbClr val="1B4388"/>
                </a:solidFill>
                <a:latin typeface="Verdana"/>
                <a:cs typeface="Verdana"/>
              </a:rPr>
              <a:t> </a:t>
            </a:r>
            <a:r>
              <a:rPr dirty="0" sz="2000" spc="-10">
                <a:solidFill>
                  <a:srgbClr val="1B4388"/>
                </a:solidFill>
                <a:latin typeface="Verdana"/>
                <a:cs typeface="Verdana"/>
              </a:rPr>
              <a:t>Postular”.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" y="534466"/>
            <a:ext cx="6084570" cy="457834"/>
          </a:xfrm>
          <a:prstGeom prst="rect"/>
          <a:solidFill>
            <a:srgbClr val="0062AE"/>
          </a:solidFill>
        </p:spPr>
        <p:txBody>
          <a:bodyPr wrap="square" lIns="0" tIns="736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580"/>
              </a:spcBef>
              <a:tabLst>
                <a:tab pos="564515" algn="l"/>
                <a:tab pos="2051050" algn="l"/>
              </a:tabLst>
            </a:pPr>
            <a:r>
              <a:rPr dirty="0" spc="-20"/>
              <a:t>2</a:t>
            </a:r>
            <a:r>
              <a:rPr dirty="0" spc="-380"/>
              <a:t> </a:t>
            </a:r>
            <a:r>
              <a:rPr dirty="0" spc="-50"/>
              <a:t>.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/>
              <a:t>e</a:t>
            </a:r>
            <a:r>
              <a:rPr dirty="0" spc="-390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o</a:t>
            </a:r>
            <a:r>
              <a:rPr dirty="0" spc="-385"/>
              <a:t> </a:t>
            </a:r>
            <a:r>
              <a:rPr dirty="0"/>
              <a:t>d</a:t>
            </a:r>
            <a:r>
              <a:rPr dirty="0" spc="-385"/>
              <a:t> </a:t>
            </a:r>
            <a:r>
              <a:rPr dirty="0" spc="-50"/>
              <a:t>o</a:t>
            </a:r>
            <a:r>
              <a:rPr dirty="0"/>
              <a:t>	P</a:t>
            </a:r>
            <a:r>
              <a:rPr dirty="0" spc="-395"/>
              <a:t> </a:t>
            </a:r>
            <a:r>
              <a:rPr dirty="0" spc="-10"/>
              <a:t>r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n</a:t>
            </a:r>
            <a:r>
              <a:rPr dirty="0" spc="-390"/>
              <a:t> </a:t>
            </a:r>
            <a:r>
              <a:rPr dirty="0"/>
              <a:t>c</a:t>
            </a:r>
            <a:r>
              <a:rPr dirty="0" spc="-390"/>
              <a:t> </a:t>
            </a:r>
            <a:r>
              <a:rPr dirty="0" spc="-10"/>
              <a:t>i</a:t>
            </a:r>
            <a:r>
              <a:rPr dirty="0" spc="-390"/>
              <a:t> </a:t>
            </a:r>
            <a:r>
              <a:rPr dirty="0"/>
              <a:t>p</a:t>
            </a:r>
            <a:r>
              <a:rPr dirty="0" spc="-380"/>
              <a:t> </a:t>
            </a:r>
            <a:r>
              <a:rPr dirty="0"/>
              <a:t>a</a:t>
            </a:r>
            <a:r>
              <a:rPr dirty="0" spc="-385"/>
              <a:t> </a:t>
            </a:r>
            <a:r>
              <a:rPr dirty="0" spc="-50"/>
              <a:t>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4959" y="1223264"/>
            <a:ext cx="39655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2.4.</a:t>
            </a:r>
            <a:r>
              <a:rPr dirty="0" sz="1800" spc="-7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Plataforma</a:t>
            </a:r>
            <a:r>
              <a:rPr dirty="0" sz="1800" spc="-50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b="1" i="1">
                <a:solidFill>
                  <a:srgbClr val="0062AE"/>
                </a:solidFill>
                <a:latin typeface="Verdana"/>
                <a:cs typeface="Verdana"/>
              </a:rPr>
              <a:t>de</a:t>
            </a:r>
            <a:r>
              <a:rPr dirty="0" sz="1800" spc="-45" b="1" i="1">
                <a:solidFill>
                  <a:srgbClr val="0062AE"/>
                </a:solidFill>
                <a:latin typeface="Verdana"/>
                <a:cs typeface="Verdana"/>
              </a:rPr>
              <a:t> </a:t>
            </a:r>
            <a:r>
              <a:rPr dirty="0" sz="1800" spc="-10" b="1" i="1">
                <a:solidFill>
                  <a:srgbClr val="0062AE"/>
                </a:solidFill>
                <a:latin typeface="Verdana"/>
                <a:cs typeface="Verdana"/>
              </a:rPr>
              <a:t>Postulación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6720" y="1585341"/>
            <a:ext cx="7531100" cy="4358640"/>
            <a:chOff x="226720" y="1585341"/>
            <a:chExt cx="7531100" cy="4358640"/>
          </a:xfrm>
        </p:grpSpPr>
        <p:sp>
          <p:nvSpPr>
            <p:cNvPr id="5" name="object 5" descr=""/>
            <p:cNvSpPr/>
            <p:nvPr/>
          </p:nvSpPr>
          <p:spPr>
            <a:xfrm>
              <a:off x="226720" y="1604391"/>
              <a:ext cx="6084570" cy="0"/>
            </a:xfrm>
            <a:custGeom>
              <a:avLst/>
              <a:gdLst/>
              <a:ahLst/>
              <a:cxnLst/>
              <a:rect l="l" t="t" r="r" b="b"/>
              <a:pathLst>
                <a:path w="6084570" h="0">
                  <a:moveTo>
                    <a:pt x="0" y="0"/>
                  </a:moveTo>
                  <a:lnTo>
                    <a:pt x="6084036" y="0"/>
                  </a:lnTo>
                </a:path>
              </a:pathLst>
            </a:custGeom>
            <a:ln w="38100">
              <a:solidFill>
                <a:srgbClr val="0062A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540243" y="3822954"/>
              <a:ext cx="213995" cy="2118360"/>
            </a:xfrm>
            <a:custGeom>
              <a:avLst/>
              <a:gdLst/>
              <a:ahLst/>
              <a:cxnLst/>
              <a:rect l="l" t="t" r="r" b="b"/>
              <a:pathLst>
                <a:path w="213995" h="2118360">
                  <a:moveTo>
                    <a:pt x="213867" y="2117852"/>
                  </a:moveTo>
                  <a:lnTo>
                    <a:pt x="172245" y="2116452"/>
                  </a:lnTo>
                  <a:lnTo>
                    <a:pt x="138255" y="2112633"/>
                  </a:lnTo>
                  <a:lnTo>
                    <a:pt x="115337" y="2106970"/>
                  </a:lnTo>
                  <a:lnTo>
                    <a:pt x="106933" y="2100033"/>
                  </a:lnTo>
                  <a:lnTo>
                    <a:pt x="106933" y="1076706"/>
                  </a:lnTo>
                  <a:lnTo>
                    <a:pt x="98530" y="1069802"/>
                  </a:lnTo>
                  <a:lnTo>
                    <a:pt x="75612" y="1064148"/>
                  </a:lnTo>
                  <a:lnTo>
                    <a:pt x="41622" y="1060328"/>
                  </a:lnTo>
                  <a:lnTo>
                    <a:pt x="0" y="1058926"/>
                  </a:lnTo>
                  <a:lnTo>
                    <a:pt x="41622" y="1057523"/>
                  </a:lnTo>
                  <a:lnTo>
                    <a:pt x="75612" y="1053703"/>
                  </a:lnTo>
                  <a:lnTo>
                    <a:pt x="98530" y="1048049"/>
                  </a:lnTo>
                  <a:lnTo>
                    <a:pt x="106933" y="1041146"/>
                  </a:lnTo>
                  <a:lnTo>
                    <a:pt x="106933" y="17780"/>
                  </a:lnTo>
                  <a:lnTo>
                    <a:pt x="115337" y="10876"/>
                  </a:lnTo>
                  <a:lnTo>
                    <a:pt x="138255" y="5222"/>
                  </a:lnTo>
                  <a:lnTo>
                    <a:pt x="172245" y="1402"/>
                  </a:lnTo>
                  <a:lnTo>
                    <a:pt x="213867" y="0"/>
                  </a:lnTo>
                </a:path>
              </a:pathLst>
            </a:custGeom>
            <a:ln w="63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89299" y="2453132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291084" y="0"/>
                  </a:moveTo>
                  <a:lnTo>
                    <a:pt x="291084" y="101472"/>
                  </a:lnTo>
                  <a:lnTo>
                    <a:pt x="0" y="101472"/>
                  </a:lnTo>
                  <a:lnTo>
                    <a:pt x="0" y="304418"/>
                  </a:lnTo>
                  <a:lnTo>
                    <a:pt x="291084" y="304418"/>
                  </a:lnTo>
                  <a:lnTo>
                    <a:pt x="291084" y="405764"/>
                  </a:lnTo>
                  <a:lnTo>
                    <a:pt x="493902" y="202945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89299" y="2453132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0" y="101472"/>
                  </a:moveTo>
                  <a:lnTo>
                    <a:pt x="291084" y="101472"/>
                  </a:lnTo>
                  <a:lnTo>
                    <a:pt x="291084" y="0"/>
                  </a:lnTo>
                  <a:lnTo>
                    <a:pt x="493902" y="202945"/>
                  </a:lnTo>
                  <a:lnTo>
                    <a:pt x="291084" y="405764"/>
                  </a:lnTo>
                  <a:lnTo>
                    <a:pt x="291084" y="304418"/>
                  </a:lnTo>
                  <a:lnTo>
                    <a:pt x="0" y="304418"/>
                  </a:lnTo>
                  <a:lnTo>
                    <a:pt x="0" y="101472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789299" y="4597526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291084" y="0"/>
                  </a:moveTo>
                  <a:lnTo>
                    <a:pt x="291084" y="101473"/>
                  </a:lnTo>
                  <a:lnTo>
                    <a:pt x="0" y="101473"/>
                  </a:lnTo>
                  <a:lnTo>
                    <a:pt x="0" y="304419"/>
                  </a:lnTo>
                  <a:lnTo>
                    <a:pt x="291084" y="304419"/>
                  </a:lnTo>
                  <a:lnTo>
                    <a:pt x="291084" y="405765"/>
                  </a:lnTo>
                  <a:lnTo>
                    <a:pt x="493902" y="202946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789299" y="4597526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0" y="101473"/>
                  </a:moveTo>
                  <a:lnTo>
                    <a:pt x="291084" y="101473"/>
                  </a:lnTo>
                  <a:lnTo>
                    <a:pt x="291084" y="0"/>
                  </a:lnTo>
                  <a:lnTo>
                    <a:pt x="493902" y="202946"/>
                  </a:lnTo>
                  <a:lnTo>
                    <a:pt x="291084" y="405765"/>
                  </a:lnTo>
                  <a:lnTo>
                    <a:pt x="291084" y="304419"/>
                  </a:lnTo>
                  <a:lnTo>
                    <a:pt x="0" y="304419"/>
                  </a:lnTo>
                  <a:lnTo>
                    <a:pt x="0" y="101473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245604" y="2413127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291084" y="0"/>
                  </a:moveTo>
                  <a:lnTo>
                    <a:pt x="291084" y="101473"/>
                  </a:lnTo>
                  <a:lnTo>
                    <a:pt x="0" y="101473"/>
                  </a:lnTo>
                  <a:lnTo>
                    <a:pt x="0" y="304292"/>
                  </a:lnTo>
                  <a:lnTo>
                    <a:pt x="291084" y="304292"/>
                  </a:lnTo>
                  <a:lnTo>
                    <a:pt x="291084" y="405764"/>
                  </a:lnTo>
                  <a:lnTo>
                    <a:pt x="493902" y="202946"/>
                  </a:lnTo>
                  <a:lnTo>
                    <a:pt x="2910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245604" y="2413127"/>
              <a:ext cx="494030" cy="405765"/>
            </a:xfrm>
            <a:custGeom>
              <a:avLst/>
              <a:gdLst/>
              <a:ahLst/>
              <a:cxnLst/>
              <a:rect l="l" t="t" r="r" b="b"/>
              <a:pathLst>
                <a:path w="494029" h="405764">
                  <a:moveTo>
                    <a:pt x="0" y="101473"/>
                  </a:moveTo>
                  <a:lnTo>
                    <a:pt x="291084" y="101473"/>
                  </a:lnTo>
                  <a:lnTo>
                    <a:pt x="291084" y="0"/>
                  </a:lnTo>
                  <a:lnTo>
                    <a:pt x="493902" y="202946"/>
                  </a:lnTo>
                  <a:lnTo>
                    <a:pt x="291084" y="405764"/>
                  </a:lnTo>
                  <a:lnTo>
                    <a:pt x="291084" y="304292"/>
                  </a:lnTo>
                  <a:lnTo>
                    <a:pt x="0" y="304292"/>
                  </a:lnTo>
                  <a:lnTo>
                    <a:pt x="0" y="101473"/>
                  </a:lnTo>
                  <a:close/>
                </a:path>
              </a:pathLst>
            </a:custGeom>
            <a:ln w="12700">
              <a:solidFill>
                <a:srgbClr val="01284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4451603" y="2256154"/>
            <a:ext cx="2478405" cy="723265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222885" rIns="0" bIns="0" rtlCol="0" vert="horz">
            <a:spAutoFit/>
          </a:bodyPr>
          <a:lstStyle/>
          <a:p>
            <a:pPr marL="453390">
              <a:lnSpc>
                <a:spcPct val="100000"/>
              </a:lnSpc>
              <a:spcBef>
                <a:spcPts val="1755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Apoderado(a)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451603" y="4440491"/>
            <a:ext cx="2591435" cy="813435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Times New Roman"/>
              <a:cs typeface="Times New Roman"/>
            </a:endParaRPr>
          </a:p>
          <a:p>
            <a:pPr marL="511175">
              <a:lnSpc>
                <a:spcPct val="100000"/>
              </a:lnSpc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Apoderado(a)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251317" y="2291511"/>
            <a:ext cx="3068955" cy="647065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184785" rIns="0" bIns="0" rtlCol="0" vert="horz">
            <a:spAutoFit/>
          </a:bodyPr>
          <a:lstStyle/>
          <a:p>
            <a:pPr marL="795655">
              <a:lnSpc>
                <a:spcPct val="100000"/>
              </a:lnSpc>
              <a:spcBef>
                <a:spcPts val="1455"/>
              </a:spcBef>
            </a:pPr>
            <a:r>
              <a:rPr dirty="0" sz="1800">
                <a:solidFill>
                  <a:srgbClr val="FFFFFF"/>
                </a:solidFill>
                <a:latin typeface="Verdana"/>
                <a:cs typeface="Verdana"/>
              </a:rPr>
              <a:t>Crear</a:t>
            </a:r>
            <a:r>
              <a:rPr dirty="0" sz="18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cuenta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251317" y="3822966"/>
            <a:ext cx="3141345" cy="782320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8890" rIns="0" bIns="0" rtlCol="0" vert="horz">
            <a:spAutoFit/>
          </a:bodyPr>
          <a:lstStyle/>
          <a:p>
            <a:pPr algn="ctr" marL="1270">
              <a:lnSpc>
                <a:spcPts val="2160"/>
              </a:lnSpc>
              <a:spcBef>
                <a:spcPts val="70"/>
              </a:spcBef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RUN</a:t>
            </a:r>
            <a:endParaRPr sz="1800">
              <a:latin typeface="Verdana"/>
              <a:cs typeface="Verdana"/>
            </a:endParaRPr>
          </a:p>
          <a:p>
            <a:pPr algn="ctr" marL="1905">
              <a:lnSpc>
                <a:spcPts val="192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Ingresar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su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clave,</a:t>
            </a:r>
            <a:endParaRPr sz="1600">
              <a:latin typeface="Verdana"/>
              <a:cs typeface="Verdana"/>
            </a:endParaRPr>
          </a:p>
          <a:p>
            <a:pPr algn="ctr" marL="254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recuperar</a:t>
            </a:r>
            <a:r>
              <a:rPr dirty="0" sz="1600" spc="-10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Verdana"/>
                <a:cs typeface="Verdana"/>
              </a:rPr>
              <a:t>clave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62368" y="2155939"/>
            <a:ext cx="3158490" cy="898525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66675" rIns="0" bIns="0" rtlCol="0" vert="horz">
            <a:spAutoFit/>
          </a:bodyPr>
          <a:lstStyle/>
          <a:p>
            <a:pPr marL="986155">
              <a:lnSpc>
                <a:spcPts val="2160"/>
              </a:lnSpc>
              <a:spcBef>
                <a:spcPts val="525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NUEVO(A)</a:t>
            </a:r>
            <a:endParaRPr sz="1800">
              <a:latin typeface="Verdana"/>
              <a:cs typeface="Verdana"/>
            </a:endParaRPr>
          </a:p>
          <a:p>
            <a:pPr marL="91440" marR="8318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sin</a:t>
            </a:r>
            <a:r>
              <a:rPr dirty="0" sz="16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cuenta</a:t>
            </a:r>
            <a:r>
              <a:rPr dirty="0" sz="16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600" spc="18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Plataforma</a:t>
            </a:r>
            <a:r>
              <a:rPr dirty="0" sz="1600" spc="1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postulaciones.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493636" y="4287951"/>
            <a:ext cx="3127375" cy="1025525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130810" rIns="0" bIns="0" rtlCol="0" vert="horz">
            <a:spAutoFit/>
          </a:bodyPr>
          <a:lstStyle/>
          <a:p>
            <a:pPr marL="836294">
              <a:lnSpc>
                <a:spcPts val="2160"/>
              </a:lnSpc>
              <a:spcBef>
                <a:spcPts val="1030"/>
              </a:spcBef>
            </a:pPr>
            <a:r>
              <a:rPr dirty="0" sz="1800" spc="-10">
                <a:solidFill>
                  <a:srgbClr val="FFFFFF"/>
                </a:solidFill>
                <a:latin typeface="Verdana"/>
                <a:cs typeface="Verdana"/>
              </a:rPr>
              <a:t>ANTIGUO(A)</a:t>
            </a:r>
            <a:endParaRPr sz="1800">
              <a:latin typeface="Verdana"/>
              <a:cs typeface="Verdana"/>
            </a:endParaRPr>
          </a:p>
          <a:p>
            <a:pPr marL="91440" marR="85725">
              <a:lnSpc>
                <a:spcPts val="1920"/>
              </a:lnSpc>
              <a:spcBef>
                <a:spcPts val="60"/>
              </a:spcBef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cuenta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z="1600" spc="-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Plataforma</a:t>
            </a:r>
            <a:r>
              <a:rPr dirty="0" sz="1600" spc="-3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de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postulaciones.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251317" y="4737252"/>
            <a:ext cx="3141345" cy="1151890"/>
          </a:xfrm>
          <a:prstGeom prst="rect">
            <a:avLst/>
          </a:prstGeom>
          <a:solidFill>
            <a:srgbClr val="17347B"/>
          </a:solidFill>
          <a:ln w="12700">
            <a:solidFill>
              <a:srgbClr val="FF0000"/>
            </a:solidFill>
          </a:ln>
        </p:spPr>
        <p:txBody>
          <a:bodyPr wrap="square" lIns="0" tIns="71755" rIns="0" bIns="0" rtlCol="0" vert="horz">
            <a:spAutoFit/>
          </a:bodyPr>
          <a:lstStyle/>
          <a:p>
            <a:pPr algn="ctr">
              <a:lnSpc>
                <a:spcPts val="2160"/>
              </a:lnSpc>
              <a:spcBef>
                <a:spcPts val="565"/>
              </a:spcBef>
            </a:pPr>
            <a:r>
              <a:rPr dirty="0" sz="1800" spc="-25">
                <a:solidFill>
                  <a:srgbClr val="FFFFFF"/>
                </a:solidFill>
                <a:latin typeface="Verdana"/>
                <a:cs typeface="Verdana"/>
              </a:rPr>
              <a:t>IPA</a:t>
            </a:r>
            <a:endParaRPr sz="1800">
              <a:latin typeface="Verdana"/>
              <a:cs typeface="Verdana"/>
            </a:endParaRPr>
          </a:p>
          <a:p>
            <a:pPr algn="ctr" marL="662305" marR="652780" indent="-1905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Ingresar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dirty="0" sz="16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25">
                <a:solidFill>
                  <a:srgbClr val="FFFFFF"/>
                </a:solidFill>
                <a:latin typeface="Verdana"/>
                <a:cs typeface="Verdana"/>
              </a:rPr>
              <a:t>IPA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sin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guion</a:t>
            </a:r>
            <a:r>
              <a:rPr dirty="0" sz="16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FFFFFF"/>
                </a:solidFill>
                <a:latin typeface="Verdana"/>
                <a:cs typeface="Verdana"/>
              </a:rPr>
              <a:t>ni</a:t>
            </a:r>
            <a:r>
              <a:rPr dirty="0" sz="1600" spc="-3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Verdana"/>
                <a:cs typeface="Verdana"/>
              </a:rPr>
              <a:t>digito verificador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Paula Teresita Hidalgo Silva</dc:creator>
  <dc:title>Sistema de Admisión Escolar y posibles situaciones de matrícula</dc:title>
  <dcterms:created xsi:type="dcterms:W3CDTF">2025-07-29T20:04:04Z</dcterms:created>
  <dcterms:modified xsi:type="dcterms:W3CDTF">2025-07-29T20:04:04Z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2025-07-22T00:00:00Z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2025-07-29T00:00:00Z</vt:filetime>
  </property>
  <property fmtid="{D5CDD505-2E9C-101B-9397-08002B2CF9AE}" pid="5" name="Producer">
    <vt:lpwstr>Microsoft® PowerPoint® para Microsoft 365</vt:lpwstr>
  </property>
</Properties>
</file>