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Qty by Markets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Contribution %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37ef6ae-8bfe-4401-8d27-9cd50ffdd6f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248daf035f64f70" /><Relationship Type="http://schemas.openxmlformats.org/officeDocument/2006/relationships/slideLayout" Target="/ppt/slideLayouts/slideLayout8.xml" Id="R154d1181c95c4431" /><Relationship Type="http://schemas.openxmlformats.org/officeDocument/2006/relationships/hyperlink" Target="https://app.powerbi.com/groups/me/reports/337ef6ae-8bfe-4401-8d27-9cd50ffdd6fe/?pbi_source=PowerPoint" TargetMode="External" Id="RelId0" /><Relationship Type="http://schemas.openxmlformats.org/officeDocument/2006/relationships/image" Target="/ppt/media/image4.png" Id="imgId16384519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7fd1fd78c7f4354" /><Relationship Type="http://schemas.openxmlformats.org/officeDocument/2006/relationships/slideLayout" Target="/ppt/slideLayouts/slideLayout8.xml" Id="Rcd98154deee04ac1" /><Relationship Type="http://schemas.openxmlformats.org/officeDocument/2006/relationships/hyperlink" Target="https://app.powerbi.com/groups/me/reports/337ef6ae-8bfe-4401-8d27-9cd50ffdd6fe/?pbi_source=PowerPoint" TargetMode="External" Id="RelId1" /><Relationship Type="http://schemas.openxmlformats.org/officeDocument/2006/relationships/image" Target="/ppt/media/image5.png" Id="imgId16384519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f12f3cf7e5a4e1b" /><Relationship Type="http://schemas.openxmlformats.org/officeDocument/2006/relationships/slideLayout" Target="/ppt/slideLayouts/slideLayout8.xml" Id="R317610b62d854d21" /><Relationship Type="http://schemas.openxmlformats.org/officeDocument/2006/relationships/hyperlink" Target="https://app.powerbi.com/groups/me/reports/337ef6ae-8bfe-4401-8d27-9cd50ffdd6fe/?pbi_source=PowerPoint" TargetMode="External" Id="RelId2" /><Relationship Type="http://schemas.openxmlformats.org/officeDocument/2006/relationships/image" Target="/ppt/media/image6.png" Id="imgId1638451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Analysis Sales Insights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1/22/2023 4:21:06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1/22/2023 4:19:26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38451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Profit % by market ,Profit Contribution % by Market ,slicer ,slicer ,Top 5 Customers ,Revenue Trend ,card ,Revenue Contribution % by Marke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38451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Profit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slicer ,Top 5 Customers ,Revenue Trend ,card ,Revenue Contribution % by Market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38451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04850" y="0"/>
            <a:ext cx="107632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