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46B-9431-40AD-8C74-7BE10C1C3F07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6680-16A2-4B94-AD72-6ADC6EC16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1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46B-9431-40AD-8C74-7BE10C1C3F07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6680-16A2-4B94-AD72-6ADC6EC16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1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46B-9431-40AD-8C74-7BE10C1C3F07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6680-16A2-4B94-AD72-6ADC6EC16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0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46B-9431-40AD-8C74-7BE10C1C3F07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6680-16A2-4B94-AD72-6ADC6EC16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69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46B-9431-40AD-8C74-7BE10C1C3F07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6680-16A2-4B94-AD72-6ADC6EC16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8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46B-9431-40AD-8C74-7BE10C1C3F07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6680-16A2-4B94-AD72-6ADC6EC16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17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46B-9431-40AD-8C74-7BE10C1C3F07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6680-16A2-4B94-AD72-6ADC6EC16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96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46B-9431-40AD-8C74-7BE10C1C3F07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6680-16A2-4B94-AD72-6ADC6EC16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46B-9431-40AD-8C74-7BE10C1C3F07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6680-16A2-4B94-AD72-6ADC6EC16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12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46B-9431-40AD-8C74-7BE10C1C3F07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6680-16A2-4B94-AD72-6ADC6EC16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39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46B-9431-40AD-8C74-7BE10C1C3F07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6680-16A2-4B94-AD72-6ADC6EC16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04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B46B-9431-40AD-8C74-7BE10C1C3F07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6680-16A2-4B94-AD72-6ADC6EC16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2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ru-RU" dirty="0" smtClean="0"/>
              <a:t>Спортивный клуб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Картинки по запросу поихал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32" y="2540989"/>
            <a:ext cx="4839120" cy="36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2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Кто будет пользователем?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Картинки по запросу администра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66" y="1446332"/>
            <a:ext cx="5411667" cy="541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4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каких сущностей состоит?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07830" y="3182816"/>
            <a:ext cx="1758462" cy="98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Родители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82157" y="2127739"/>
            <a:ext cx="1758462" cy="98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Ребенок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11869" y="4443412"/>
            <a:ext cx="1758462" cy="98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Учителя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135816" y="4193931"/>
            <a:ext cx="1758462" cy="98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Комнаты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58707" y="2280139"/>
            <a:ext cx="1758462" cy="98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Секции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6" idx="3"/>
          </p:cNvCxnSpPr>
          <p:nvPr/>
        </p:nvCxnSpPr>
        <p:spPr>
          <a:xfrm rot="10800000" flipV="1">
            <a:off x="2866293" y="2620107"/>
            <a:ext cx="915865" cy="1055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3"/>
            <a:endCxn id="10" idx="1"/>
          </p:cNvCxnSpPr>
          <p:nvPr/>
        </p:nvCxnSpPr>
        <p:spPr>
          <a:xfrm>
            <a:off x="5540619" y="2620108"/>
            <a:ext cx="1118088" cy="152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10" idx="2"/>
            <a:endCxn id="8" idx="3"/>
          </p:cNvCxnSpPr>
          <p:nvPr/>
        </p:nvCxnSpPr>
        <p:spPr>
          <a:xfrm rot="5400000">
            <a:off x="5868683" y="3266526"/>
            <a:ext cx="1670904" cy="1667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0" idx="3"/>
            <a:endCxn id="9" idx="0"/>
          </p:cNvCxnSpPr>
          <p:nvPr/>
        </p:nvCxnSpPr>
        <p:spPr>
          <a:xfrm>
            <a:off x="8417169" y="2772508"/>
            <a:ext cx="597878" cy="1421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56687" y="316645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1:М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870331" y="230627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М:М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511853" y="462796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1:1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9015713" y="326487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М:1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0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9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Сущность секция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60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 каждой секции будет </a:t>
            </a:r>
            <a:r>
              <a:rPr lang="en-US" dirty="0" smtClean="0"/>
              <a:t>ID, </a:t>
            </a:r>
            <a:r>
              <a:rPr lang="ru-RU" dirty="0" smtClean="0"/>
              <a:t>название, </a:t>
            </a:r>
            <a:r>
              <a:rPr lang="en-US" dirty="0" smtClean="0"/>
              <a:t>ID</a:t>
            </a:r>
            <a:r>
              <a:rPr lang="ru-RU" dirty="0" smtClean="0"/>
              <a:t> комнаты, а так же </a:t>
            </a:r>
            <a:r>
              <a:rPr lang="en-US" dirty="0" smtClean="0"/>
              <a:t>ID </a:t>
            </a:r>
            <a:r>
              <a:rPr lang="ru-RU" dirty="0" smtClean="0"/>
              <a:t>учителя.</a:t>
            </a:r>
            <a:endParaRPr lang="ru-RU" dirty="0"/>
          </a:p>
        </p:txBody>
      </p:sp>
      <p:pic>
        <p:nvPicPr>
          <p:cNvPr id="4098" name="Picture 2" descr="Картинки по запросу спортивная секц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6622"/>
            <a:ext cx="51625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57" y="2958352"/>
            <a:ext cx="7219272" cy="23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Сущность дитё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 каждого ребенка есть </a:t>
            </a:r>
            <a:r>
              <a:rPr lang="en-US" dirty="0" smtClean="0"/>
              <a:t>ID</a:t>
            </a:r>
            <a:r>
              <a:rPr lang="ru-RU" dirty="0" smtClean="0"/>
              <a:t>, фамилия, имя, день рождения, </a:t>
            </a:r>
            <a:r>
              <a:rPr lang="en-US" dirty="0" smtClean="0"/>
              <a:t>ID </a:t>
            </a:r>
            <a:r>
              <a:rPr lang="ru-RU" dirty="0" smtClean="0"/>
              <a:t>секции куда он ходит, а так же </a:t>
            </a:r>
            <a:r>
              <a:rPr lang="en-US" dirty="0" smtClean="0"/>
              <a:t>ID </a:t>
            </a:r>
            <a:r>
              <a:rPr lang="ru-RU" dirty="0" smtClean="0"/>
              <a:t>родителя. </a:t>
            </a:r>
            <a:endParaRPr lang="ru-RU" dirty="0"/>
          </a:p>
        </p:txBody>
      </p:sp>
      <p:pic>
        <p:nvPicPr>
          <p:cNvPr id="3076" name="Picture 4" descr="Картинки по запросу ребенок спортсм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1" y="2982539"/>
            <a:ext cx="4605163" cy="30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19" y="2857500"/>
            <a:ext cx="6456680" cy="31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Сущность комната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0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У каждой комнаты будет свой </a:t>
            </a:r>
            <a:r>
              <a:rPr lang="en-US" dirty="0" smtClean="0"/>
              <a:t>ID </a:t>
            </a:r>
            <a:r>
              <a:rPr lang="ru-RU" dirty="0" smtClean="0"/>
              <a:t>и просто номер(название) комнаты.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58" y="3690618"/>
            <a:ext cx="9224683" cy="14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Сущность родитель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170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 каждого родителя будет свой </a:t>
            </a:r>
            <a:r>
              <a:rPr lang="en-US" dirty="0" smtClean="0"/>
              <a:t>ID, </a:t>
            </a:r>
            <a:r>
              <a:rPr lang="ru-RU" dirty="0" smtClean="0"/>
              <a:t>фамилия, имя и номер телефона.</a:t>
            </a:r>
            <a:endParaRPr lang="ru-RU" dirty="0"/>
          </a:p>
        </p:txBody>
      </p:sp>
      <p:pic>
        <p:nvPicPr>
          <p:cNvPr id="5122" name="Picture 2" descr="Картинки по запросу родитель спортсмен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9" y="2837329"/>
            <a:ext cx="5742949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48" y="2837329"/>
            <a:ext cx="5618838" cy="29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Сущность тренер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81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 каждого учителя будет так же </a:t>
            </a:r>
            <a:r>
              <a:rPr lang="en-US" dirty="0" smtClean="0"/>
              <a:t>ID, </a:t>
            </a:r>
            <a:r>
              <a:rPr lang="ru-RU" dirty="0" smtClean="0"/>
              <a:t>фамилия, имя и номер телефона.</a:t>
            </a:r>
            <a:endParaRPr lang="ru-RU" dirty="0"/>
          </a:p>
        </p:txBody>
      </p:sp>
      <p:pic>
        <p:nvPicPr>
          <p:cNvPr id="6146" name="Picture 2" descr="Картинки по запросу трен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1684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58745"/>
            <a:ext cx="7620000" cy="20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61" y="1690688"/>
            <a:ext cx="9507277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116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Спортивный клуб</vt:lpstr>
      <vt:lpstr> Кто будет пользователем?</vt:lpstr>
      <vt:lpstr>Из каких сущностей состоит?</vt:lpstr>
      <vt:lpstr>Сущность секция</vt:lpstr>
      <vt:lpstr>Сущность дитё</vt:lpstr>
      <vt:lpstr>Сущность комната</vt:lpstr>
      <vt:lpstr>Сущность родитель</vt:lpstr>
      <vt:lpstr>Сущность тренер</vt:lpstr>
      <vt:lpstr>Схема данных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Спортивный клуб</dc:title>
  <dc:creator>koyash</dc:creator>
  <cp:lastModifiedBy>koyash</cp:lastModifiedBy>
  <cp:revision>4</cp:revision>
  <dcterms:created xsi:type="dcterms:W3CDTF">2019-10-08T01:05:42Z</dcterms:created>
  <dcterms:modified xsi:type="dcterms:W3CDTF">2019-10-08T01:35:18Z</dcterms:modified>
</cp:coreProperties>
</file>