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E2DDD-5C52-ADA1-B7DD-9B91B5CF3962}" v="49" dt="2025-01-17T20:21:2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diyagram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A36DAE5-9CCB-2BD3-5484-FA32BDD1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3" y="-3339"/>
            <a:ext cx="12191999" cy="68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diyagram, taslak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DC9CD76-3CC8-6F94-0C1A-8B467D9E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"/>
            <a:ext cx="12203204" cy="68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diyagram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FE2D41C-BD82-9952-F778-38DB1CEC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" y="1526"/>
            <a:ext cx="12192000" cy="68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diyagram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6B5E12B-05A6-644C-87F1-D9CBF9ED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"/>
            <a:ext cx="12191999" cy="68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diyagram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B153F65-0220-58B5-A573-4ECFE162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" y="-285"/>
            <a:ext cx="12191999" cy="68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2025-01-17T20:17:59Z</dcterms:created>
  <dcterms:modified xsi:type="dcterms:W3CDTF">2025-01-17T20:21:29Z</dcterms:modified>
</cp:coreProperties>
</file>