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Horizon" charset="1" panose="02000500000000000000"/>
      <p:regular r:id="rId14"/>
    </p:embeddedFont>
    <p:embeddedFont>
      <p:font typeface="Beautifully Delicious Sans Heavy" charset="1" panose="00000A07000000000000"/>
      <p:regular r:id="rId15"/>
    </p:embeddedFont>
    <p:embeddedFont>
      <p:font typeface="TT Prosto Sans" charset="1" panose="020005030400000200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3417127" y="-8432603"/>
            <a:ext cx="17164144" cy="24732196"/>
            <a:chOff x="0" y="0"/>
            <a:chExt cx="3172968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151410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t="0" r="-16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35270" y="8793669"/>
            <a:ext cx="1424030" cy="523496"/>
            <a:chOff x="0" y="0"/>
            <a:chExt cx="1345399" cy="4945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5399" cy="494590"/>
            </a:xfrm>
            <a:custGeom>
              <a:avLst/>
              <a:gdLst/>
              <a:ahLst/>
              <a:cxnLst/>
              <a:rect r="r" b="b" t="t" l="l"/>
              <a:pathLst>
                <a:path h="494590" w="1345399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anchor="ctr" rtlCol="false" tIns="39101" lIns="39101" bIns="39101" rIns="39101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16392461" y="8787639"/>
            <a:ext cx="309649" cy="535557"/>
          </a:xfrm>
          <a:custGeom>
            <a:avLst/>
            <a:gdLst/>
            <a:ahLst/>
            <a:cxnLst/>
            <a:rect r="r" b="b" t="t" l="l"/>
            <a:pathLst>
              <a:path h="535557" w="309649">
                <a:moveTo>
                  <a:pt x="0" y="0"/>
                </a:moveTo>
                <a:lnTo>
                  <a:pt x="309649" y="0"/>
                </a:lnTo>
                <a:lnTo>
                  <a:pt x="309649" y="535556"/>
                </a:lnTo>
                <a:lnTo>
                  <a:pt x="0" y="5355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40715" y="2868613"/>
            <a:ext cx="14806570" cy="4302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spc="120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NESNE</a:t>
            </a:r>
          </a:p>
          <a:p>
            <a:pPr algn="l">
              <a:lnSpc>
                <a:spcPts val="11200"/>
              </a:lnSpc>
            </a:pPr>
            <a:r>
              <a:rPr lang="en-US" sz="8000" spc="120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YÖNELIK</a:t>
            </a:r>
          </a:p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 spc="120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PROGRAMLAMA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0715" y="8873490"/>
            <a:ext cx="696252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SUNUMU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3481785" y="-8238629"/>
            <a:ext cx="17164144" cy="24732196"/>
            <a:chOff x="0" y="0"/>
            <a:chExt cx="3172968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151410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t="0" r="-160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943739" y="2683117"/>
            <a:ext cx="8201275" cy="4920765"/>
            <a:chOff x="0" y="0"/>
            <a:chExt cx="6350000" cy="381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3"/>
              <a:stretch>
                <a:fillRect l="0" t="-15729" r="0" b="-15729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FAF7F2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835270" y="8793669"/>
            <a:ext cx="1424030" cy="523496"/>
            <a:chOff x="0" y="0"/>
            <a:chExt cx="1345399" cy="4945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5399" cy="494590"/>
            </a:xfrm>
            <a:custGeom>
              <a:avLst/>
              <a:gdLst/>
              <a:ahLst/>
              <a:cxnLst/>
              <a:rect r="r" b="b" t="t" l="l"/>
              <a:pathLst>
                <a:path h="494590" w="1345399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anchor="ctr" rtlCol="false" tIns="39101" lIns="39101" bIns="39101" rIns="39101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895350"/>
            <a:ext cx="1127492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spc="675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F1 YÖNETIM SISTEMI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69387" y="3326134"/>
            <a:ext cx="9359508" cy="3501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78"/>
              </a:lnSpc>
            </a:pPr>
            <a:r>
              <a:rPr lang="en-US" sz="2210" spc="110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Bu proje Nesne Yönelimli Programlama dersi için geliştirilmiş bir F1 Yönetim Sistemi uygulamasıdır. Projenin amacı bir Formula 1 sezonunu yönetmek için gerekli olan temel işlemleri kullanıcı dostu bir arayüzle gerçekleştirebilmektir. Proje C# programlama dili kullanılarak geliştirilmiştir ve Nesne Yönelik Programlama prensiplerine uygun şekilde tasarlanmıştır.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65676" y="8873490"/>
            <a:ext cx="963219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3481785" y="-8238629"/>
            <a:ext cx="17164144" cy="24732196"/>
            <a:chOff x="0" y="0"/>
            <a:chExt cx="3172968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151410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t="0" r="-160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675592" y="2419956"/>
            <a:ext cx="8418630" cy="5051178"/>
            <a:chOff x="0" y="0"/>
            <a:chExt cx="6350000" cy="381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3"/>
              <a:stretch>
                <a:fillRect l="-1885" t="0" r="-1885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FAF7F2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835270" y="8793669"/>
            <a:ext cx="1424030" cy="523496"/>
            <a:chOff x="0" y="0"/>
            <a:chExt cx="1345399" cy="4945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5399" cy="494590"/>
            </a:xfrm>
            <a:custGeom>
              <a:avLst/>
              <a:gdLst/>
              <a:ahLst/>
              <a:cxnLst/>
              <a:rect r="r" b="b" t="t" l="l"/>
              <a:pathLst>
                <a:path h="494590" w="1345399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anchor="ctr" rtlCol="false" tIns="39101" lIns="39101" bIns="39101" rIns="39101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895350"/>
            <a:ext cx="1127492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spc="675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PROJENIN IŞLEVLERI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65676" y="8873490"/>
            <a:ext cx="963219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6594" y="2263550"/>
            <a:ext cx="8327406" cy="562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0"/>
              </a:lnSpc>
            </a:pPr>
            <a:r>
              <a:rPr lang="en-US" sz="2261" spc="113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1- Takım Ekleme/Silme: Sisteme yeni takımlar eklenebilir veya mevcut takımlar silinebilir.</a:t>
            </a:r>
          </a:p>
          <a:p>
            <a:pPr algn="just">
              <a:lnSpc>
                <a:spcPts val="4070"/>
              </a:lnSpc>
            </a:pPr>
            <a:r>
              <a:rPr lang="en-US" sz="2261" spc="113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2- Sürücü Ekleme/Silme: Takımlara sürücüler atanabilir ya da sürücüler sistemden kaldırılabilir.</a:t>
            </a:r>
          </a:p>
          <a:p>
            <a:pPr algn="just">
              <a:lnSpc>
                <a:spcPts val="4070"/>
              </a:lnSpc>
            </a:pPr>
            <a:r>
              <a:rPr lang="en-US" sz="2261" spc="113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3- Takımları Görüntüleme: Sistemde kayıtlı tüm takımlar ve sürücüleri detaylı olarak listelenebilir.</a:t>
            </a:r>
          </a:p>
          <a:p>
            <a:pPr algn="just">
              <a:lnSpc>
                <a:spcPts val="4070"/>
              </a:lnSpc>
            </a:pPr>
            <a:r>
              <a:rPr lang="en-US" sz="2261" spc="113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4- Genel Sıralamayı Görüntüleme: Tüm takımların sezon içerisindeki puan durumu ve sıralaması görüntülenebilir.</a:t>
            </a:r>
          </a:p>
          <a:p>
            <a:pPr algn="just">
              <a:lnSpc>
                <a:spcPts val="4070"/>
              </a:lnSpc>
            </a:pPr>
            <a:r>
              <a:rPr lang="en-US" sz="2261" spc="113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5- Yarış Sonucu Ekleme: Bir yarışın sonuçları girilerek sürücülere ve takımlara puan eklenebilir.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3481785" y="-8238629"/>
            <a:ext cx="17164144" cy="24732196"/>
            <a:chOff x="0" y="0"/>
            <a:chExt cx="3172968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151410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t="0" r="-16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337468" y="2708617"/>
            <a:ext cx="10604650" cy="5750838"/>
            <a:chOff x="0" y="0"/>
            <a:chExt cx="2792994" cy="15146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2994" cy="1514624"/>
            </a:xfrm>
            <a:custGeom>
              <a:avLst/>
              <a:gdLst/>
              <a:ahLst/>
              <a:cxnLst/>
              <a:rect r="r" b="b" t="t" l="l"/>
              <a:pathLst>
                <a:path h="1514624" w="2792994">
                  <a:moveTo>
                    <a:pt x="47453" y="0"/>
                  </a:moveTo>
                  <a:lnTo>
                    <a:pt x="2745541" y="0"/>
                  </a:lnTo>
                  <a:cubicBezTo>
                    <a:pt x="2771749" y="0"/>
                    <a:pt x="2792994" y="21246"/>
                    <a:pt x="2792994" y="47453"/>
                  </a:cubicBezTo>
                  <a:lnTo>
                    <a:pt x="2792994" y="1467171"/>
                  </a:lnTo>
                  <a:cubicBezTo>
                    <a:pt x="2792994" y="1479756"/>
                    <a:pt x="2787995" y="1491826"/>
                    <a:pt x="2779095" y="1500725"/>
                  </a:cubicBezTo>
                  <a:cubicBezTo>
                    <a:pt x="2770196" y="1509625"/>
                    <a:pt x="2758126" y="1514624"/>
                    <a:pt x="2745541" y="1514624"/>
                  </a:cubicBezTo>
                  <a:lnTo>
                    <a:pt x="47453" y="1514624"/>
                  </a:lnTo>
                  <a:cubicBezTo>
                    <a:pt x="34868" y="1514624"/>
                    <a:pt x="22798" y="1509625"/>
                    <a:pt x="13899" y="1500725"/>
                  </a:cubicBezTo>
                  <a:cubicBezTo>
                    <a:pt x="5000" y="1491826"/>
                    <a:pt x="0" y="1479756"/>
                    <a:pt x="0" y="1467171"/>
                  </a:cubicBezTo>
                  <a:lnTo>
                    <a:pt x="0" y="47453"/>
                  </a:lnTo>
                  <a:cubicBezTo>
                    <a:pt x="0" y="34868"/>
                    <a:pt x="5000" y="22798"/>
                    <a:pt x="13899" y="13899"/>
                  </a:cubicBezTo>
                  <a:cubicBezTo>
                    <a:pt x="22798" y="5000"/>
                    <a:pt x="34868" y="0"/>
                    <a:pt x="474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AF7F2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2792994" cy="16384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  <a:p>
              <a:pPr algn="ctr">
                <a:lnSpc>
                  <a:spcPts val="3150"/>
                </a:lnSpc>
              </a:pPr>
            </a:p>
            <a:p>
              <a:pPr algn="ctr">
                <a:lnSpc>
                  <a:spcPts val="3150"/>
                </a:lnSpc>
              </a:pPr>
            </a:p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-1426760" y="2734043"/>
            <a:ext cx="9937425" cy="5699987"/>
            <a:chOff x="0" y="0"/>
            <a:chExt cx="7981950" cy="4578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31312D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FAF7F2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FAF7F2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F7F2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0" t="-30033" r="0" b="-30033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835270" y="8793669"/>
            <a:ext cx="1424030" cy="523496"/>
            <a:chOff x="0" y="0"/>
            <a:chExt cx="1345399" cy="4945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45399" cy="494590"/>
            </a:xfrm>
            <a:custGeom>
              <a:avLst/>
              <a:gdLst/>
              <a:ahLst/>
              <a:cxnLst/>
              <a:rect r="r" b="b" t="t" l="l"/>
              <a:pathLst>
                <a:path h="494590" w="1345399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anchor="ctr" rtlCol="false" tIns="39101" lIns="39101" bIns="39101" rIns="39101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221029" y="3200423"/>
            <a:ext cx="364337" cy="364337"/>
          </a:xfrm>
          <a:custGeom>
            <a:avLst/>
            <a:gdLst/>
            <a:ahLst/>
            <a:cxnLst/>
            <a:rect r="r" b="b" t="t" l="l"/>
            <a:pathLst>
              <a:path h="364337" w="364337">
                <a:moveTo>
                  <a:pt x="0" y="0"/>
                </a:moveTo>
                <a:lnTo>
                  <a:pt x="364337" y="0"/>
                </a:lnTo>
                <a:lnTo>
                  <a:pt x="364337" y="364338"/>
                </a:lnTo>
                <a:lnTo>
                  <a:pt x="0" y="364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221029" y="4238270"/>
            <a:ext cx="364337" cy="364337"/>
          </a:xfrm>
          <a:custGeom>
            <a:avLst/>
            <a:gdLst/>
            <a:ahLst/>
            <a:cxnLst/>
            <a:rect r="r" b="b" t="t" l="l"/>
            <a:pathLst>
              <a:path h="364337" w="364337">
                <a:moveTo>
                  <a:pt x="0" y="0"/>
                </a:moveTo>
                <a:lnTo>
                  <a:pt x="364337" y="0"/>
                </a:lnTo>
                <a:lnTo>
                  <a:pt x="364337" y="364337"/>
                </a:lnTo>
                <a:lnTo>
                  <a:pt x="0" y="364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221029" y="6310582"/>
            <a:ext cx="364337" cy="364337"/>
          </a:xfrm>
          <a:custGeom>
            <a:avLst/>
            <a:gdLst/>
            <a:ahLst/>
            <a:cxnLst/>
            <a:rect r="r" b="b" t="t" l="l"/>
            <a:pathLst>
              <a:path h="364337" w="364337">
                <a:moveTo>
                  <a:pt x="0" y="0"/>
                </a:moveTo>
                <a:lnTo>
                  <a:pt x="364337" y="0"/>
                </a:lnTo>
                <a:lnTo>
                  <a:pt x="364337" y="364338"/>
                </a:lnTo>
                <a:lnTo>
                  <a:pt x="0" y="364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221029" y="7354172"/>
            <a:ext cx="364337" cy="364337"/>
          </a:xfrm>
          <a:custGeom>
            <a:avLst/>
            <a:gdLst/>
            <a:ahLst/>
            <a:cxnLst/>
            <a:rect r="r" b="b" t="t" l="l"/>
            <a:pathLst>
              <a:path h="364337" w="364337">
                <a:moveTo>
                  <a:pt x="0" y="0"/>
                </a:moveTo>
                <a:lnTo>
                  <a:pt x="364337" y="0"/>
                </a:lnTo>
                <a:lnTo>
                  <a:pt x="364337" y="364337"/>
                </a:lnTo>
                <a:lnTo>
                  <a:pt x="0" y="364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1093857" y="3120844"/>
            <a:ext cx="618680" cy="523496"/>
            <a:chOff x="0" y="0"/>
            <a:chExt cx="584519" cy="49459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84519" cy="494590"/>
            </a:xfrm>
            <a:custGeom>
              <a:avLst/>
              <a:gdLst/>
              <a:ahLst/>
              <a:cxnLst/>
              <a:rect r="r" b="b" t="t" l="l"/>
              <a:pathLst>
                <a:path h="494590" w="584519">
                  <a:moveTo>
                    <a:pt x="381319" y="0"/>
                  </a:moveTo>
                  <a:cubicBezTo>
                    <a:pt x="493543" y="0"/>
                    <a:pt x="584519" y="110718"/>
                    <a:pt x="584519" y="247295"/>
                  </a:cubicBezTo>
                  <a:cubicBezTo>
                    <a:pt x="584519" y="383872"/>
                    <a:pt x="493543" y="494590"/>
                    <a:pt x="38131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84519" cy="532690"/>
            </a:xfrm>
            <a:prstGeom prst="rect">
              <a:avLst/>
            </a:prstGeom>
          </p:spPr>
          <p:txBody>
            <a:bodyPr anchor="ctr" rtlCol="false" tIns="39101" lIns="39101" bIns="39101" rIns="39101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093857" y="4158690"/>
            <a:ext cx="618680" cy="523496"/>
            <a:chOff x="0" y="0"/>
            <a:chExt cx="584519" cy="4945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84519" cy="494590"/>
            </a:xfrm>
            <a:custGeom>
              <a:avLst/>
              <a:gdLst/>
              <a:ahLst/>
              <a:cxnLst/>
              <a:rect r="r" b="b" t="t" l="l"/>
              <a:pathLst>
                <a:path h="494590" w="584519">
                  <a:moveTo>
                    <a:pt x="381319" y="0"/>
                  </a:moveTo>
                  <a:cubicBezTo>
                    <a:pt x="493543" y="0"/>
                    <a:pt x="584519" y="110718"/>
                    <a:pt x="584519" y="247295"/>
                  </a:cubicBezTo>
                  <a:cubicBezTo>
                    <a:pt x="584519" y="383872"/>
                    <a:pt x="493543" y="494590"/>
                    <a:pt x="38131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584519" cy="532690"/>
            </a:xfrm>
            <a:prstGeom prst="rect">
              <a:avLst/>
            </a:prstGeom>
          </p:spPr>
          <p:txBody>
            <a:bodyPr anchor="ctr" rtlCol="false" tIns="39101" lIns="39101" bIns="39101" rIns="39101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093857" y="5196536"/>
            <a:ext cx="618680" cy="523496"/>
            <a:chOff x="0" y="0"/>
            <a:chExt cx="584519" cy="49459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84519" cy="494590"/>
            </a:xfrm>
            <a:custGeom>
              <a:avLst/>
              <a:gdLst/>
              <a:ahLst/>
              <a:cxnLst/>
              <a:rect r="r" b="b" t="t" l="l"/>
              <a:pathLst>
                <a:path h="494590" w="584519">
                  <a:moveTo>
                    <a:pt x="381319" y="0"/>
                  </a:moveTo>
                  <a:cubicBezTo>
                    <a:pt x="493543" y="0"/>
                    <a:pt x="584519" y="110718"/>
                    <a:pt x="584519" y="247295"/>
                  </a:cubicBezTo>
                  <a:cubicBezTo>
                    <a:pt x="584519" y="383872"/>
                    <a:pt x="493543" y="494590"/>
                    <a:pt x="38131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584519" cy="532690"/>
            </a:xfrm>
            <a:prstGeom prst="rect">
              <a:avLst/>
            </a:prstGeom>
          </p:spPr>
          <p:txBody>
            <a:bodyPr anchor="ctr" rtlCol="false" tIns="39101" lIns="39101" bIns="39101" rIns="39101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093857" y="6234241"/>
            <a:ext cx="618680" cy="523496"/>
            <a:chOff x="0" y="0"/>
            <a:chExt cx="584519" cy="49459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84519" cy="494590"/>
            </a:xfrm>
            <a:custGeom>
              <a:avLst/>
              <a:gdLst/>
              <a:ahLst/>
              <a:cxnLst/>
              <a:rect r="r" b="b" t="t" l="l"/>
              <a:pathLst>
                <a:path h="494590" w="584519">
                  <a:moveTo>
                    <a:pt x="381319" y="0"/>
                  </a:moveTo>
                  <a:cubicBezTo>
                    <a:pt x="493543" y="0"/>
                    <a:pt x="584519" y="110718"/>
                    <a:pt x="584519" y="247295"/>
                  </a:cubicBezTo>
                  <a:cubicBezTo>
                    <a:pt x="584519" y="383872"/>
                    <a:pt x="493543" y="494590"/>
                    <a:pt x="38131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584519" cy="532690"/>
            </a:xfrm>
            <a:prstGeom prst="rect">
              <a:avLst/>
            </a:prstGeom>
          </p:spPr>
          <p:txBody>
            <a:bodyPr anchor="ctr" rtlCol="false" tIns="39101" lIns="39101" bIns="39101" rIns="39101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093857" y="7274593"/>
            <a:ext cx="618680" cy="523496"/>
            <a:chOff x="0" y="0"/>
            <a:chExt cx="584519" cy="49459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84519" cy="494590"/>
            </a:xfrm>
            <a:custGeom>
              <a:avLst/>
              <a:gdLst/>
              <a:ahLst/>
              <a:cxnLst/>
              <a:rect r="r" b="b" t="t" l="l"/>
              <a:pathLst>
                <a:path h="494590" w="584519">
                  <a:moveTo>
                    <a:pt x="381319" y="0"/>
                  </a:moveTo>
                  <a:cubicBezTo>
                    <a:pt x="493543" y="0"/>
                    <a:pt x="584519" y="110718"/>
                    <a:pt x="584519" y="247295"/>
                  </a:cubicBezTo>
                  <a:cubicBezTo>
                    <a:pt x="584519" y="383872"/>
                    <a:pt x="493543" y="494590"/>
                    <a:pt x="38131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584519" cy="532690"/>
            </a:xfrm>
            <a:prstGeom prst="rect">
              <a:avLst/>
            </a:prstGeom>
          </p:spPr>
          <p:txBody>
            <a:bodyPr anchor="ctr" rtlCol="false" tIns="39101" lIns="39101" bIns="39101" rIns="39101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1221029" y="5291786"/>
            <a:ext cx="364337" cy="364337"/>
          </a:xfrm>
          <a:custGeom>
            <a:avLst/>
            <a:gdLst/>
            <a:ahLst/>
            <a:cxnLst/>
            <a:rect r="r" b="b" t="t" l="l"/>
            <a:pathLst>
              <a:path h="364337" w="364337">
                <a:moveTo>
                  <a:pt x="0" y="0"/>
                </a:moveTo>
                <a:lnTo>
                  <a:pt x="364337" y="0"/>
                </a:lnTo>
                <a:lnTo>
                  <a:pt x="364337" y="364337"/>
                </a:lnTo>
                <a:lnTo>
                  <a:pt x="0" y="364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2063857" y="3078559"/>
            <a:ext cx="7666007" cy="56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860"/>
              </a:lnSpc>
              <a:spcBef>
                <a:spcPct val="0"/>
              </a:spcBef>
            </a:pPr>
            <a:r>
              <a:rPr lang="en-US" sz="2700" spc="13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Soyutlama</a:t>
            </a:r>
            <a:r>
              <a:rPr lang="en-US" sz="2700" spc="13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28700" y="895350"/>
            <a:ext cx="11274920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spc="675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KULLANILAN PRENSIPLER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6065676" y="8873490"/>
            <a:ext cx="963219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063857" y="4116405"/>
            <a:ext cx="7666007" cy="56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860"/>
              </a:lnSpc>
              <a:spcBef>
                <a:spcPct val="0"/>
              </a:spcBef>
            </a:pPr>
            <a:r>
              <a:rPr lang="en-US" sz="2700" spc="13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Kapsülleme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063857" y="5090342"/>
            <a:ext cx="7666007" cy="56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860"/>
              </a:lnSpc>
              <a:spcBef>
                <a:spcPct val="0"/>
              </a:spcBef>
            </a:pPr>
            <a:r>
              <a:rPr lang="en-US" sz="2700" spc="13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Kalıtım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063857" y="6191956"/>
            <a:ext cx="7666007" cy="56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860"/>
              </a:lnSpc>
              <a:spcBef>
                <a:spcPct val="0"/>
              </a:spcBef>
            </a:pPr>
            <a:r>
              <a:rPr lang="en-US" sz="2700" spc="13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Polimorfizm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063857" y="7232307"/>
            <a:ext cx="7666007" cy="56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860"/>
              </a:lnSpc>
              <a:spcBef>
                <a:spcPct val="0"/>
              </a:spcBef>
            </a:pPr>
            <a:r>
              <a:rPr lang="en-US" sz="2700" spc="13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Kurucu ve Yok Ediciler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3481785" y="-8238629"/>
            <a:ext cx="17164144" cy="24732196"/>
            <a:chOff x="0" y="0"/>
            <a:chExt cx="3172968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151410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t="0" r="-16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35270" y="8793669"/>
            <a:ext cx="1424030" cy="523496"/>
            <a:chOff x="0" y="0"/>
            <a:chExt cx="1345399" cy="4945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5399" cy="494590"/>
            </a:xfrm>
            <a:custGeom>
              <a:avLst/>
              <a:gdLst/>
              <a:ahLst/>
              <a:cxnLst/>
              <a:rect r="r" b="b" t="t" l="l"/>
              <a:pathLst>
                <a:path h="494590" w="1345399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anchor="ctr" rtlCol="false" tIns="39101" lIns="39101" bIns="39101" rIns="39101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81482" y="2708315"/>
            <a:ext cx="9555898" cy="6979787"/>
          </a:xfrm>
          <a:custGeom>
            <a:avLst/>
            <a:gdLst/>
            <a:ahLst/>
            <a:cxnLst/>
            <a:rect r="r" b="b" t="t" l="l"/>
            <a:pathLst>
              <a:path h="6979787" w="9555898">
                <a:moveTo>
                  <a:pt x="0" y="0"/>
                </a:moveTo>
                <a:lnTo>
                  <a:pt x="9555897" y="0"/>
                </a:lnTo>
                <a:lnTo>
                  <a:pt x="9555897" y="6979787"/>
                </a:lnTo>
                <a:lnTo>
                  <a:pt x="0" y="6979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95350"/>
            <a:ext cx="1127492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spc="675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AKIŞ ŞEMALARI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65676" y="8873490"/>
            <a:ext cx="963219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20779" y="1135380"/>
            <a:ext cx="543852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b="true" sz="2400" spc="48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TAKIM EKLEME/SİLME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3481785" y="-8238629"/>
            <a:ext cx="17164144" cy="24732196"/>
            <a:chOff x="0" y="0"/>
            <a:chExt cx="3172968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151410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t="0" r="-16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35270" y="8793669"/>
            <a:ext cx="1424030" cy="523496"/>
            <a:chOff x="0" y="0"/>
            <a:chExt cx="1345399" cy="4945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5399" cy="494590"/>
            </a:xfrm>
            <a:custGeom>
              <a:avLst/>
              <a:gdLst/>
              <a:ahLst/>
              <a:cxnLst/>
              <a:rect r="r" b="b" t="t" l="l"/>
              <a:pathLst>
                <a:path h="494590" w="1345399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anchor="ctr" rtlCol="false" tIns="39101" lIns="39101" bIns="39101" rIns="39101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81482" y="2729487"/>
            <a:ext cx="9555898" cy="5135596"/>
          </a:xfrm>
          <a:custGeom>
            <a:avLst/>
            <a:gdLst/>
            <a:ahLst/>
            <a:cxnLst/>
            <a:rect r="r" b="b" t="t" l="l"/>
            <a:pathLst>
              <a:path h="5135596" w="9555898">
                <a:moveTo>
                  <a:pt x="0" y="0"/>
                </a:moveTo>
                <a:lnTo>
                  <a:pt x="9555897" y="0"/>
                </a:lnTo>
                <a:lnTo>
                  <a:pt x="9555897" y="5135597"/>
                </a:lnTo>
                <a:lnTo>
                  <a:pt x="0" y="51355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0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95350"/>
            <a:ext cx="1127492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spc="675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AKIŞ ŞEMALARI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65676" y="8873490"/>
            <a:ext cx="963219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56900" y="1135380"/>
            <a:ext cx="6002400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b="true" sz="2400" spc="48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SÜRÜCÜ EKLEME/SİLME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3481785" y="-8238629"/>
            <a:ext cx="17164144" cy="24732196"/>
            <a:chOff x="0" y="0"/>
            <a:chExt cx="3172968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151410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t="0" r="-16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35270" y="8793669"/>
            <a:ext cx="1424030" cy="523496"/>
            <a:chOff x="0" y="0"/>
            <a:chExt cx="1345399" cy="4945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5399" cy="494590"/>
            </a:xfrm>
            <a:custGeom>
              <a:avLst/>
              <a:gdLst/>
              <a:ahLst/>
              <a:cxnLst/>
              <a:rect r="r" b="b" t="t" l="l"/>
              <a:pathLst>
                <a:path h="494590" w="1345399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anchor="ctr" rtlCol="false" tIns="39101" lIns="39101" bIns="39101" rIns="39101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81482" y="2729487"/>
            <a:ext cx="11518071" cy="3628193"/>
          </a:xfrm>
          <a:custGeom>
            <a:avLst/>
            <a:gdLst/>
            <a:ahLst/>
            <a:cxnLst/>
            <a:rect r="r" b="b" t="t" l="l"/>
            <a:pathLst>
              <a:path h="3628193" w="11518071">
                <a:moveTo>
                  <a:pt x="0" y="0"/>
                </a:moveTo>
                <a:lnTo>
                  <a:pt x="11518071" y="0"/>
                </a:lnTo>
                <a:lnTo>
                  <a:pt x="11518071" y="3628193"/>
                </a:lnTo>
                <a:lnTo>
                  <a:pt x="0" y="36281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95350"/>
            <a:ext cx="1127492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spc="675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AKIŞ ŞEMALARI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65676" y="8873490"/>
            <a:ext cx="963219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56900" y="1135380"/>
            <a:ext cx="6002400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b="true" sz="2400" spc="48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PUAN EKLEME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3989246" y="-7549932"/>
            <a:ext cx="17164144" cy="24732196"/>
            <a:chOff x="0" y="0"/>
            <a:chExt cx="3172968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151410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t="0" r="-16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181479" y="3250892"/>
            <a:ext cx="13925041" cy="2882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120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TEŞEKKÜR EDERIZ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2226" y="8942070"/>
            <a:ext cx="3652705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AHMET BAKI YILMAZ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219613"/>
            <a:ext cx="223850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SEHA SALIM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DAGbvUVLb54</dc:identifier>
  <dcterms:modified xsi:type="dcterms:W3CDTF">2011-08-01T06:04:30Z</dcterms:modified>
  <cp:revision>1</cp:revision>
  <dc:title>Black and White Modern Textured Software Development Portfolio Presentation</dc:title>
</cp:coreProperties>
</file>