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02" y="-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8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89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94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20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955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09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0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89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5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0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23696-A30F-44F2-9AF0-3A7E09E3EDEE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2231-CF22-4170-AA6A-3E65406757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77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304800" y="18864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2936776" y="18864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1640632" y="18864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331587" y="1844824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2936776" y="1844824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1640632" y="1844824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2963357" y="52292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1640632" y="35666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351276" y="35666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2936776" y="35666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1640632" y="52292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Chinmoy.Roy\Downloads\Nikhat Naz (1)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/>
          <a:stretch/>
        </p:blipFill>
        <p:spPr bwMode="auto">
          <a:xfrm>
            <a:off x="344488" y="5229200"/>
            <a:ext cx="1197555" cy="1539893"/>
          </a:xfrm>
          <a:prstGeom prst="rect">
            <a:avLst/>
          </a:prstGeom>
          <a:noFill/>
          <a:ln w="31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73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Chinmoy Roy</dc:creator>
  <cp:lastModifiedBy>Chinmoy Roy</cp:lastModifiedBy>
  <cp:revision>2</cp:revision>
  <dcterms:created xsi:type="dcterms:W3CDTF">2024-09-13T12:02:48Z</dcterms:created>
  <dcterms:modified xsi:type="dcterms:W3CDTF">2024-09-13T12:10:01Z</dcterms:modified>
</cp:coreProperties>
</file>