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2" r:id="rId2"/>
    <p:sldId id="270" r:id="rId3"/>
    <p:sldId id="280" r:id="rId4"/>
    <p:sldId id="258" r:id="rId5"/>
    <p:sldId id="313" r:id="rId6"/>
    <p:sldId id="262" r:id="rId7"/>
    <p:sldId id="289" r:id="rId8"/>
    <p:sldId id="290" r:id="rId9"/>
    <p:sldId id="291"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4" r:id="rId31"/>
    <p:sldId id="292" r:id="rId32"/>
    <p:sldId id="315" r:id="rId33"/>
    <p:sldId id="273" r:id="rId34"/>
    <p:sldId id="316" r:id="rId35"/>
    <p:sldId id="317" r:id="rId36"/>
    <p:sldId id="318" r:id="rId37"/>
    <p:sldId id="319" r:id="rId38"/>
    <p:sldId id="321" r:id="rId39"/>
    <p:sldId id="322" r:id="rId40"/>
    <p:sldId id="323" r:id="rId41"/>
    <p:sldId id="274" r:id="rId42"/>
    <p:sldId id="275" r:id="rId43"/>
    <p:sldId id="276" r:id="rId44"/>
    <p:sldId id="277" r:id="rId45"/>
    <p:sldId id="278" r:id="rId46"/>
    <p:sldId id="27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330" y="-90"/>
      </p:cViewPr>
      <p:guideLst>
        <p:guide orient="horz" pos="2160"/>
        <p:guide pos="2880"/>
      </p:guideLst>
    </p:cSldViewPr>
  </p:slideViewPr>
  <p:notesTextViewPr>
    <p:cViewPr>
      <p:scale>
        <a:sx n="100" d="100"/>
        <a:sy n="100" d="100"/>
      </p:scale>
      <p:origin x="0" y="48"/>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501BC-07B5-44E1-9926-3678E73757BF}" type="datetimeFigureOut">
              <a:rPr lang="en-US" smtClean="0"/>
              <a:t>2/26/2015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26436-413A-4FEA-A5E6-6622ECE4ED77}" type="slidenum">
              <a:rPr lang="en-US" smtClean="0"/>
              <a:t>‹#›</a:t>
            </a:fld>
            <a:endParaRPr lang="en-US"/>
          </a:p>
        </p:txBody>
      </p:sp>
    </p:spTree>
    <p:extLst>
      <p:ext uri="{BB962C8B-B14F-4D97-AF65-F5344CB8AC3E}">
        <p14:creationId xmlns:p14="http://schemas.microsoft.com/office/powerpoint/2010/main" val="3667242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1-1.  initial crime scene</a:t>
            </a:r>
            <a:r>
              <a:rPr lang="en-US" baseline="0" dirty="0" smtClean="0"/>
              <a:t> slides deleted.  Slides 1-8 are good.  Slides 5-8 will be copied for each of the 6 items.  Each item will have 4 choices, with 3 wrong choices and 1 correct choice</a:t>
            </a:r>
            <a:r>
              <a:rPr lang="en-US" baseline="0" dirty="0" smtClean="0"/>
              <a:t>.</a:t>
            </a:r>
          </a:p>
          <a:p>
            <a:r>
              <a:rPr lang="en-US" baseline="0" dirty="0" smtClean="0"/>
              <a:t>1-4.  updated </a:t>
            </a:r>
            <a:r>
              <a:rPr lang="en-US" baseline="0" smtClean="0"/>
              <a:t>lab slides.</a:t>
            </a:r>
          </a:p>
          <a:p>
            <a:endParaRPr lang="en-US" dirty="0"/>
          </a:p>
        </p:txBody>
      </p:sp>
      <p:sp>
        <p:nvSpPr>
          <p:cNvPr id="4" name="Slide Number Placeholder 3"/>
          <p:cNvSpPr>
            <a:spLocks noGrp="1"/>
          </p:cNvSpPr>
          <p:nvPr>
            <p:ph type="sldNum" sz="quarter" idx="10"/>
          </p:nvPr>
        </p:nvSpPr>
        <p:spPr/>
        <p:txBody>
          <a:bodyPr/>
          <a:lstStyle/>
          <a:p>
            <a:fld id="{29126436-413A-4FEA-A5E6-6622ECE4ED77}" type="slidenum">
              <a:rPr lang="en-US" smtClean="0"/>
              <a:t>1</a:t>
            </a:fld>
            <a:endParaRPr lang="en-US"/>
          </a:p>
        </p:txBody>
      </p:sp>
    </p:spTree>
    <p:extLst>
      <p:ext uri="{BB962C8B-B14F-4D97-AF65-F5344CB8AC3E}">
        <p14:creationId xmlns:p14="http://schemas.microsoft.com/office/powerpoint/2010/main" val="347302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1-1.  initial crime scene</a:t>
            </a:r>
            <a:r>
              <a:rPr lang="en-US" baseline="0" dirty="0" smtClean="0"/>
              <a:t> slides deleted.  Need to work on details of choices.</a:t>
            </a:r>
            <a:endParaRPr lang="en-US" dirty="0"/>
          </a:p>
        </p:txBody>
      </p:sp>
      <p:sp>
        <p:nvSpPr>
          <p:cNvPr id="4" name="Slide Number Placeholder 3"/>
          <p:cNvSpPr>
            <a:spLocks noGrp="1"/>
          </p:cNvSpPr>
          <p:nvPr>
            <p:ph type="sldNum" sz="quarter" idx="10"/>
          </p:nvPr>
        </p:nvSpPr>
        <p:spPr/>
        <p:txBody>
          <a:bodyPr/>
          <a:lstStyle/>
          <a:p>
            <a:fld id="{29126436-413A-4FEA-A5E6-6622ECE4ED77}" type="slidenum">
              <a:rPr lang="en-US" smtClean="0"/>
              <a:t>31</a:t>
            </a:fld>
            <a:endParaRPr lang="en-US"/>
          </a:p>
        </p:txBody>
      </p:sp>
    </p:spTree>
    <p:extLst>
      <p:ext uri="{BB962C8B-B14F-4D97-AF65-F5344CB8AC3E}">
        <p14:creationId xmlns:p14="http://schemas.microsoft.com/office/powerpoint/2010/main" val="347302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CFE2C-34C4-4D47-A3D3-6B72C28731CB}"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CFE2C-34C4-4D47-A3D3-6B72C28731CB}"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CFE2C-34C4-4D47-A3D3-6B72C28731CB}"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CFE2C-34C4-4D47-A3D3-6B72C28731CB}"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CFE2C-34C4-4D47-A3D3-6B72C28731CB}"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CFE2C-34C4-4D47-A3D3-6B72C28731CB}"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CFE2C-34C4-4D47-A3D3-6B72C28731CB}" type="datetimeFigureOut">
              <a:rPr lang="en-US" smtClean="0"/>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CFE2C-34C4-4D47-A3D3-6B72C28731CB}" type="datetimeFigureOut">
              <a:rPr lang="en-US" smtClean="0"/>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CFE2C-34C4-4D47-A3D3-6B72C28731CB}" type="datetimeFigureOut">
              <a:rPr lang="en-US" smtClean="0"/>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CFE2C-34C4-4D47-A3D3-6B72C28731CB}"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CFE2C-34C4-4D47-A3D3-6B72C28731CB}"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648F-DB79-45E2-90FE-2BBF65BFDB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CFE2C-34C4-4D47-A3D3-6B72C28731CB}" type="datetimeFigureOut">
              <a:rPr lang="en-US" smtClean="0"/>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6648F-DB79-45E2-90FE-2BBF65BFDB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Fingerprint objectives start here.</a:t>
            </a:r>
          </a:p>
          <a:p>
            <a:endParaRPr lang="en-US" dirty="0"/>
          </a:p>
        </p:txBody>
      </p:sp>
    </p:spTree>
    <p:extLst>
      <p:ext uri="{BB962C8B-B14F-4D97-AF65-F5344CB8AC3E}">
        <p14:creationId xmlns:p14="http://schemas.microsoft.com/office/powerpoint/2010/main" val="387383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Door Handle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646331"/>
          </a:xfrm>
          <a:prstGeom prst="rect">
            <a:avLst/>
          </a:prstGeom>
          <a:noFill/>
        </p:spPr>
        <p:txBody>
          <a:bodyPr wrap="square" rtlCol="0">
            <a:spAutoFit/>
          </a:bodyPr>
          <a:lstStyle/>
          <a:p>
            <a:r>
              <a:rPr lang="en-US" i="1" dirty="0" smtClean="0"/>
              <a:t>You are unable to fume with superglue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287123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works best on porous items.  Besides, you would not be able to apply </a:t>
            </a:r>
            <a:r>
              <a:rPr lang="en-US" i="1" dirty="0" err="1" smtClean="0"/>
              <a:t>ninhydrin</a:t>
            </a:r>
            <a:r>
              <a:rPr lang="en-US" i="1" dirty="0" smtClean="0"/>
              <a:t> to an item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Door Handle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0432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1200329"/>
          </a:xfrm>
          <a:prstGeom prst="rect">
            <a:avLst/>
          </a:prstGeom>
          <a:noFill/>
        </p:spPr>
        <p:txBody>
          <a:bodyPr wrap="square" rtlCol="0">
            <a:spAutoFit/>
          </a:bodyPr>
          <a:lstStyle/>
          <a:p>
            <a:r>
              <a:rPr lang="en-US" i="1" dirty="0" smtClean="0"/>
              <a:t>A door handle is really difficult to remove from the crime scene.  The handle is nonporous with a solid, light background, so maybe you could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Door Handle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5245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1477328"/>
          </a:xfrm>
          <a:prstGeom prst="rect">
            <a:avLst/>
          </a:prstGeom>
          <a:noFill/>
        </p:spPr>
        <p:txBody>
          <a:bodyPr wrap="square" rtlCol="0">
            <a:spAutoFit/>
          </a:bodyPr>
          <a:lstStyle/>
          <a:p>
            <a:r>
              <a:rPr lang="en-US" i="1" dirty="0" smtClean="0"/>
              <a:t>A brush and black powder is ideal for processing a nonporous piece of evidence at the scene!  Unfortunately, using the powder, you do not find any fingerprints on the door.  Give up on this item and try processing another item.</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Door Handle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4873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Gun on floor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646331"/>
          </a:xfrm>
          <a:prstGeom prst="rect">
            <a:avLst/>
          </a:prstGeom>
          <a:noFill/>
        </p:spPr>
        <p:txBody>
          <a:bodyPr wrap="square" rtlCol="0">
            <a:spAutoFit/>
          </a:bodyPr>
          <a:lstStyle/>
          <a:p>
            <a:r>
              <a:rPr lang="en-US" i="1" dirty="0" smtClean="0"/>
              <a:t>You are unable to fume with superglue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155096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works best on porous items.  Besides, you would not be able to apply </a:t>
            </a:r>
            <a:r>
              <a:rPr lang="en-US" i="1" dirty="0" err="1" smtClean="0"/>
              <a:t>ninhydrin</a:t>
            </a:r>
            <a:r>
              <a:rPr lang="en-US" i="1" dirty="0" smtClean="0"/>
              <a:t> to an item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Gun on floor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9460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1200329"/>
          </a:xfrm>
          <a:prstGeom prst="rect">
            <a:avLst/>
          </a:prstGeom>
          <a:noFill/>
        </p:spPr>
        <p:txBody>
          <a:bodyPr wrap="square" rtlCol="0">
            <a:spAutoFit/>
          </a:bodyPr>
          <a:lstStyle/>
          <a:p>
            <a:r>
              <a:rPr lang="en-US" i="1" dirty="0" smtClean="0"/>
              <a:t>Good idea!  The gun can be removed from the crime scene and this nonporous item with a dark background can more easily be processed back at the lab.</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Gun on floor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86234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1200329"/>
          </a:xfrm>
          <a:prstGeom prst="rect">
            <a:avLst/>
          </a:prstGeom>
          <a:noFill/>
        </p:spPr>
        <p:txBody>
          <a:bodyPr wrap="square" rtlCol="0">
            <a:spAutoFit/>
          </a:bodyPr>
          <a:lstStyle/>
          <a:p>
            <a:r>
              <a:rPr lang="en-US" i="1" dirty="0" smtClean="0"/>
              <a:t>A brush and black powder is good for processing nonporous items, but the gun has a very dark background that would not provide good contrast with the powder.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Gun on floor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90171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646331"/>
          </a:xfrm>
          <a:prstGeom prst="rect">
            <a:avLst/>
          </a:prstGeom>
          <a:noFill/>
        </p:spPr>
        <p:txBody>
          <a:bodyPr wrap="square" rtlCol="0">
            <a:spAutoFit/>
          </a:bodyPr>
          <a:lstStyle/>
          <a:p>
            <a:r>
              <a:rPr lang="en-US" i="1" dirty="0" smtClean="0"/>
              <a:t>You are unable to fume with superglue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180560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works best on porous items.  Besides, you would not be able to apply </a:t>
            </a:r>
            <a:r>
              <a:rPr lang="en-US" i="1" dirty="0" err="1" smtClean="0"/>
              <a:t>ninhydrin</a:t>
            </a:r>
            <a:r>
              <a:rPr lang="en-US" i="1" dirty="0" smtClean="0"/>
              <a:t> to an item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9332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NOT PART OF THE LESSON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61385929"/>
              </p:ext>
            </p:extLst>
          </p:nvPr>
        </p:nvGraphicFramePr>
        <p:xfrm>
          <a:off x="457200" y="1600200"/>
          <a:ext cx="8229600" cy="46634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74320">
                <a:tc>
                  <a:txBody>
                    <a:bodyPr/>
                    <a:lstStyle/>
                    <a:p>
                      <a:r>
                        <a:rPr lang="en-US" sz="1200" dirty="0" smtClean="0"/>
                        <a:t>Porous?</a:t>
                      </a:r>
                      <a:endParaRPr lang="en-US" sz="1200" dirty="0"/>
                    </a:p>
                  </a:txBody>
                  <a:tcPr/>
                </a:tc>
                <a:tc>
                  <a:txBody>
                    <a:bodyPr/>
                    <a:lstStyle/>
                    <a:p>
                      <a:r>
                        <a:rPr lang="en-US" sz="1200" dirty="0" smtClean="0"/>
                        <a:t>Removable?</a:t>
                      </a:r>
                      <a:endParaRPr lang="en-US" sz="1200" dirty="0"/>
                    </a:p>
                  </a:txBody>
                  <a:tcPr/>
                </a:tc>
                <a:tc>
                  <a:txBody>
                    <a:bodyPr/>
                    <a:lstStyle/>
                    <a:p>
                      <a:r>
                        <a:rPr lang="en-US" sz="1200" dirty="0" smtClean="0"/>
                        <a:t>Background?</a:t>
                      </a:r>
                      <a:endParaRPr lang="en-US" sz="1200" dirty="0"/>
                    </a:p>
                  </a:txBody>
                  <a:tcPr/>
                </a:tc>
                <a:tc>
                  <a:txBody>
                    <a:bodyPr/>
                    <a:lstStyle/>
                    <a:p>
                      <a:r>
                        <a:rPr lang="en-US" sz="1200" dirty="0" smtClean="0"/>
                        <a:t>Print?</a:t>
                      </a:r>
                      <a:endParaRPr lang="en-US" sz="1200" dirty="0"/>
                    </a:p>
                  </a:txBody>
                  <a:tcPr/>
                </a:tc>
                <a:tc>
                  <a:txBody>
                    <a:bodyPr/>
                    <a:lstStyle/>
                    <a:p>
                      <a:endParaRPr lang="en-US" sz="1200"/>
                    </a:p>
                  </a:txBody>
                  <a:tcPr/>
                </a:tc>
              </a:tr>
              <a:tr h="274320">
                <a:tc>
                  <a:txBody>
                    <a:bodyPr/>
                    <a:lstStyle/>
                    <a:p>
                      <a:r>
                        <a:rPr lang="en-US" sz="1200" dirty="0" smtClean="0"/>
                        <a:t>Non porous</a:t>
                      </a:r>
                      <a:endParaRPr lang="en-US" sz="1200" dirty="0"/>
                    </a:p>
                  </a:txBody>
                  <a:tcPr/>
                </a:tc>
                <a:tc>
                  <a:txBody>
                    <a:bodyPr/>
                    <a:lstStyle/>
                    <a:p>
                      <a:r>
                        <a:rPr lang="en-US" sz="1200" dirty="0" smtClean="0"/>
                        <a:t>Removable</a:t>
                      </a:r>
                    </a:p>
                  </a:txBody>
                  <a:tcPr/>
                </a:tc>
                <a:tc>
                  <a:txBody>
                    <a:bodyPr/>
                    <a:lstStyle/>
                    <a:p>
                      <a:r>
                        <a:rPr lang="en-US" sz="1200" dirty="0" smtClean="0"/>
                        <a:t>Light</a:t>
                      </a:r>
                      <a:endParaRPr lang="en-US" sz="1200" dirty="0"/>
                    </a:p>
                  </a:txBody>
                  <a:tcPr/>
                </a:tc>
                <a:tc>
                  <a:txBody>
                    <a:bodyPr/>
                    <a:lstStyle/>
                    <a:p>
                      <a:r>
                        <a:rPr lang="en-US" sz="1200" dirty="0" smtClean="0"/>
                        <a:t>Visible</a:t>
                      </a:r>
                      <a:endParaRPr lang="en-US" sz="1200" dirty="0"/>
                    </a:p>
                  </a:txBody>
                  <a:tcPr/>
                </a:tc>
                <a:tc rowSpan="2">
                  <a:txBody>
                    <a:bodyPr/>
                    <a:lstStyle/>
                    <a:p>
                      <a:r>
                        <a:rPr lang="en-US" sz="1200" dirty="0" smtClean="0"/>
                        <a:t>Cup, can, mouse,</a:t>
                      </a:r>
                      <a:r>
                        <a:rPr lang="en-US" sz="1200" baseline="0" dirty="0" smtClean="0"/>
                        <a:t> etc.</a:t>
                      </a:r>
                      <a:endParaRPr lang="en-US" sz="1200" dirty="0"/>
                    </a:p>
                  </a:txBody>
                  <a:tcPr/>
                </a:tc>
              </a:tr>
              <a:tr h="274320">
                <a:tc>
                  <a:txBody>
                    <a:bodyPr/>
                    <a:lstStyle/>
                    <a:p>
                      <a:r>
                        <a:rPr lang="en-US" sz="1200" dirty="0" smtClean="0"/>
                        <a:t>Non porous</a:t>
                      </a:r>
                      <a:endParaRPr lang="en-US" sz="1200" dirty="0"/>
                    </a:p>
                  </a:txBody>
                  <a:tcPr/>
                </a:tc>
                <a:tc>
                  <a:txBody>
                    <a:bodyPr/>
                    <a:lstStyle/>
                    <a:p>
                      <a:r>
                        <a:rPr lang="en-US" sz="1200" dirty="0" smtClean="0"/>
                        <a:t>Removable</a:t>
                      </a:r>
                    </a:p>
                  </a:txBody>
                  <a:tcPr/>
                </a:tc>
                <a:tc>
                  <a:txBody>
                    <a:bodyPr/>
                    <a:lstStyle/>
                    <a:p>
                      <a:r>
                        <a:rPr lang="en-US" sz="1200" dirty="0" smtClean="0"/>
                        <a:t>Light</a:t>
                      </a:r>
                      <a:endParaRPr lang="en-US" sz="1200" dirty="0"/>
                    </a:p>
                  </a:txBody>
                  <a:tcPr/>
                </a:tc>
                <a:tc>
                  <a:txBody>
                    <a:bodyPr/>
                    <a:lstStyle/>
                    <a:p>
                      <a:r>
                        <a:rPr lang="en-US" sz="1200" dirty="0" smtClean="0"/>
                        <a:t>Latent</a:t>
                      </a:r>
                    </a:p>
                  </a:txBody>
                  <a:tcPr/>
                </a:tc>
                <a:tc vMerge="1">
                  <a:txBody>
                    <a:bodyPr/>
                    <a:lstStyle/>
                    <a:p>
                      <a:endParaRPr lang="en-US" sz="1200" dirty="0"/>
                    </a:p>
                  </a:txBody>
                  <a:tcPr/>
                </a:tc>
              </a:tr>
              <a:tr h="274320">
                <a:tc>
                  <a:txBody>
                    <a:bodyPr/>
                    <a:lstStyle/>
                    <a:p>
                      <a:r>
                        <a:rPr lang="en-US" sz="1200" dirty="0" smtClean="0"/>
                        <a:t>Non porous</a:t>
                      </a:r>
                      <a:endParaRPr lang="en-US" sz="1200" dirty="0"/>
                    </a:p>
                  </a:txBody>
                  <a:tcPr/>
                </a:tc>
                <a:tc>
                  <a:txBody>
                    <a:bodyPr/>
                    <a:lstStyle/>
                    <a:p>
                      <a:r>
                        <a:rPr lang="en-US" sz="1200" dirty="0" smtClean="0"/>
                        <a:t>Removable</a:t>
                      </a:r>
                    </a:p>
                  </a:txBody>
                  <a:tcPr/>
                </a:tc>
                <a:tc>
                  <a:txBody>
                    <a:bodyPr/>
                    <a:lstStyle/>
                    <a:p>
                      <a:r>
                        <a:rPr lang="en-US" sz="1200" dirty="0" smtClean="0"/>
                        <a:t>Dark/pattern</a:t>
                      </a:r>
                    </a:p>
                  </a:txBody>
                  <a:tcPr/>
                </a:tc>
                <a:tc>
                  <a:txBody>
                    <a:bodyPr/>
                    <a:lstStyle/>
                    <a:p>
                      <a:r>
                        <a:rPr lang="en-US" sz="1200" dirty="0" smtClean="0"/>
                        <a:t>Visible</a:t>
                      </a:r>
                      <a:endParaRPr lang="en-US" sz="1200" dirty="0"/>
                    </a:p>
                  </a:txBody>
                  <a:tcPr/>
                </a:tc>
                <a:tc rowSpan="2">
                  <a:txBody>
                    <a:bodyPr/>
                    <a:lstStyle/>
                    <a:p>
                      <a:r>
                        <a:rPr lang="en-US" sz="1200" dirty="0" smtClean="0"/>
                        <a:t>Card</a:t>
                      </a:r>
                      <a:endParaRPr lang="en-US" sz="1200" dirty="0"/>
                    </a:p>
                  </a:txBody>
                  <a:tcPr/>
                </a:tc>
              </a:tr>
              <a:tr h="274320">
                <a:tc>
                  <a:txBody>
                    <a:bodyPr/>
                    <a:lstStyle/>
                    <a:p>
                      <a:r>
                        <a:rPr lang="en-US" sz="1200" dirty="0" smtClean="0"/>
                        <a:t>Non porous</a:t>
                      </a:r>
                      <a:endParaRPr lang="en-US" sz="1200" dirty="0"/>
                    </a:p>
                  </a:txBody>
                  <a:tcPr/>
                </a:tc>
                <a:tc>
                  <a:txBody>
                    <a:bodyPr/>
                    <a:lstStyle/>
                    <a:p>
                      <a:r>
                        <a:rPr lang="en-US" sz="1200" dirty="0" smtClean="0"/>
                        <a:t>Removable</a:t>
                      </a:r>
                    </a:p>
                  </a:txBody>
                  <a:tcPr/>
                </a:tc>
                <a:tc>
                  <a:txBody>
                    <a:bodyPr/>
                    <a:lstStyle/>
                    <a:p>
                      <a:r>
                        <a:rPr lang="en-US" sz="1200" dirty="0" smtClean="0"/>
                        <a:t>Dark/pattern</a:t>
                      </a:r>
                      <a:endParaRPr lang="en-US" sz="1200" dirty="0"/>
                    </a:p>
                  </a:txBody>
                  <a:tcPr/>
                </a:tc>
                <a:tc>
                  <a:txBody>
                    <a:bodyPr/>
                    <a:lstStyle/>
                    <a:p>
                      <a:r>
                        <a:rPr lang="en-US" sz="1200" dirty="0" smtClean="0"/>
                        <a:t>Latent</a:t>
                      </a:r>
                    </a:p>
                  </a:txBody>
                  <a:tcPr/>
                </a:tc>
                <a:tc vMerge="1">
                  <a:txBody>
                    <a:bodyPr/>
                    <a:lstStyle/>
                    <a:p>
                      <a:endParaRPr lang="en-US" sz="1200" dirty="0"/>
                    </a:p>
                  </a:txBody>
                  <a:tcPr/>
                </a:tc>
              </a:tr>
              <a:tr h="274320">
                <a:tc>
                  <a:txBody>
                    <a:bodyPr/>
                    <a:lstStyle/>
                    <a:p>
                      <a:r>
                        <a:rPr lang="en-US" sz="1200" dirty="0" smtClean="0"/>
                        <a:t>Non porous</a:t>
                      </a:r>
                      <a:endParaRPr lang="en-US" sz="1200" dirty="0"/>
                    </a:p>
                  </a:txBody>
                  <a:tcPr/>
                </a:tc>
                <a:tc>
                  <a:txBody>
                    <a:bodyPr/>
                    <a:lstStyle/>
                    <a:p>
                      <a:r>
                        <a:rPr lang="en-US" sz="1200" dirty="0" smtClean="0"/>
                        <a:t>Non-removable</a:t>
                      </a:r>
                    </a:p>
                  </a:txBody>
                  <a:tcPr/>
                </a:tc>
                <a:tc>
                  <a:txBody>
                    <a:bodyPr/>
                    <a:lstStyle/>
                    <a:p>
                      <a:r>
                        <a:rPr lang="en-US" sz="1200" dirty="0" smtClean="0"/>
                        <a:t>Light</a:t>
                      </a:r>
                      <a:endParaRPr lang="en-US" sz="1200" dirty="0"/>
                    </a:p>
                  </a:txBody>
                  <a:tcPr/>
                </a:tc>
                <a:tc>
                  <a:txBody>
                    <a:bodyPr/>
                    <a:lstStyle/>
                    <a:p>
                      <a:r>
                        <a:rPr lang="en-US" sz="1200" dirty="0" smtClean="0"/>
                        <a:t>Visible</a:t>
                      </a:r>
                      <a:endParaRPr lang="en-US" sz="1200" dirty="0"/>
                    </a:p>
                  </a:txBody>
                  <a:tcPr/>
                </a:tc>
                <a:tc>
                  <a:txBody>
                    <a:bodyPr/>
                    <a:lstStyle/>
                    <a:p>
                      <a:endParaRPr lang="en-US" sz="1200" dirty="0"/>
                    </a:p>
                  </a:txBody>
                  <a:tcPr/>
                </a:tc>
              </a:tr>
              <a:tr h="274320">
                <a:tc>
                  <a:txBody>
                    <a:bodyPr/>
                    <a:lstStyle/>
                    <a:p>
                      <a:r>
                        <a:rPr lang="en-US" sz="1200" dirty="0" smtClean="0"/>
                        <a:t>Non porous</a:t>
                      </a:r>
                      <a:endParaRPr lang="en-US" sz="1200" dirty="0"/>
                    </a:p>
                  </a:txBody>
                  <a:tcPr/>
                </a:tc>
                <a:tc>
                  <a:txBody>
                    <a:bodyPr/>
                    <a:lstStyle/>
                    <a:p>
                      <a:r>
                        <a:rPr lang="en-US" sz="1200" smtClean="0"/>
                        <a:t>Non-removable</a:t>
                      </a:r>
                      <a:endParaRPr lang="en-US" sz="1200" dirty="0" smtClean="0"/>
                    </a:p>
                  </a:txBody>
                  <a:tcPr/>
                </a:tc>
                <a:tc>
                  <a:txBody>
                    <a:bodyPr/>
                    <a:lstStyle/>
                    <a:p>
                      <a:r>
                        <a:rPr lang="en-US" sz="1200" dirty="0" smtClean="0"/>
                        <a:t>Light</a:t>
                      </a:r>
                      <a:endParaRPr lang="en-US" sz="1200" dirty="0"/>
                    </a:p>
                  </a:txBody>
                  <a:tcPr/>
                </a:tc>
                <a:tc>
                  <a:txBody>
                    <a:bodyPr/>
                    <a:lstStyle/>
                    <a:p>
                      <a:r>
                        <a:rPr lang="en-US" sz="1200" dirty="0" smtClean="0"/>
                        <a:t>Latent</a:t>
                      </a:r>
                    </a:p>
                  </a:txBody>
                  <a:tcPr/>
                </a:tc>
                <a:tc>
                  <a:txBody>
                    <a:bodyPr/>
                    <a:lstStyle/>
                    <a:p>
                      <a:endParaRPr lang="en-US" sz="1200" dirty="0"/>
                    </a:p>
                  </a:txBody>
                  <a:tcPr/>
                </a:tc>
              </a:tr>
              <a:tr h="274320">
                <a:tc>
                  <a:txBody>
                    <a:bodyPr/>
                    <a:lstStyle/>
                    <a:p>
                      <a:r>
                        <a:rPr lang="en-US" sz="1200" dirty="0" smtClean="0"/>
                        <a:t>Non porous</a:t>
                      </a:r>
                      <a:endParaRPr lang="en-US" sz="1200" dirty="0"/>
                    </a:p>
                  </a:txBody>
                  <a:tcPr/>
                </a:tc>
                <a:tc>
                  <a:txBody>
                    <a:bodyPr/>
                    <a:lstStyle/>
                    <a:p>
                      <a:r>
                        <a:rPr lang="en-US" sz="1200" smtClean="0"/>
                        <a:t>Non-removable</a:t>
                      </a:r>
                      <a:endParaRPr lang="en-US" sz="1200" dirty="0" smtClean="0"/>
                    </a:p>
                  </a:txBody>
                  <a:tcPr/>
                </a:tc>
                <a:tc>
                  <a:txBody>
                    <a:bodyPr/>
                    <a:lstStyle/>
                    <a:p>
                      <a:r>
                        <a:rPr lang="en-US" sz="1200" dirty="0" smtClean="0"/>
                        <a:t>Dark/pattern</a:t>
                      </a:r>
                    </a:p>
                  </a:txBody>
                  <a:tcPr/>
                </a:tc>
                <a:tc>
                  <a:txBody>
                    <a:bodyPr/>
                    <a:lstStyle/>
                    <a:p>
                      <a:r>
                        <a:rPr lang="en-US" sz="1200" dirty="0" smtClean="0"/>
                        <a:t>Visible</a:t>
                      </a:r>
                      <a:endParaRPr lang="en-US" sz="1200" dirty="0"/>
                    </a:p>
                  </a:txBody>
                  <a:tcPr/>
                </a:tc>
                <a:tc>
                  <a:txBody>
                    <a:bodyPr/>
                    <a:lstStyle/>
                    <a:p>
                      <a:endParaRPr lang="en-US" sz="1200" dirty="0"/>
                    </a:p>
                  </a:txBody>
                  <a:tcPr/>
                </a:tc>
              </a:tr>
              <a:tr h="274320">
                <a:tc>
                  <a:txBody>
                    <a:bodyPr/>
                    <a:lstStyle/>
                    <a:p>
                      <a:r>
                        <a:rPr lang="en-US" sz="1200" dirty="0" smtClean="0"/>
                        <a:t>Non porous</a:t>
                      </a:r>
                      <a:endParaRPr lang="en-US" sz="1200" dirty="0"/>
                    </a:p>
                  </a:txBody>
                  <a:tcPr/>
                </a:tc>
                <a:tc>
                  <a:txBody>
                    <a:bodyPr/>
                    <a:lstStyle/>
                    <a:p>
                      <a:r>
                        <a:rPr lang="en-US" sz="1200" dirty="0" smtClean="0"/>
                        <a:t>Non-removable</a:t>
                      </a:r>
                    </a:p>
                  </a:txBody>
                  <a:tcPr/>
                </a:tc>
                <a:tc>
                  <a:txBody>
                    <a:bodyPr/>
                    <a:lstStyle/>
                    <a:p>
                      <a:r>
                        <a:rPr lang="en-US" sz="1200" dirty="0" smtClean="0"/>
                        <a:t>Dark/pattern</a:t>
                      </a:r>
                      <a:endParaRPr lang="en-US" sz="1200" dirty="0"/>
                    </a:p>
                  </a:txBody>
                  <a:tcPr/>
                </a:tc>
                <a:tc>
                  <a:txBody>
                    <a:bodyPr/>
                    <a:lstStyle/>
                    <a:p>
                      <a:r>
                        <a:rPr lang="en-US" sz="1200" dirty="0" smtClean="0"/>
                        <a:t>Latent</a:t>
                      </a:r>
                    </a:p>
                  </a:txBody>
                  <a:tcPr/>
                </a:tc>
                <a:tc>
                  <a:txBody>
                    <a:bodyPr/>
                    <a:lstStyle/>
                    <a:p>
                      <a:endParaRPr lang="en-US" sz="1200" dirty="0"/>
                    </a:p>
                  </a:txBody>
                  <a:tcPr/>
                </a:tc>
              </a:tr>
              <a:tr h="274320">
                <a:tc>
                  <a:txBody>
                    <a:bodyPr/>
                    <a:lstStyle/>
                    <a:p>
                      <a:r>
                        <a:rPr lang="en-US" sz="1200" dirty="0" smtClean="0"/>
                        <a:t>Porous</a:t>
                      </a:r>
                    </a:p>
                  </a:txBody>
                  <a:tcPr/>
                </a:tc>
                <a:tc>
                  <a:txBody>
                    <a:bodyPr/>
                    <a:lstStyle/>
                    <a:p>
                      <a:r>
                        <a:rPr lang="en-US" sz="1200" dirty="0" smtClean="0"/>
                        <a:t>Removable</a:t>
                      </a:r>
                    </a:p>
                  </a:txBody>
                  <a:tcPr/>
                </a:tc>
                <a:tc>
                  <a:txBody>
                    <a:bodyPr/>
                    <a:lstStyle/>
                    <a:p>
                      <a:r>
                        <a:rPr lang="en-US" sz="1200" dirty="0" smtClean="0"/>
                        <a:t>Light</a:t>
                      </a:r>
                      <a:endParaRPr lang="en-US" sz="1200" dirty="0"/>
                    </a:p>
                  </a:txBody>
                  <a:tcPr/>
                </a:tc>
                <a:tc>
                  <a:txBody>
                    <a:bodyPr/>
                    <a:lstStyle/>
                    <a:p>
                      <a:r>
                        <a:rPr lang="en-US" sz="1200" dirty="0" smtClean="0"/>
                        <a:t>Visible</a:t>
                      </a:r>
                      <a:endParaRPr lang="en-US" sz="1200" dirty="0"/>
                    </a:p>
                  </a:txBody>
                  <a:tcPr/>
                </a:tc>
                <a:tc>
                  <a:txBody>
                    <a:bodyPr/>
                    <a:lstStyle/>
                    <a:p>
                      <a:r>
                        <a:rPr lang="en-US" sz="1200" dirty="0" smtClean="0"/>
                        <a:t>Envelope, paper, card</a:t>
                      </a:r>
                      <a:endParaRPr lang="en-US" sz="1200" dirty="0"/>
                    </a:p>
                  </a:txBody>
                  <a:tcPr/>
                </a:tc>
              </a:tr>
              <a:tr h="274320">
                <a:tc>
                  <a:txBody>
                    <a:bodyPr/>
                    <a:lstStyle/>
                    <a:p>
                      <a:r>
                        <a:rPr lang="en-US" sz="1200" smtClean="0"/>
                        <a:t>Porous</a:t>
                      </a:r>
                      <a:endParaRPr lang="en-US" sz="1200" dirty="0" smtClean="0"/>
                    </a:p>
                  </a:txBody>
                  <a:tcPr/>
                </a:tc>
                <a:tc>
                  <a:txBody>
                    <a:bodyPr/>
                    <a:lstStyle/>
                    <a:p>
                      <a:r>
                        <a:rPr lang="en-US" sz="1200" dirty="0" smtClean="0"/>
                        <a:t>Removable</a:t>
                      </a:r>
                    </a:p>
                  </a:txBody>
                  <a:tcPr/>
                </a:tc>
                <a:tc>
                  <a:txBody>
                    <a:bodyPr/>
                    <a:lstStyle/>
                    <a:p>
                      <a:r>
                        <a:rPr lang="en-US" sz="1200" dirty="0" smtClean="0"/>
                        <a:t>Light</a:t>
                      </a:r>
                      <a:endParaRPr lang="en-US" sz="1200" dirty="0"/>
                    </a:p>
                  </a:txBody>
                  <a:tcPr/>
                </a:tc>
                <a:tc>
                  <a:txBody>
                    <a:bodyPr/>
                    <a:lstStyle/>
                    <a:p>
                      <a:r>
                        <a:rPr lang="en-US" sz="1200" dirty="0" smtClean="0"/>
                        <a:t>Latent</a:t>
                      </a:r>
                    </a:p>
                  </a:txBody>
                  <a:tcPr/>
                </a:tc>
                <a:tc>
                  <a:txBody>
                    <a:bodyPr/>
                    <a:lstStyle/>
                    <a:p>
                      <a:endParaRPr lang="en-US" sz="1200" dirty="0"/>
                    </a:p>
                  </a:txBody>
                  <a:tcPr/>
                </a:tc>
              </a:tr>
              <a:tr h="274320">
                <a:tc>
                  <a:txBody>
                    <a:bodyPr/>
                    <a:lstStyle/>
                    <a:p>
                      <a:r>
                        <a:rPr lang="en-US" sz="1200" smtClean="0"/>
                        <a:t>Porous</a:t>
                      </a:r>
                      <a:endParaRPr lang="en-US" sz="1200" dirty="0" smtClean="0"/>
                    </a:p>
                  </a:txBody>
                  <a:tcPr/>
                </a:tc>
                <a:tc>
                  <a:txBody>
                    <a:bodyPr/>
                    <a:lstStyle/>
                    <a:p>
                      <a:r>
                        <a:rPr lang="en-US" sz="1200" dirty="0" smtClean="0"/>
                        <a:t>Removable</a:t>
                      </a:r>
                    </a:p>
                  </a:txBody>
                  <a:tcPr/>
                </a:tc>
                <a:tc>
                  <a:txBody>
                    <a:bodyPr/>
                    <a:lstStyle/>
                    <a:p>
                      <a:r>
                        <a:rPr lang="en-US" sz="1200" dirty="0" smtClean="0"/>
                        <a:t>Dark/pattern</a:t>
                      </a:r>
                    </a:p>
                  </a:txBody>
                  <a:tcPr/>
                </a:tc>
                <a:tc>
                  <a:txBody>
                    <a:bodyPr/>
                    <a:lstStyle/>
                    <a:p>
                      <a:r>
                        <a:rPr lang="en-US" sz="1200" dirty="0" smtClean="0"/>
                        <a:t>Visible</a:t>
                      </a:r>
                      <a:endParaRPr lang="en-US" sz="1200" dirty="0"/>
                    </a:p>
                  </a:txBody>
                  <a:tcPr/>
                </a:tc>
                <a:tc>
                  <a:txBody>
                    <a:bodyPr/>
                    <a:lstStyle/>
                    <a:p>
                      <a:r>
                        <a:rPr lang="en-US" sz="1200" dirty="0" smtClean="0"/>
                        <a:t>Card</a:t>
                      </a:r>
                      <a:endParaRPr lang="en-US" sz="1200" dirty="0"/>
                    </a:p>
                  </a:txBody>
                  <a:tcPr/>
                </a:tc>
              </a:tr>
              <a:tr h="274320">
                <a:tc>
                  <a:txBody>
                    <a:bodyPr/>
                    <a:lstStyle/>
                    <a:p>
                      <a:r>
                        <a:rPr lang="en-US" sz="1200" smtClean="0"/>
                        <a:t>Porous</a:t>
                      </a:r>
                      <a:endParaRPr lang="en-US" sz="1200" dirty="0" smtClean="0"/>
                    </a:p>
                  </a:txBody>
                  <a:tcPr/>
                </a:tc>
                <a:tc>
                  <a:txBody>
                    <a:bodyPr/>
                    <a:lstStyle/>
                    <a:p>
                      <a:r>
                        <a:rPr lang="en-US" sz="1200" dirty="0" smtClean="0"/>
                        <a:t>Removable</a:t>
                      </a:r>
                    </a:p>
                  </a:txBody>
                  <a:tcPr/>
                </a:tc>
                <a:tc>
                  <a:txBody>
                    <a:bodyPr/>
                    <a:lstStyle/>
                    <a:p>
                      <a:r>
                        <a:rPr lang="en-US" sz="1200" dirty="0" smtClean="0"/>
                        <a:t>Dark/pattern</a:t>
                      </a:r>
                      <a:endParaRPr lang="en-US" sz="1200" dirty="0"/>
                    </a:p>
                  </a:txBody>
                  <a:tcPr/>
                </a:tc>
                <a:tc>
                  <a:txBody>
                    <a:bodyPr/>
                    <a:lstStyle/>
                    <a:p>
                      <a:r>
                        <a:rPr lang="en-US" sz="1200" dirty="0" smtClean="0"/>
                        <a:t>Latent</a:t>
                      </a:r>
                    </a:p>
                  </a:txBody>
                  <a:tcPr/>
                </a:tc>
                <a:tc>
                  <a:txBody>
                    <a:bodyPr/>
                    <a:lstStyle/>
                    <a:p>
                      <a:endParaRPr lang="en-US" sz="1200" dirty="0"/>
                    </a:p>
                  </a:txBody>
                  <a:tcPr/>
                </a:tc>
              </a:tr>
              <a:tr h="274320">
                <a:tc>
                  <a:txBody>
                    <a:bodyPr/>
                    <a:lstStyle/>
                    <a:p>
                      <a:r>
                        <a:rPr lang="en-US" sz="1200" smtClean="0"/>
                        <a:t>Porous</a:t>
                      </a:r>
                      <a:endParaRPr lang="en-US" sz="1200" dirty="0" smtClean="0"/>
                    </a:p>
                  </a:txBody>
                  <a:tcPr/>
                </a:tc>
                <a:tc>
                  <a:txBody>
                    <a:bodyPr/>
                    <a:lstStyle/>
                    <a:p>
                      <a:r>
                        <a:rPr lang="en-US" sz="1200" dirty="0" smtClean="0"/>
                        <a:t>Non-removable</a:t>
                      </a:r>
                    </a:p>
                  </a:txBody>
                  <a:tcPr/>
                </a:tc>
                <a:tc>
                  <a:txBody>
                    <a:bodyPr/>
                    <a:lstStyle/>
                    <a:p>
                      <a:r>
                        <a:rPr lang="en-US" sz="1200" dirty="0" smtClean="0"/>
                        <a:t>Light</a:t>
                      </a:r>
                      <a:endParaRPr lang="en-US" sz="1200" dirty="0"/>
                    </a:p>
                  </a:txBody>
                  <a:tcPr/>
                </a:tc>
                <a:tc>
                  <a:txBody>
                    <a:bodyPr/>
                    <a:lstStyle/>
                    <a:p>
                      <a:r>
                        <a:rPr lang="en-US" sz="1200" dirty="0" smtClean="0"/>
                        <a:t>Visible</a:t>
                      </a:r>
                      <a:endParaRPr lang="en-US" sz="1200" dirty="0"/>
                    </a:p>
                  </a:txBody>
                  <a:tcPr/>
                </a:tc>
                <a:tc>
                  <a:txBody>
                    <a:bodyPr/>
                    <a:lstStyle/>
                    <a:p>
                      <a:endParaRPr lang="en-US" sz="1200" dirty="0"/>
                    </a:p>
                  </a:txBody>
                  <a:tcPr/>
                </a:tc>
              </a:tr>
              <a:tr h="274320">
                <a:tc>
                  <a:txBody>
                    <a:bodyPr/>
                    <a:lstStyle/>
                    <a:p>
                      <a:r>
                        <a:rPr lang="en-US" sz="1200" smtClean="0"/>
                        <a:t>Porous</a:t>
                      </a:r>
                      <a:endParaRPr lang="en-US" sz="1200" dirty="0" smtClean="0"/>
                    </a:p>
                  </a:txBody>
                  <a:tcPr/>
                </a:tc>
                <a:tc>
                  <a:txBody>
                    <a:bodyPr/>
                    <a:lstStyle/>
                    <a:p>
                      <a:r>
                        <a:rPr lang="en-US" sz="1200" smtClean="0"/>
                        <a:t>Non-removable</a:t>
                      </a:r>
                      <a:endParaRPr lang="en-US" sz="1200" dirty="0" smtClean="0"/>
                    </a:p>
                  </a:txBody>
                  <a:tcPr/>
                </a:tc>
                <a:tc>
                  <a:txBody>
                    <a:bodyPr/>
                    <a:lstStyle/>
                    <a:p>
                      <a:r>
                        <a:rPr lang="en-US" sz="1200" dirty="0" smtClean="0"/>
                        <a:t>Light</a:t>
                      </a:r>
                      <a:endParaRPr lang="en-US" sz="1200" dirty="0"/>
                    </a:p>
                  </a:txBody>
                  <a:tcPr/>
                </a:tc>
                <a:tc>
                  <a:txBody>
                    <a:bodyPr/>
                    <a:lstStyle/>
                    <a:p>
                      <a:r>
                        <a:rPr lang="en-US" sz="1200" dirty="0" smtClean="0"/>
                        <a:t>Latent</a:t>
                      </a:r>
                    </a:p>
                  </a:txBody>
                  <a:tcPr/>
                </a:tc>
                <a:tc>
                  <a:txBody>
                    <a:bodyPr/>
                    <a:lstStyle/>
                    <a:p>
                      <a:endParaRPr lang="en-US" sz="1200" dirty="0"/>
                    </a:p>
                  </a:txBody>
                  <a:tcPr/>
                </a:tc>
              </a:tr>
              <a:tr h="274320">
                <a:tc>
                  <a:txBody>
                    <a:bodyPr/>
                    <a:lstStyle/>
                    <a:p>
                      <a:r>
                        <a:rPr lang="en-US" sz="1200" smtClean="0"/>
                        <a:t>Porous</a:t>
                      </a:r>
                      <a:endParaRPr lang="en-US" sz="1200" dirty="0" smtClean="0"/>
                    </a:p>
                  </a:txBody>
                  <a:tcPr/>
                </a:tc>
                <a:tc>
                  <a:txBody>
                    <a:bodyPr/>
                    <a:lstStyle/>
                    <a:p>
                      <a:r>
                        <a:rPr lang="en-US" sz="1200" smtClean="0"/>
                        <a:t>Non-removable</a:t>
                      </a:r>
                      <a:endParaRPr lang="en-US" sz="1200" dirty="0" smtClean="0"/>
                    </a:p>
                  </a:txBody>
                  <a:tcPr/>
                </a:tc>
                <a:tc>
                  <a:txBody>
                    <a:bodyPr/>
                    <a:lstStyle/>
                    <a:p>
                      <a:r>
                        <a:rPr lang="en-US" sz="1200" dirty="0" smtClean="0"/>
                        <a:t>Dark/pattern</a:t>
                      </a:r>
                    </a:p>
                  </a:txBody>
                  <a:tcPr/>
                </a:tc>
                <a:tc>
                  <a:txBody>
                    <a:bodyPr/>
                    <a:lstStyle/>
                    <a:p>
                      <a:r>
                        <a:rPr lang="en-US" sz="1200" dirty="0" smtClean="0"/>
                        <a:t>Visible</a:t>
                      </a:r>
                      <a:endParaRPr lang="en-US" sz="1200" dirty="0"/>
                    </a:p>
                  </a:txBody>
                  <a:tcPr/>
                </a:tc>
                <a:tc>
                  <a:txBody>
                    <a:bodyPr/>
                    <a:lstStyle/>
                    <a:p>
                      <a:endParaRPr lang="en-US" sz="1200" dirty="0"/>
                    </a:p>
                  </a:txBody>
                  <a:tcPr/>
                </a:tc>
              </a:tr>
              <a:tr h="274320">
                <a:tc>
                  <a:txBody>
                    <a:bodyPr/>
                    <a:lstStyle/>
                    <a:p>
                      <a:r>
                        <a:rPr lang="en-US" sz="1200" dirty="0" smtClean="0"/>
                        <a:t>Porous</a:t>
                      </a:r>
                    </a:p>
                  </a:txBody>
                  <a:tcPr/>
                </a:tc>
                <a:tc>
                  <a:txBody>
                    <a:bodyPr/>
                    <a:lstStyle/>
                    <a:p>
                      <a:r>
                        <a:rPr lang="en-US" sz="1200" dirty="0" smtClean="0"/>
                        <a:t>Non-removable</a:t>
                      </a:r>
                    </a:p>
                  </a:txBody>
                  <a:tcPr/>
                </a:tc>
                <a:tc>
                  <a:txBody>
                    <a:bodyPr/>
                    <a:lstStyle/>
                    <a:p>
                      <a:r>
                        <a:rPr lang="en-US" sz="1200" dirty="0" smtClean="0"/>
                        <a:t>Dark/pattern</a:t>
                      </a:r>
                      <a:endParaRPr lang="en-US" sz="1200" dirty="0"/>
                    </a:p>
                  </a:txBody>
                  <a:tcPr/>
                </a:tc>
                <a:tc>
                  <a:txBody>
                    <a:bodyPr/>
                    <a:lstStyle/>
                    <a:p>
                      <a:r>
                        <a:rPr lang="en-US" sz="1200" dirty="0" smtClean="0"/>
                        <a:t>Latent</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117027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1200329"/>
          </a:xfrm>
          <a:prstGeom prst="rect">
            <a:avLst/>
          </a:prstGeom>
          <a:noFill/>
        </p:spPr>
        <p:txBody>
          <a:bodyPr wrap="square" rtlCol="0">
            <a:spAutoFit/>
          </a:bodyPr>
          <a:lstStyle/>
          <a:p>
            <a:r>
              <a:rPr lang="en-US" i="1" dirty="0" smtClean="0"/>
              <a:t>Good idea!  The soda can be removed from the crime scene and this nonporous item with a patterned background can more easily be processed back at the lab.</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7274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1200329"/>
          </a:xfrm>
          <a:prstGeom prst="rect">
            <a:avLst/>
          </a:prstGeom>
          <a:noFill/>
        </p:spPr>
        <p:txBody>
          <a:bodyPr wrap="square" rtlCol="0">
            <a:spAutoFit/>
          </a:bodyPr>
          <a:lstStyle/>
          <a:p>
            <a:r>
              <a:rPr lang="en-US" i="1" dirty="0" smtClean="0"/>
              <a:t>A brush and black powder is good for processing nonporous items, but this soda can has a complex background that would not provide good contrast.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33928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Newspaper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smtClean="0"/>
              <a:t>Super glue </a:t>
            </a:r>
            <a:r>
              <a:rPr lang="en-US" i="1" dirty="0"/>
              <a:t>works best on </a:t>
            </a:r>
            <a:r>
              <a:rPr lang="en-US" i="1" dirty="0" smtClean="0"/>
              <a:t>nonporous </a:t>
            </a:r>
            <a:r>
              <a:rPr lang="en-US" i="1" dirty="0"/>
              <a:t>items.  Besides, you </a:t>
            </a:r>
            <a:r>
              <a:rPr lang="en-US" i="1" dirty="0" smtClean="0"/>
              <a:t>are </a:t>
            </a:r>
            <a:r>
              <a:rPr lang="en-US" i="1" dirty="0"/>
              <a:t>not </a:t>
            </a:r>
            <a:r>
              <a:rPr lang="en-US" i="1" dirty="0" smtClean="0"/>
              <a:t>able </a:t>
            </a:r>
            <a:r>
              <a:rPr lang="en-US" i="1" dirty="0"/>
              <a:t>to </a:t>
            </a:r>
            <a:r>
              <a:rPr lang="en-US" i="1" dirty="0" smtClean="0"/>
              <a:t>fume </a:t>
            </a:r>
            <a:r>
              <a:rPr lang="en-US" i="1" dirty="0"/>
              <a:t>an item at the crime scene.  Try something else.</a:t>
            </a:r>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394632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does work best on porous items, but </a:t>
            </a:r>
            <a:r>
              <a:rPr lang="en-US" i="1" dirty="0" err="1" smtClean="0"/>
              <a:t>ninhydrin</a:t>
            </a:r>
            <a:r>
              <a:rPr lang="en-US" i="1" dirty="0" smtClean="0"/>
              <a:t> is difficult to apply to items at the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Newspaper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9428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smtClean="0"/>
              <a:t>Good idea!  The newspaper can be removed from the crime scene and this porous item can more easily be processed back at the lab.</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Newspaper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8763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1200329"/>
          </a:xfrm>
          <a:prstGeom prst="rect">
            <a:avLst/>
          </a:prstGeom>
          <a:noFill/>
        </p:spPr>
        <p:txBody>
          <a:bodyPr wrap="square" rtlCol="0">
            <a:spAutoFit/>
          </a:bodyPr>
          <a:lstStyle/>
          <a:p>
            <a:r>
              <a:rPr lang="en-US" i="1" dirty="0" smtClean="0"/>
              <a:t>Oils from fingerprints are absorbed into porous materials like a newspaper.  A brush and black powder is not very good at developing prints on porous items.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Newspaper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96657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a:t>Paper document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smtClean="0"/>
              <a:t>Super glue </a:t>
            </a:r>
            <a:r>
              <a:rPr lang="en-US" i="1" dirty="0"/>
              <a:t>works best on </a:t>
            </a:r>
            <a:r>
              <a:rPr lang="en-US" i="1" dirty="0" smtClean="0"/>
              <a:t>nonporous </a:t>
            </a:r>
            <a:r>
              <a:rPr lang="en-US" i="1" dirty="0"/>
              <a:t>items.  Besides, you </a:t>
            </a:r>
            <a:r>
              <a:rPr lang="en-US" i="1" dirty="0" smtClean="0"/>
              <a:t>are </a:t>
            </a:r>
            <a:r>
              <a:rPr lang="en-US" i="1" dirty="0"/>
              <a:t>not </a:t>
            </a:r>
            <a:r>
              <a:rPr lang="en-US" i="1" dirty="0" smtClean="0"/>
              <a:t>able </a:t>
            </a:r>
            <a:r>
              <a:rPr lang="en-US" i="1" dirty="0"/>
              <a:t>to </a:t>
            </a:r>
            <a:r>
              <a:rPr lang="en-US" i="1" dirty="0" smtClean="0"/>
              <a:t>fume </a:t>
            </a:r>
            <a:r>
              <a:rPr lang="en-US" i="1" dirty="0"/>
              <a:t>an item at the crime scene.  Try something else.</a:t>
            </a:r>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108869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does work best on porous items, but </a:t>
            </a:r>
            <a:r>
              <a:rPr lang="en-US" i="1" dirty="0" err="1" smtClean="0"/>
              <a:t>ninhydrin</a:t>
            </a:r>
            <a:r>
              <a:rPr lang="en-US" i="1" dirty="0" smtClean="0"/>
              <a:t> is difficult to apply to items at the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4" name="TextBox 1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a:t>Paper document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4158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smtClean="0"/>
              <a:t>Good idea!  The paper can be removed from the crime scene and this porous item can more easily be processed back at the lab.</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7" name="TextBox 16"/>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a:t>Paper document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8540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1200329"/>
          </a:xfrm>
          <a:prstGeom prst="rect">
            <a:avLst/>
          </a:prstGeom>
          <a:noFill/>
        </p:spPr>
        <p:txBody>
          <a:bodyPr wrap="square" rtlCol="0">
            <a:spAutoFit/>
          </a:bodyPr>
          <a:lstStyle/>
          <a:p>
            <a:r>
              <a:rPr lang="en-US" i="1" dirty="0" smtClean="0"/>
              <a:t>Oils from fingerprints are absorbed into porous materials like paper.  A brush and black powder is not very good at developing prints on porous items.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
        <p:nvSpPr>
          <p:cNvPr id="12" name="TextBox 11"/>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a:t>Paper document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687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Opening page</a:t>
            </a:r>
            <a:endParaRPr lang="en-US"/>
          </a:p>
        </p:txBody>
      </p:sp>
      <p:sp>
        <p:nvSpPr>
          <p:cNvPr id="3" name="Content Placeholder 2"/>
          <p:cNvSpPr>
            <a:spLocks noGrp="1"/>
          </p:cNvSpPr>
          <p:nvPr>
            <p:ph idx="1"/>
          </p:nvPr>
        </p:nvSpPr>
        <p:spPr/>
        <p:txBody>
          <a:bodyPr/>
          <a:lstStyle/>
          <a:p>
            <a:r>
              <a:rPr lang="en-US" dirty="0" smtClean="0"/>
              <a:t>Animation setting up crime</a:t>
            </a:r>
          </a:p>
          <a:p>
            <a:r>
              <a:rPr lang="en-US" dirty="0" smtClean="0"/>
              <a:t>Introduces victim and CSI (whole team?)</a:t>
            </a:r>
          </a:p>
          <a:p>
            <a:r>
              <a:rPr lang="en-US" dirty="0" smtClean="0"/>
              <a:t>Introduce suspects now or later?</a:t>
            </a:r>
            <a:endParaRPr lang="en-US" dirty="0"/>
          </a:p>
        </p:txBody>
      </p:sp>
    </p:spTree>
    <p:extLst>
      <p:ext uri="{BB962C8B-B14F-4D97-AF65-F5344CB8AC3E}">
        <p14:creationId xmlns:p14="http://schemas.microsoft.com/office/powerpoint/2010/main" val="359201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7" name="TextBox 6"/>
          <p:cNvSpPr txBox="1"/>
          <p:nvPr/>
        </p:nvSpPr>
        <p:spPr>
          <a:xfrm>
            <a:off x="838200" y="2133600"/>
            <a:ext cx="2209800" cy="1323439"/>
          </a:xfrm>
          <a:prstGeom prst="rect">
            <a:avLst/>
          </a:prstGeom>
          <a:noFill/>
          <a:ln w="12700">
            <a:solidFill>
              <a:schemeClr val="tx1"/>
            </a:solidFill>
          </a:ln>
        </p:spPr>
        <p:txBody>
          <a:bodyPr wrap="square" rtlCol="0">
            <a:spAutoFit/>
          </a:bodyPr>
          <a:lstStyle/>
          <a:p>
            <a:r>
              <a:rPr lang="en-US" sz="1600" dirty="0" smtClean="0"/>
              <a:t>Drinking glass </a:t>
            </a:r>
          </a:p>
          <a:p>
            <a:r>
              <a:rPr lang="en-US" sz="1600" dirty="0" smtClean="0"/>
              <a:t>(clear background, non-porous)</a:t>
            </a:r>
          </a:p>
          <a:p>
            <a:r>
              <a:rPr lang="en-US" sz="1600" dirty="0" smtClean="0"/>
              <a:t>Dust at scene</a:t>
            </a:r>
            <a:endParaRPr lang="en-US" sz="1600" dirty="0"/>
          </a:p>
          <a:p>
            <a:r>
              <a:rPr lang="en-US" sz="1600" i="1" dirty="0" smtClean="0"/>
              <a:t>FP victim</a:t>
            </a:r>
            <a:endParaRPr lang="en-US" sz="1600" dirty="0"/>
          </a:p>
        </p:txBody>
      </p:sp>
      <p:sp>
        <p:nvSpPr>
          <p:cNvPr id="8" name="TextBox 7"/>
          <p:cNvSpPr txBox="1"/>
          <p:nvPr/>
        </p:nvSpPr>
        <p:spPr>
          <a:xfrm>
            <a:off x="3352800" y="2133600"/>
            <a:ext cx="2209800" cy="1323439"/>
          </a:xfrm>
          <a:prstGeom prst="rect">
            <a:avLst/>
          </a:prstGeom>
          <a:noFill/>
          <a:ln w="12700">
            <a:solidFill>
              <a:schemeClr val="tx1"/>
            </a:solidFill>
          </a:ln>
        </p:spPr>
        <p:txBody>
          <a:bodyPr wrap="square" rtlCol="0">
            <a:spAutoFit/>
          </a:bodyPr>
          <a:lstStyle/>
          <a:p>
            <a:r>
              <a:rPr lang="en-US" sz="1600" dirty="0" smtClean="0"/>
              <a:t>Door handle</a:t>
            </a:r>
          </a:p>
          <a:p>
            <a:r>
              <a:rPr lang="en-US" sz="1600" dirty="0" smtClean="0"/>
              <a:t>(cannot remove, non-porous)</a:t>
            </a:r>
          </a:p>
          <a:p>
            <a:r>
              <a:rPr lang="en-US" sz="1600" dirty="0" smtClean="0"/>
              <a:t>Dust at scene</a:t>
            </a:r>
          </a:p>
          <a:p>
            <a:r>
              <a:rPr lang="en-US" sz="1600" i="1" dirty="0" smtClean="0"/>
              <a:t>No fingerprint</a:t>
            </a:r>
            <a:endParaRPr lang="en-US" sz="1600" dirty="0"/>
          </a:p>
        </p:txBody>
      </p:sp>
      <p:sp>
        <p:nvSpPr>
          <p:cNvPr id="11" name="TextBox 10"/>
          <p:cNvSpPr txBox="1"/>
          <p:nvPr/>
        </p:nvSpPr>
        <p:spPr>
          <a:xfrm>
            <a:off x="5791200" y="2133600"/>
            <a:ext cx="2209800" cy="1323439"/>
          </a:xfrm>
          <a:prstGeom prst="rect">
            <a:avLst/>
          </a:prstGeom>
          <a:noFill/>
          <a:ln w="12700">
            <a:solidFill>
              <a:schemeClr val="tx1"/>
            </a:solidFill>
          </a:ln>
        </p:spPr>
        <p:txBody>
          <a:bodyPr wrap="square" rtlCol="0">
            <a:spAutoFit/>
          </a:bodyPr>
          <a:lstStyle/>
          <a:p>
            <a:r>
              <a:rPr lang="en-US" sz="1600" dirty="0" smtClean="0"/>
              <a:t>Gun on floor</a:t>
            </a:r>
            <a:endParaRPr lang="en-US" sz="1600" dirty="0"/>
          </a:p>
          <a:p>
            <a:r>
              <a:rPr lang="en-US" sz="1600" dirty="0" smtClean="0"/>
              <a:t>(dark background, non-porous)</a:t>
            </a:r>
          </a:p>
          <a:p>
            <a:r>
              <a:rPr lang="en-US" sz="1600" dirty="0" smtClean="0"/>
              <a:t>Collect, fume at lab</a:t>
            </a:r>
          </a:p>
          <a:p>
            <a:r>
              <a:rPr lang="en-US" sz="1600" i="1" dirty="0" smtClean="0"/>
              <a:t>FP suspect</a:t>
            </a:r>
            <a:endParaRPr lang="en-US" sz="1600" dirty="0"/>
          </a:p>
        </p:txBody>
      </p:sp>
      <p:sp>
        <p:nvSpPr>
          <p:cNvPr id="2" name="TextBox 1"/>
          <p:cNvSpPr txBox="1"/>
          <p:nvPr/>
        </p:nvSpPr>
        <p:spPr>
          <a:xfrm>
            <a:off x="3352800" y="457200"/>
            <a:ext cx="4876800" cy="1600438"/>
          </a:xfrm>
          <a:prstGeom prst="rect">
            <a:avLst/>
          </a:prstGeom>
          <a:noFill/>
        </p:spPr>
        <p:txBody>
          <a:bodyPr wrap="square" rtlCol="0">
            <a:spAutoFit/>
          </a:bodyPr>
          <a:lstStyle/>
          <a:p>
            <a:r>
              <a:rPr lang="en-US" sz="1400" dirty="0" smtClean="0"/>
              <a:t>Picture </a:t>
            </a:r>
            <a:r>
              <a:rPr lang="en-US" sz="1400" dirty="0"/>
              <a:t>of entire </a:t>
            </a:r>
            <a:r>
              <a:rPr lang="en-US" sz="1400" dirty="0" smtClean="0"/>
              <a:t>room?  </a:t>
            </a:r>
            <a:r>
              <a:rPr lang="en-US" sz="1400" dirty="0"/>
              <a:t>Point and click on different objects.  Objects </a:t>
            </a:r>
            <a:r>
              <a:rPr lang="en-US" sz="1400" dirty="0" smtClean="0"/>
              <a:t>can be non-removable non-porous (door knob), removable non-porous (gun, bottle), or removable porous (paper).  Objects will contain visible prints, latent prints, or no prints.  If visible, student must collect using correct method.  If latent, student must develop using proper method. What should happen if an unimportant area of the room is clicked?</a:t>
            </a:r>
            <a:endParaRPr lang="en-US" sz="1400" dirty="0"/>
          </a:p>
        </p:txBody>
      </p:sp>
      <p:sp>
        <p:nvSpPr>
          <p:cNvPr id="10" name="TextBox 9"/>
          <p:cNvSpPr txBox="1"/>
          <p:nvPr/>
        </p:nvSpPr>
        <p:spPr>
          <a:xfrm>
            <a:off x="838200" y="3804523"/>
            <a:ext cx="2209800" cy="1107996"/>
          </a:xfrm>
          <a:prstGeom prst="rect">
            <a:avLst/>
          </a:prstGeom>
          <a:noFill/>
          <a:ln w="12700">
            <a:solidFill>
              <a:schemeClr val="tx1"/>
            </a:solidFill>
          </a:ln>
        </p:spPr>
        <p:txBody>
          <a:bodyPr wrap="square" rtlCol="0">
            <a:spAutoFit/>
          </a:bodyPr>
          <a:lstStyle/>
          <a:p>
            <a:r>
              <a:rPr lang="en-US" sz="1600" dirty="0" smtClean="0"/>
              <a:t>Newspaper</a:t>
            </a:r>
          </a:p>
          <a:p>
            <a:r>
              <a:rPr lang="en-US" sz="1600" dirty="0" smtClean="0"/>
              <a:t>(porous item)</a:t>
            </a:r>
          </a:p>
          <a:p>
            <a:r>
              <a:rPr lang="en-US" sz="1600" dirty="0" smtClean="0"/>
              <a:t>Collect, </a:t>
            </a:r>
            <a:r>
              <a:rPr lang="en-US" sz="1600" dirty="0" err="1" smtClean="0"/>
              <a:t>ninhydrin</a:t>
            </a:r>
            <a:r>
              <a:rPr lang="en-US" sz="1600" dirty="0" smtClean="0"/>
              <a:t> at lab</a:t>
            </a:r>
          </a:p>
          <a:p>
            <a:r>
              <a:rPr lang="en-US" sz="1600" i="1" dirty="0" smtClean="0"/>
              <a:t>FP print</a:t>
            </a:r>
          </a:p>
        </p:txBody>
      </p:sp>
      <p:sp>
        <p:nvSpPr>
          <p:cNvPr id="12" name="TextBox 11"/>
          <p:cNvSpPr txBox="1"/>
          <p:nvPr/>
        </p:nvSpPr>
        <p:spPr>
          <a:xfrm>
            <a:off x="3352800" y="3804523"/>
            <a:ext cx="2209800" cy="1077218"/>
          </a:xfrm>
          <a:prstGeom prst="rect">
            <a:avLst/>
          </a:prstGeom>
          <a:noFill/>
          <a:ln w="12700">
            <a:solidFill>
              <a:schemeClr val="tx1"/>
            </a:solidFill>
          </a:ln>
        </p:spPr>
        <p:txBody>
          <a:bodyPr wrap="square" rtlCol="0">
            <a:spAutoFit/>
          </a:bodyPr>
          <a:lstStyle/>
          <a:p>
            <a:r>
              <a:rPr lang="en-US" sz="1600" dirty="0" smtClean="0"/>
              <a:t>Paper document</a:t>
            </a:r>
          </a:p>
          <a:p>
            <a:r>
              <a:rPr lang="en-US" sz="1600" dirty="0" smtClean="0"/>
              <a:t>(porous)</a:t>
            </a:r>
          </a:p>
          <a:p>
            <a:r>
              <a:rPr lang="en-US" sz="1600" dirty="0" smtClean="0"/>
              <a:t>Collect, </a:t>
            </a:r>
            <a:r>
              <a:rPr lang="en-US" sz="1600" dirty="0" err="1" smtClean="0"/>
              <a:t>ninhydrin</a:t>
            </a:r>
            <a:r>
              <a:rPr lang="en-US" sz="1600" dirty="0" smtClean="0"/>
              <a:t> at lab</a:t>
            </a:r>
          </a:p>
          <a:p>
            <a:r>
              <a:rPr lang="en-US" sz="1600" i="1" dirty="0"/>
              <a:t>No fingerprint</a:t>
            </a:r>
            <a:endParaRPr lang="en-US" sz="1600" dirty="0"/>
          </a:p>
        </p:txBody>
      </p:sp>
      <p:sp>
        <p:nvSpPr>
          <p:cNvPr id="13" name="TextBox 12"/>
          <p:cNvSpPr txBox="1"/>
          <p:nvPr/>
        </p:nvSpPr>
        <p:spPr>
          <a:xfrm>
            <a:off x="5794248" y="3804523"/>
            <a:ext cx="2209800" cy="1323439"/>
          </a:xfrm>
          <a:prstGeom prst="rect">
            <a:avLst/>
          </a:prstGeom>
          <a:noFill/>
          <a:ln w="12700">
            <a:solidFill>
              <a:schemeClr val="tx1"/>
            </a:solidFill>
          </a:ln>
        </p:spPr>
        <p:txBody>
          <a:bodyPr wrap="square" rtlCol="0">
            <a:spAutoFit/>
          </a:bodyPr>
          <a:lstStyle/>
          <a:p>
            <a:r>
              <a:rPr lang="en-US" sz="1600" dirty="0" smtClean="0"/>
              <a:t>Soda can</a:t>
            </a:r>
          </a:p>
          <a:p>
            <a:r>
              <a:rPr lang="en-US" sz="1600" dirty="0" smtClean="0"/>
              <a:t>(complex background, non-porous)</a:t>
            </a:r>
          </a:p>
          <a:p>
            <a:r>
              <a:rPr lang="en-US" sz="1600" dirty="0" smtClean="0"/>
              <a:t>Collect, fume at lab</a:t>
            </a:r>
          </a:p>
          <a:p>
            <a:r>
              <a:rPr lang="en-US" sz="1600" i="1" dirty="0"/>
              <a:t>No fingerprint</a:t>
            </a:r>
            <a:endParaRPr lang="en-US" sz="1600" dirty="0"/>
          </a:p>
        </p:txBody>
      </p:sp>
      <p:sp>
        <p:nvSpPr>
          <p:cNvPr id="14" name="Rounded Rectangle 13"/>
          <p:cNvSpPr/>
          <p:nvPr/>
        </p:nvSpPr>
        <p:spPr>
          <a:xfrm>
            <a:off x="838200" y="5301362"/>
            <a:ext cx="26670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Crime Lab</a:t>
            </a:r>
            <a:endParaRPr lang="en-US" dirty="0">
              <a:solidFill>
                <a:schemeClr val="tx1"/>
              </a:solidFill>
            </a:endParaRPr>
          </a:p>
        </p:txBody>
      </p:sp>
      <p:sp>
        <p:nvSpPr>
          <p:cNvPr id="15" name="Rounded Rectangle 14"/>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6" name="TextBox 15"/>
          <p:cNvSpPr txBox="1"/>
          <p:nvPr/>
        </p:nvSpPr>
        <p:spPr>
          <a:xfrm>
            <a:off x="3810000" y="5296897"/>
            <a:ext cx="4194048" cy="923330"/>
          </a:xfrm>
          <a:prstGeom prst="rect">
            <a:avLst/>
          </a:prstGeom>
          <a:noFill/>
        </p:spPr>
        <p:txBody>
          <a:bodyPr wrap="square" rtlCol="0">
            <a:spAutoFit/>
          </a:bodyPr>
          <a:lstStyle/>
          <a:p>
            <a:r>
              <a:rPr lang="en-US" i="1" dirty="0" smtClean="0"/>
              <a:t>Good idea!  You’ve collected and developed all the prints at this scene. Continue your work back at the lab.</a:t>
            </a:r>
            <a:endParaRPr lang="en-US" i="1" dirty="0"/>
          </a:p>
        </p:txBody>
      </p:sp>
    </p:spTree>
    <p:extLst>
      <p:ext uri="{BB962C8B-B14F-4D97-AF65-F5344CB8AC3E}">
        <p14:creationId xmlns:p14="http://schemas.microsoft.com/office/powerpoint/2010/main" val="3289124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Transition slide.  from scene to lab.</a:t>
            </a:r>
          </a:p>
          <a:p>
            <a:endParaRPr lang="en-US" dirty="0"/>
          </a:p>
        </p:txBody>
      </p:sp>
    </p:spTree>
    <p:extLst>
      <p:ext uri="{BB962C8B-B14F-4D97-AF65-F5344CB8AC3E}">
        <p14:creationId xmlns:p14="http://schemas.microsoft.com/office/powerpoint/2010/main" val="303130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0" y="2133599"/>
            <a:ext cx="1280160" cy="1077218"/>
          </a:xfrm>
          <a:prstGeom prst="rect">
            <a:avLst/>
          </a:prstGeom>
          <a:solidFill>
            <a:schemeClr val="accent3">
              <a:lumMod val="20000"/>
              <a:lumOff val="80000"/>
            </a:schemeClr>
          </a:solidFill>
          <a:ln w="12700">
            <a:solidFill>
              <a:schemeClr val="tx1"/>
            </a:solidFill>
          </a:ln>
        </p:spPr>
        <p:txBody>
          <a:bodyPr wrap="square" rtlCol="0">
            <a:spAutoFit/>
          </a:bodyPr>
          <a:lstStyle/>
          <a:p>
            <a:r>
              <a:rPr lang="en-US" sz="1600" dirty="0" smtClean="0"/>
              <a:t>Drinking glass print</a:t>
            </a:r>
          </a:p>
          <a:p>
            <a:endParaRPr lang="en-US" sz="1600" dirty="0"/>
          </a:p>
          <a:p>
            <a:r>
              <a:rPr lang="en-US" sz="1600" i="1" dirty="0" smtClean="0"/>
              <a:t>FP victim</a:t>
            </a:r>
            <a:endParaRPr lang="en-US" sz="1600" dirty="0"/>
          </a:p>
        </p:txBody>
      </p:sp>
      <p:sp>
        <p:nvSpPr>
          <p:cNvPr id="11" name="TextBox 10"/>
          <p:cNvSpPr txBox="1"/>
          <p:nvPr/>
        </p:nvSpPr>
        <p:spPr>
          <a:xfrm>
            <a:off x="2266950" y="2133600"/>
            <a:ext cx="1280160" cy="584775"/>
          </a:xfrm>
          <a:prstGeom prst="rect">
            <a:avLst/>
          </a:prstGeom>
          <a:noFill/>
          <a:ln w="12700">
            <a:solidFill>
              <a:schemeClr val="tx1"/>
            </a:solidFill>
          </a:ln>
        </p:spPr>
        <p:txBody>
          <a:bodyPr wrap="square" rtlCol="0">
            <a:spAutoFit/>
          </a:bodyPr>
          <a:lstStyle/>
          <a:p>
            <a:r>
              <a:rPr lang="en-US" sz="1600" dirty="0" smtClean="0"/>
              <a:t>Gun on floor</a:t>
            </a:r>
            <a:endParaRPr lang="en-US" sz="1600" dirty="0"/>
          </a:p>
          <a:p>
            <a:r>
              <a:rPr lang="en-US" sz="1600" i="1" dirty="0" smtClean="0"/>
              <a:t>FP suspect</a:t>
            </a:r>
            <a:endParaRPr lang="en-US" sz="1600" dirty="0"/>
          </a:p>
        </p:txBody>
      </p:sp>
      <p:sp>
        <p:nvSpPr>
          <p:cNvPr id="10" name="TextBox 9"/>
          <p:cNvSpPr txBox="1"/>
          <p:nvPr/>
        </p:nvSpPr>
        <p:spPr>
          <a:xfrm>
            <a:off x="6553200" y="2134583"/>
            <a:ext cx="1280160" cy="1188720"/>
          </a:xfrm>
          <a:prstGeom prst="rect">
            <a:avLst/>
          </a:prstGeom>
          <a:noFill/>
          <a:ln w="12700">
            <a:solidFill>
              <a:schemeClr val="tx1"/>
            </a:solidFill>
          </a:ln>
        </p:spPr>
        <p:txBody>
          <a:bodyPr wrap="square" rtlCol="0">
            <a:spAutoFit/>
          </a:bodyPr>
          <a:lstStyle/>
          <a:p>
            <a:r>
              <a:rPr lang="en-US" sz="1600" dirty="0" smtClean="0"/>
              <a:t>Newspaper</a:t>
            </a:r>
          </a:p>
          <a:p>
            <a:r>
              <a:rPr lang="en-US" sz="1600" i="1" dirty="0" smtClean="0"/>
              <a:t>FP print</a:t>
            </a:r>
          </a:p>
        </p:txBody>
      </p:sp>
      <p:sp>
        <p:nvSpPr>
          <p:cNvPr id="12" name="TextBox 11"/>
          <p:cNvSpPr txBox="1"/>
          <p:nvPr/>
        </p:nvSpPr>
        <p:spPr>
          <a:xfrm>
            <a:off x="5124450" y="2133600"/>
            <a:ext cx="1280160" cy="1188720"/>
          </a:xfrm>
          <a:prstGeom prst="rect">
            <a:avLst/>
          </a:prstGeom>
          <a:noFill/>
          <a:ln w="12700">
            <a:solidFill>
              <a:schemeClr val="tx1"/>
            </a:solidFill>
          </a:ln>
        </p:spPr>
        <p:txBody>
          <a:bodyPr wrap="square" rtlCol="0">
            <a:spAutoFit/>
          </a:bodyPr>
          <a:lstStyle/>
          <a:p>
            <a:r>
              <a:rPr lang="en-US" sz="1600" dirty="0" smtClean="0"/>
              <a:t>Paper document</a:t>
            </a:r>
          </a:p>
          <a:p>
            <a:r>
              <a:rPr lang="en-US" sz="1600" i="1" dirty="0" smtClean="0"/>
              <a:t>No </a:t>
            </a:r>
            <a:r>
              <a:rPr lang="en-US" sz="1600" i="1" dirty="0"/>
              <a:t>fingerprint</a:t>
            </a:r>
            <a:endParaRPr lang="en-US" sz="1600" dirty="0"/>
          </a:p>
        </p:txBody>
      </p:sp>
      <p:sp>
        <p:nvSpPr>
          <p:cNvPr id="13" name="TextBox 12"/>
          <p:cNvSpPr txBox="1"/>
          <p:nvPr/>
        </p:nvSpPr>
        <p:spPr>
          <a:xfrm>
            <a:off x="3733800" y="2133600"/>
            <a:ext cx="1280160" cy="1188720"/>
          </a:xfrm>
          <a:prstGeom prst="rect">
            <a:avLst/>
          </a:prstGeom>
          <a:noFill/>
          <a:ln w="12700">
            <a:solidFill>
              <a:schemeClr val="tx1"/>
            </a:solidFill>
          </a:ln>
        </p:spPr>
        <p:txBody>
          <a:bodyPr wrap="square" rtlCol="0">
            <a:spAutoFit/>
          </a:bodyPr>
          <a:lstStyle/>
          <a:p>
            <a:r>
              <a:rPr lang="en-US" sz="1600" dirty="0" smtClean="0"/>
              <a:t>Soda can</a:t>
            </a:r>
          </a:p>
          <a:p>
            <a:r>
              <a:rPr lang="en-US" sz="1600" i="1" dirty="0" smtClean="0"/>
              <a:t>No </a:t>
            </a:r>
            <a:r>
              <a:rPr lang="en-US" sz="1600" i="1" dirty="0"/>
              <a:t>fingerprint</a:t>
            </a:r>
            <a:endParaRPr lang="en-US" sz="1600" dirty="0"/>
          </a:p>
        </p:txBody>
      </p:sp>
      <p:sp>
        <p:nvSpPr>
          <p:cNvPr id="14" name="Rounded Rectangle 13"/>
          <p:cNvSpPr/>
          <p:nvPr/>
        </p:nvSpPr>
        <p:spPr>
          <a:xfrm>
            <a:off x="838200" y="5301362"/>
            <a:ext cx="2667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Leave lab and scan the prints in to AFIS</a:t>
            </a:r>
            <a:endParaRPr lang="en-US" dirty="0">
              <a:solidFill>
                <a:schemeClr val="tx1"/>
              </a:solidFill>
            </a:endParaRPr>
          </a:p>
        </p:txBody>
      </p:sp>
      <p:sp>
        <p:nvSpPr>
          <p:cNvPr id="17" name="Rounded Rectangle 16"/>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18" name="TextBox 17"/>
          <p:cNvSpPr txBox="1"/>
          <p:nvPr/>
        </p:nvSpPr>
        <p:spPr>
          <a:xfrm>
            <a:off x="3810000" y="457200"/>
            <a:ext cx="4419600" cy="523220"/>
          </a:xfrm>
          <a:prstGeom prst="rect">
            <a:avLst/>
          </a:prstGeom>
          <a:noFill/>
        </p:spPr>
        <p:txBody>
          <a:bodyPr wrap="square" rtlCol="0">
            <a:spAutoFit/>
          </a:bodyPr>
          <a:lstStyle/>
          <a:p>
            <a:r>
              <a:rPr lang="en-US" sz="1400" dirty="0" smtClean="0"/>
              <a:t>The following pieces of evidence have been submitted to your lab.  Process each of the items for prints.</a:t>
            </a:r>
            <a:endParaRPr lang="en-US" sz="1400" dirty="0"/>
          </a:p>
        </p:txBody>
      </p:sp>
      <p:sp>
        <p:nvSpPr>
          <p:cNvPr id="19" name="Rounded Rectangle 18"/>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Tree>
    <p:extLst>
      <p:ext uri="{BB962C8B-B14F-4D97-AF65-F5344CB8AC3E}">
        <p14:creationId xmlns:p14="http://schemas.microsoft.com/office/powerpoint/2010/main" val="4041175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a:t>Gun on floor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646331"/>
          </a:xfrm>
          <a:prstGeom prst="rect">
            <a:avLst/>
          </a:prstGeom>
          <a:noFill/>
        </p:spPr>
        <p:txBody>
          <a:bodyPr wrap="square" rtlCol="0">
            <a:spAutoFit/>
          </a:bodyPr>
          <a:lstStyle/>
          <a:p>
            <a:r>
              <a:rPr lang="en-US" i="1" dirty="0" smtClean="0"/>
              <a:t>The gun is a nonporous item.  </a:t>
            </a:r>
            <a:r>
              <a:rPr lang="en-US" i="1" dirty="0" err="1" smtClean="0"/>
              <a:t>Ninhydrin</a:t>
            </a:r>
            <a:r>
              <a:rPr lang="en-US" i="1" dirty="0" smtClean="0"/>
              <a:t> works best on porous items, like paper.</a:t>
            </a:r>
            <a:endParaRPr lang="en-US" i="1" dirty="0"/>
          </a:p>
        </p:txBody>
      </p:sp>
    </p:spTree>
    <p:extLst>
      <p:ext uri="{BB962C8B-B14F-4D97-AF65-F5344CB8AC3E}">
        <p14:creationId xmlns:p14="http://schemas.microsoft.com/office/powerpoint/2010/main" val="913185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a:t>Gun on floor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1200329"/>
          </a:xfrm>
          <a:prstGeom prst="rect">
            <a:avLst/>
          </a:prstGeom>
          <a:noFill/>
        </p:spPr>
        <p:txBody>
          <a:bodyPr wrap="square" rtlCol="0">
            <a:spAutoFit/>
          </a:bodyPr>
          <a:lstStyle/>
          <a:p>
            <a:r>
              <a:rPr lang="en-US" i="1" dirty="0" smtClean="0"/>
              <a:t>Good idea!  Super glue fuming works on non-porous items.  A white print appears on the gun.  You dust, tape lift, and photograph the fumed print.</a:t>
            </a:r>
            <a:endParaRPr lang="en-US" i="1" dirty="0"/>
          </a:p>
        </p:txBody>
      </p:sp>
    </p:spTree>
    <p:extLst>
      <p:ext uri="{BB962C8B-B14F-4D97-AF65-F5344CB8AC3E}">
        <p14:creationId xmlns:p14="http://schemas.microsoft.com/office/powerpoint/2010/main" val="1838593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smtClean="0"/>
              <a:t>The soda can is a nonporous item.  </a:t>
            </a:r>
            <a:r>
              <a:rPr lang="en-US" i="1" dirty="0" err="1" smtClean="0"/>
              <a:t>Ninhydrin</a:t>
            </a:r>
            <a:r>
              <a:rPr lang="en-US" i="1" dirty="0" smtClean="0"/>
              <a:t> works best on porous items, like paper.</a:t>
            </a:r>
            <a:endParaRPr lang="en-US" i="1" dirty="0"/>
          </a:p>
        </p:txBody>
      </p:sp>
    </p:spTree>
    <p:extLst>
      <p:ext uri="{BB962C8B-B14F-4D97-AF65-F5344CB8AC3E}">
        <p14:creationId xmlns:p14="http://schemas.microsoft.com/office/powerpoint/2010/main" val="3498652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Soda Can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smtClean="0"/>
              <a:t>Good idea!  Super glue fuming works on non-porous items.  Unfortunately, there are not any usable prints on this item.</a:t>
            </a:r>
            <a:endParaRPr lang="en-US" i="1" dirty="0"/>
          </a:p>
        </p:txBody>
      </p:sp>
    </p:spTree>
    <p:extLst>
      <p:ext uri="{BB962C8B-B14F-4D97-AF65-F5344CB8AC3E}">
        <p14:creationId xmlns:p14="http://schemas.microsoft.com/office/powerpoint/2010/main" val="49152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Document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a:t>Good idea!  </a:t>
            </a:r>
            <a:r>
              <a:rPr lang="en-US" i="1" dirty="0" err="1" smtClean="0"/>
              <a:t>Ninhydrin</a:t>
            </a:r>
            <a:r>
              <a:rPr lang="en-US" i="1" dirty="0" smtClean="0"/>
              <a:t> works on porous items like paper. </a:t>
            </a:r>
            <a:r>
              <a:rPr lang="en-US" i="1" dirty="0"/>
              <a:t>Unfortunately, there are not any usable prints on this item</a:t>
            </a:r>
            <a:r>
              <a:rPr lang="en-US" i="1" dirty="0" smtClean="0"/>
              <a:t>.</a:t>
            </a:r>
            <a:endParaRPr lang="en-US" i="1" dirty="0"/>
          </a:p>
        </p:txBody>
      </p:sp>
    </p:spTree>
    <p:extLst>
      <p:ext uri="{BB962C8B-B14F-4D97-AF65-F5344CB8AC3E}">
        <p14:creationId xmlns:p14="http://schemas.microsoft.com/office/powerpoint/2010/main" val="4249272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Document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a:t>The </a:t>
            </a:r>
            <a:r>
              <a:rPr lang="en-US" i="1" dirty="0" smtClean="0"/>
              <a:t>document </a:t>
            </a:r>
            <a:r>
              <a:rPr lang="en-US" i="1" dirty="0"/>
              <a:t>is a </a:t>
            </a:r>
            <a:r>
              <a:rPr lang="en-US" i="1" dirty="0" smtClean="0"/>
              <a:t>porous </a:t>
            </a:r>
            <a:r>
              <a:rPr lang="en-US" i="1" dirty="0"/>
              <a:t>item.  </a:t>
            </a:r>
            <a:r>
              <a:rPr lang="en-US" i="1" dirty="0" smtClean="0"/>
              <a:t>Superglue works </a:t>
            </a:r>
            <a:r>
              <a:rPr lang="en-US" i="1" dirty="0"/>
              <a:t>best on </a:t>
            </a:r>
            <a:r>
              <a:rPr lang="en-US" i="1" dirty="0" smtClean="0"/>
              <a:t>non-porous </a:t>
            </a:r>
            <a:r>
              <a:rPr lang="en-US" i="1" dirty="0"/>
              <a:t>items, like </a:t>
            </a:r>
            <a:r>
              <a:rPr lang="en-US" i="1" dirty="0" smtClean="0"/>
              <a:t>cans and guns.</a:t>
            </a:r>
            <a:endParaRPr lang="en-US" i="1" dirty="0"/>
          </a:p>
        </p:txBody>
      </p:sp>
    </p:spTree>
    <p:extLst>
      <p:ext uri="{BB962C8B-B14F-4D97-AF65-F5344CB8AC3E}">
        <p14:creationId xmlns:p14="http://schemas.microsoft.com/office/powerpoint/2010/main" val="1421976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Newspaper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a:t>Good idea!  </a:t>
            </a:r>
            <a:r>
              <a:rPr lang="en-US" i="1" dirty="0" err="1" smtClean="0"/>
              <a:t>Ninhydrin</a:t>
            </a:r>
            <a:r>
              <a:rPr lang="en-US" i="1" dirty="0" smtClean="0"/>
              <a:t> works on porous items like paper.  </a:t>
            </a:r>
            <a:r>
              <a:rPr lang="en-US" i="1" dirty="0"/>
              <a:t>A </a:t>
            </a:r>
            <a:r>
              <a:rPr lang="en-US" i="1" dirty="0" smtClean="0"/>
              <a:t>purple print </a:t>
            </a:r>
            <a:r>
              <a:rPr lang="en-US" i="1" dirty="0"/>
              <a:t>appears on the </a:t>
            </a:r>
            <a:r>
              <a:rPr lang="en-US" i="1" dirty="0" smtClean="0"/>
              <a:t>newspaper.</a:t>
            </a:r>
            <a:endParaRPr lang="en-US" i="1" dirty="0"/>
          </a:p>
        </p:txBody>
      </p:sp>
    </p:spTree>
    <p:extLst>
      <p:ext uri="{BB962C8B-B14F-4D97-AF65-F5344CB8AC3E}">
        <p14:creationId xmlns:p14="http://schemas.microsoft.com/office/powerpoint/2010/main" val="66573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7" name="TextBox 6"/>
          <p:cNvSpPr txBox="1"/>
          <p:nvPr/>
        </p:nvSpPr>
        <p:spPr>
          <a:xfrm>
            <a:off x="838200" y="2133600"/>
            <a:ext cx="2209800" cy="1323439"/>
          </a:xfrm>
          <a:prstGeom prst="rect">
            <a:avLst/>
          </a:prstGeom>
          <a:noFill/>
          <a:ln w="12700">
            <a:solidFill>
              <a:schemeClr val="tx1"/>
            </a:solidFill>
          </a:ln>
        </p:spPr>
        <p:txBody>
          <a:bodyPr wrap="square" rtlCol="0">
            <a:spAutoFit/>
          </a:bodyPr>
          <a:lstStyle/>
          <a:p>
            <a:r>
              <a:rPr lang="en-US" sz="1600" dirty="0" smtClean="0"/>
              <a:t>Drinking glass </a:t>
            </a:r>
          </a:p>
          <a:p>
            <a:r>
              <a:rPr lang="en-US" sz="1600" dirty="0" smtClean="0"/>
              <a:t>(clear background, non-porous)</a:t>
            </a:r>
          </a:p>
          <a:p>
            <a:r>
              <a:rPr lang="en-US" sz="1600" dirty="0" smtClean="0"/>
              <a:t>Dust at scene</a:t>
            </a:r>
            <a:endParaRPr lang="en-US" sz="1600" dirty="0"/>
          </a:p>
          <a:p>
            <a:r>
              <a:rPr lang="en-US" sz="1600" i="1" dirty="0" smtClean="0"/>
              <a:t>FP victim</a:t>
            </a:r>
            <a:endParaRPr lang="en-US" sz="1600" dirty="0"/>
          </a:p>
        </p:txBody>
      </p:sp>
      <p:sp>
        <p:nvSpPr>
          <p:cNvPr id="8" name="TextBox 7"/>
          <p:cNvSpPr txBox="1"/>
          <p:nvPr/>
        </p:nvSpPr>
        <p:spPr>
          <a:xfrm>
            <a:off x="3352800" y="2133600"/>
            <a:ext cx="2209800" cy="1323439"/>
          </a:xfrm>
          <a:prstGeom prst="rect">
            <a:avLst/>
          </a:prstGeom>
          <a:noFill/>
          <a:ln w="12700">
            <a:solidFill>
              <a:schemeClr val="tx1"/>
            </a:solidFill>
          </a:ln>
        </p:spPr>
        <p:txBody>
          <a:bodyPr wrap="square" rtlCol="0">
            <a:spAutoFit/>
          </a:bodyPr>
          <a:lstStyle/>
          <a:p>
            <a:r>
              <a:rPr lang="en-US" sz="1600" dirty="0" smtClean="0"/>
              <a:t>Door handle</a:t>
            </a:r>
          </a:p>
          <a:p>
            <a:r>
              <a:rPr lang="en-US" sz="1600" dirty="0" smtClean="0"/>
              <a:t>(cannot remove, non-porous)</a:t>
            </a:r>
          </a:p>
          <a:p>
            <a:r>
              <a:rPr lang="en-US" sz="1600" dirty="0" smtClean="0"/>
              <a:t>Dust at scene</a:t>
            </a:r>
          </a:p>
          <a:p>
            <a:r>
              <a:rPr lang="en-US" sz="1600" i="1" dirty="0" smtClean="0"/>
              <a:t>No fingerprint</a:t>
            </a:r>
            <a:endParaRPr lang="en-US" sz="1600" dirty="0"/>
          </a:p>
        </p:txBody>
      </p:sp>
      <p:sp>
        <p:nvSpPr>
          <p:cNvPr id="11" name="TextBox 10"/>
          <p:cNvSpPr txBox="1"/>
          <p:nvPr/>
        </p:nvSpPr>
        <p:spPr>
          <a:xfrm>
            <a:off x="5791200" y="2133600"/>
            <a:ext cx="2209800" cy="1323439"/>
          </a:xfrm>
          <a:prstGeom prst="rect">
            <a:avLst/>
          </a:prstGeom>
          <a:noFill/>
          <a:ln w="12700">
            <a:solidFill>
              <a:schemeClr val="tx1"/>
            </a:solidFill>
          </a:ln>
        </p:spPr>
        <p:txBody>
          <a:bodyPr wrap="square" rtlCol="0">
            <a:spAutoFit/>
          </a:bodyPr>
          <a:lstStyle/>
          <a:p>
            <a:r>
              <a:rPr lang="en-US" sz="1600" dirty="0" smtClean="0"/>
              <a:t>Gun on floor</a:t>
            </a:r>
            <a:endParaRPr lang="en-US" sz="1600" dirty="0"/>
          </a:p>
          <a:p>
            <a:r>
              <a:rPr lang="en-US" sz="1600" dirty="0" smtClean="0"/>
              <a:t>(dark background, non-porous)</a:t>
            </a:r>
          </a:p>
          <a:p>
            <a:r>
              <a:rPr lang="en-US" sz="1600" dirty="0" smtClean="0"/>
              <a:t>Collect, fume at lab</a:t>
            </a:r>
          </a:p>
          <a:p>
            <a:r>
              <a:rPr lang="en-US" sz="1600" i="1" dirty="0" smtClean="0"/>
              <a:t>FP suspect</a:t>
            </a:r>
            <a:endParaRPr lang="en-US" sz="1600" dirty="0"/>
          </a:p>
        </p:txBody>
      </p:sp>
      <p:sp>
        <p:nvSpPr>
          <p:cNvPr id="2" name="TextBox 1"/>
          <p:cNvSpPr txBox="1"/>
          <p:nvPr/>
        </p:nvSpPr>
        <p:spPr>
          <a:xfrm>
            <a:off x="3352800" y="457200"/>
            <a:ext cx="4876800" cy="1600438"/>
          </a:xfrm>
          <a:prstGeom prst="rect">
            <a:avLst/>
          </a:prstGeom>
          <a:noFill/>
        </p:spPr>
        <p:txBody>
          <a:bodyPr wrap="square" rtlCol="0">
            <a:spAutoFit/>
          </a:bodyPr>
          <a:lstStyle/>
          <a:p>
            <a:r>
              <a:rPr lang="en-US" sz="1400" dirty="0" smtClean="0"/>
              <a:t>Picture </a:t>
            </a:r>
            <a:r>
              <a:rPr lang="en-US" sz="1400" dirty="0"/>
              <a:t>of entire </a:t>
            </a:r>
            <a:r>
              <a:rPr lang="en-US" sz="1400" dirty="0" smtClean="0"/>
              <a:t>room?  </a:t>
            </a:r>
            <a:r>
              <a:rPr lang="en-US" sz="1400" dirty="0"/>
              <a:t>Point and click on different objects.  Objects </a:t>
            </a:r>
            <a:r>
              <a:rPr lang="en-US" sz="1400" dirty="0" smtClean="0"/>
              <a:t>can be non-removable non-porous (door knob), removable non-porous (gun, bottle), or removable porous (paper).  Objects will contain visible prints, latent prints, or no prints.  If visible, student must collect using correct method.  If latent, student must develop using proper method. What should happen if an unimportant area of the room is clicked?</a:t>
            </a:r>
            <a:endParaRPr lang="en-US" sz="1400" dirty="0"/>
          </a:p>
        </p:txBody>
      </p:sp>
      <p:sp>
        <p:nvSpPr>
          <p:cNvPr id="10" name="TextBox 9"/>
          <p:cNvSpPr txBox="1"/>
          <p:nvPr/>
        </p:nvSpPr>
        <p:spPr>
          <a:xfrm>
            <a:off x="838200" y="3804523"/>
            <a:ext cx="2209800" cy="1107996"/>
          </a:xfrm>
          <a:prstGeom prst="rect">
            <a:avLst/>
          </a:prstGeom>
          <a:noFill/>
          <a:ln w="12700">
            <a:solidFill>
              <a:schemeClr val="tx1"/>
            </a:solidFill>
          </a:ln>
        </p:spPr>
        <p:txBody>
          <a:bodyPr wrap="square" rtlCol="0">
            <a:spAutoFit/>
          </a:bodyPr>
          <a:lstStyle/>
          <a:p>
            <a:r>
              <a:rPr lang="en-US" sz="1600" dirty="0" smtClean="0"/>
              <a:t>Newspaper</a:t>
            </a:r>
          </a:p>
          <a:p>
            <a:r>
              <a:rPr lang="en-US" sz="1600" dirty="0" smtClean="0"/>
              <a:t>(porous item)</a:t>
            </a:r>
          </a:p>
          <a:p>
            <a:r>
              <a:rPr lang="en-US" sz="1600" dirty="0" smtClean="0"/>
              <a:t>Collect, </a:t>
            </a:r>
            <a:r>
              <a:rPr lang="en-US" sz="1600" dirty="0" err="1" smtClean="0"/>
              <a:t>ninhydrin</a:t>
            </a:r>
            <a:r>
              <a:rPr lang="en-US" sz="1600" dirty="0" smtClean="0"/>
              <a:t> at lab</a:t>
            </a:r>
          </a:p>
          <a:p>
            <a:r>
              <a:rPr lang="en-US" sz="1600" i="1" dirty="0" smtClean="0"/>
              <a:t>FP print</a:t>
            </a:r>
          </a:p>
        </p:txBody>
      </p:sp>
      <p:sp>
        <p:nvSpPr>
          <p:cNvPr id="12" name="TextBox 11"/>
          <p:cNvSpPr txBox="1"/>
          <p:nvPr/>
        </p:nvSpPr>
        <p:spPr>
          <a:xfrm>
            <a:off x="3352800" y="3804523"/>
            <a:ext cx="2209800" cy="1077218"/>
          </a:xfrm>
          <a:prstGeom prst="rect">
            <a:avLst/>
          </a:prstGeom>
          <a:noFill/>
          <a:ln w="12700">
            <a:solidFill>
              <a:schemeClr val="tx1"/>
            </a:solidFill>
          </a:ln>
        </p:spPr>
        <p:txBody>
          <a:bodyPr wrap="square" rtlCol="0">
            <a:spAutoFit/>
          </a:bodyPr>
          <a:lstStyle/>
          <a:p>
            <a:r>
              <a:rPr lang="en-US" sz="1600" dirty="0" smtClean="0"/>
              <a:t>Paper document</a:t>
            </a:r>
          </a:p>
          <a:p>
            <a:r>
              <a:rPr lang="en-US" sz="1600" dirty="0" smtClean="0"/>
              <a:t>(porous)</a:t>
            </a:r>
          </a:p>
          <a:p>
            <a:r>
              <a:rPr lang="en-US" sz="1600" dirty="0" smtClean="0"/>
              <a:t>Collect, </a:t>
            </a:r>
            <a:r>
              <a:rPr lang="en-US" sz="1600" dirty="0" err="1" smtClean="0"/>
              <a:t>ninhydrin</a:t>
            </a:r>
            <a:r>
              <a:rPr lang="en-US" sz="1600" dirty="0" smtClean="0"/>
              <a:t> at lab</a:t>
            </a:r>
          </a:p>
          <a:p>
            <a:r>
              <a:rPr lang="en-US" sz="1600" i="1" dirty="0"/>
              <a:t>No fingerprint</a:t>
            </a:r>
            <a:endParaRPr lang="en-US" sz="1600" dirty="0"/>
          </a:p>
        </p:txBody>
      </p:sp>
      <p:sp>
        <p:nvSpPr>
          <p:cNvPr id="13" name="TextBox 12"/>
          <p:cNvSpPr txBox="1"/>
          <p:nvPr/>
        </p:nvSpPr>
        <p:spPr>
          <a:xfrm>
            <a:off x="5794248" y="3804523"/>
            <a:ext cx="2209800" cy="1323439"/>
          </a:xfrm>
          <a:prstGeom prst="rect">
            <a:avLst/>
          </a:prstGeom>
          <a:noFill/>
          <a:ln w="12700">
            <a:solidFill>
              <a:schemeClr val="tx1"/>
            </a:solidFill>
          </a:ln>
        </p:spPr>
        <p:txBody>
          <a:bodyPr wrap="square" rtlCol="0">
            <a:spAutoFit/>
          </a:bodyPr>
          <a:lstStyle/>
          <a:p>
            <a:r>
              <a:rPr lang="en-US" sz="1600" dirty="0" smtClean="0"/>
              <a:t>Soda can</a:t>
            </a:r>
          </a:p>
          <a:p>
            <a:r>
              <a:rPr lang="en-US" sz="1600" dirty="0" smtClean="0"/>
              <a:t>(complex background, non-porous)</a:t>
            </a:r>
          </a:p>
          <a:p>
            <a:r>
              <a:rPr lang="en-US" sz="1600" dirty="0" smtClean="0"/>
              <a:t>Collect, fume at lab</a:t>
            </a:r>
          </a:p>
          <a:p>
            <a:r>
              <a:rPr lang="en-US" sz="1600" i="1" dirty="0"/>
              <a:t>No fingerprint</a:t>
            </a:r>
            <a:endParaRPr lang="en-US" sz="1600" dirty="0"/>
          </a:p>
        </p:txBody>
      </p:sp>
      <p:sp>
        <p:nvSpPr>
          <p:cNvPr id="14" name="Rounded Rectangle 13"/>
          <p:cNvSpPr/>
          <p:nvPr/>
        </p:nvSpPr>
        <p:spPr>
          <a:xfrm>
            <a:off x="838200" y="5301362"/>
            <a:ext cx="2667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Crime Lab</a:t>
            </a:r>
            <a:endParaRPr lang="en-US" dirty="0">
              <a:solidFill>
                <a:schemeClr val="tx1"/>
              </a:solidFill>
            </a:endParaRPr>
          </a:p>
        </p:txBody>
      </p:sp>
      <p:sp>
        <p:nvSpPr>
          <p:cNvPr id="15" name="Rounded Rectangle 14"/>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Choose the method for processing this item submitted to your lab.</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Lab</a:t>
            </a:r>
          </a:p>
        </p:txBody>
      </p:sp>
      <p:sp>
        <p:nvSpPr>
          <p:cNvPr id="12" name="TextBox 11"/>
          <p:cNvSpPr txBox="1"/>
          <p:nvPr/>
        </p:nvSpPr>
        <p:spPr>
          <a:xfrm>
            <a:off x="914400" y="1977091"/>
            <a:ext cx="2209800" cy="2585323"/>
          </a:xfrm>
          <a:prstGeom prst="rect">
            <a:avLst/>
          </a:prstGeom>
          <a:noFill/>
          <a:ln w="12700">
            <a:solidFill>
              <a:schemeClr val="tx1"/>
            </a:solidFill>
          </a:ln>
        </p:spPr>
        <p:txBody>
          <a:bodyPr wrap="square" rtlCol="0">
            <a:spAutoFit/>
          </a:bodyPr>
          <a:lstStyle/>
          <a:p>
            <a:r>
              <a:rPr lang="en-US" dirty="0" smtClean="0"/>
              <a:t>Newspaper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7" name="Rounded Rectangle 16"/>
          <p:cNvSpPr/>
          <p:nvPr/>
        </p:nvSpPr>
        <p:spPr>
          <a:xfrm>
            <a:off x="3962400" y="1977091"/>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smtClean="0">
                <a:solidFill>
                  <a:schemeClr val="tx1"/>
                </a:solidFill>
              </a:rPr>
              <a:t>ninhydrin</a:t>
            </a:r>
            <a:endParaRPr lang="en-US" dirty="0">
              <a:solidFill>
                <a:schemeClr val="tx1"/>
              </a:solidFill>
            </a:endParaRPr>
          </a:p>
        </p:txBody>
      </p:sp>
      <p:sp>
        <p:nvSpPr>
          <p:cNvPr id="18" name="Rounded Rectangle 17"/>
          <p:cNvSpPr/>
          <p:nvPr/>
        </p:nvSpPr>
        <p:spPr>
          <a:xfrm>
            <a:off x="3962400" y="2967691"/>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 fuming</a:t>
            </a:r>
            <a:endParaRPr lang="en-US" dirty="0">
              <a:solidFill>
                <a:schemeClr val="tx1"/>
              </a:solidFill>
            </a:endParaRPr>
          </a:p>
        </p:txBody>
      </p:sp>
      <p:sp>
        <p:nvSpPr>
          <p:cNvPr id="20" name="TextBox 19"/>
          <p:cNvSpPr txBox="1"/>
          <p:nvPr/>
        </p:nvSpPr>
        <p:spPr>
          <a:xfrm>
            <a:off x="914400" y="5181600"/>
            <a:ext cx="3962400" cy="923330"/>
          </a:xfrm>
          <a:prstGeom prst="rect">
            <a:avLst/>
          </a:prstGeom>
          <a:noFill/>
        </p:spPr>
        <p:txBody>
          <a:bodyPr wrap="square" rtlCol="0">
            <a:spAutoFit/>
          </a:bodyPr>
          <a:lstStyle/>
          <a:p>
            <a:r>
              <a:rPr lang="en-US" i="1" dirty="0"/>
              <a:t>The </a:t>
            </a:r>
            <a:r>
              <a:rPr lang="en-US" i="1" dirty="0" smtClean="0"/>
              <a:t>newspaper </a:t>
            </a:r>
            <a:r>
              <a:rPr lang="en-US" i="1" dirty="0"/>
              <a:t>is a </a:t>
            </a:r>
            <a:r>
              <a:rPr lang="en-US" i="1" dirty="0" smtClean="0"/>
              <a:t>porous </a:t>
            </a:r>
            <a:r>
              <a:rPr lang="en-US" i="1" dirty="0"/>
              <a:t>item.  </a:t>
            </a:r>
            <a:r>
              <a:rPr lang="en-US" i="1" dirty="0" smtClean="0"/>
              <a:t>Superglue works </a:t>
            </a:r>
            <a:r>
              <a:rPr lang="en-US" i="1" dirty="0"/>
              <a:t>best on </a:t>
            </a:r>
            <a:r>
              <a:rPr lang="en-US" i="1" dirty="0" smtClean="0"/>
              <a:t>non-porous </a:t>
            </a:r>
            <a:r>
              <a:rPr lang="en-US" i="1" dirty="0"/>
              <a:t>items, like </a:t>
            </a:r>
            <a:r>
              <a:rPr lang="en-US" i="1" dirty="0" smtClean="0"/>
              <a:t>cans and guns.</a:t>
            </a:r>
            <a:endParaRPr lang="en-US" i="1" dirty="0"/>
          </a:p>
        </p:txBody>
      </p:sp>
    </p:spTree>
    <p:extLst>
      <p:ext uri="{BB962C8B-B14F-4D97-AF65-F5344CB8AC3E}">
        <p14:creationId xmlns:p14="http://schemas.microsoft.com/office/powerpoint/2010/main" val="807616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4419600" cy="523220"/>
          </a:xfrm>
          <a:prstGeom prst="rect">
            <a:avLst/>
          </a:prstGeom>
          <a:noFill/>
        </p:spPr>
        <p:txBody>
          <a:bodyPr wrap="square" rtlCol="0">
            <a:spAutoFit/>
          </a:bodyPr>
          <a:lstStyle/>
          <a:p>
            <a:r>
              <a:rPr lang="en-US" sz="1400" dirty="0" smtClean="0"/>
              <a:t>AFIS COMPARES PRINTS. Select Print and select victim or suspect.</a:t>
            </a:r>
            <a:endParaRPr lang="en-US" sz="1400" dirty="0"/>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AFIS</a:t>
            </a:r>
          </a:p>
        </p:txBody>
      </p:sp>
      <p:sp>
        <p:nvSpPr>
          <p:cNvPr id="15" name="Rounded Rectangle 14"/>
          <p:cNvSpPr/>
          <p:nvPr/>
        </p:nvSpPr>
        <p:spPr>
          <a:xfrm>
            <a:off x="5658650" y="22098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or Print</a:t>
            </a:r>
          </a:p>
        </p:txBody>
      </p:sp>
      <p:sp>
        <p:nvSpPr>
          <p:cNvPr id="17" name="Rounded Rectangle 16"/>
          <p:cNvSpPr/>
          <p:nvPr/>
        </p:nvSpPr>
        <p:spPr>
          <a:xfrm>
            <a:off x="1524000" y="22098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or Print</a:t>
            </a:r>
            <a:endParaRPr lang="en-US" dirty="0">
              <a:solidFill>
                <a:schemeClr val="tx1"/>
              </a:solidFill>
            </a:endParaRPr>
          </a:p>
        </p:txBody>
      </p:sp>
      <p:sp>
        <p:nvSpPr>
          <p:cNvPr id="18" name="Rounded Rectangle 17"/>
          <p:cNvSpPr/>
          <p:nvPr/>
        </p:nvSpPr>
        <p:spPr>
          <a:xfrm>
            <a:off x="3613417" y="22098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or Print</a:t>
            </a:r>
          </a:p>
        </p:txBody>
      </p:sp>
      <p:sp>
        <p:nvSpPr>
          <p:cNvPr id="13" name="Rounded Rectangle 12"/>
          <p:cNvSpPr/>
          <p:nvPr/>
        </p:nvSpPr>
        <p:spPr>
          <a:xfrm>
            <a:off x="5658650" y="3505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Suspect #2</a:t>
            </a:r>
            <a:endParaRPr lang="en-US" dirty="0">
              <a:solidFill>
                <a:schemeClr val="tx1"/>
              </a:solidFill>
            </a:endParaRPr>
          </a:p>
        </p:txBody>
      </p:sp>
      <p:sp>
        <p:nvSpPr>
          <p:cNvPr id="14" name="Rounded Rectangle 13"/>
          <p:cNvSpPr/>
          <p:nvPr/>
        </p:nvSpPr>
        <p:spPr>
          <a:xfrm>
            <a:off x="1524000" y="3505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Victim</a:t>
            </a:r>
            <a:endParaRPr lang="en-US" dirty="0">
              <a:solidFill>
                <a:schemeClr val="tx1"/>
              </a:solidFill>
            </a:endParaRPr>
          </a:p>
        </p:txBody>
      </p:sp>
      <p:sp>
        <p:nvSpPr>
          <p:cNvPr id="16" name="Rounded Rectangle 15"/>
          <p:cNvSpPr/>
          <p:nvPr/>
        </p:nvSpPr>
        <p:spPr>
          <a:xfrm>
            <a:off x="3613417" y="3505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Suspect #1</a:t>
            </a:r>
            <a:endParaRPr lang="en-US" dirty="0">
              <a:solidFill>
                <a:schemeClr val="tx1"/>
              </a:solidFill>
            </a:endParaRPr>
          </a:p>
        </p:txBody>
      </p:sp>
    </p:spTree>
    <p:extLst>
      <p:ext uri="{BB962C8B-B14F-4D97-AF65-F5344CB8AC3E}">
        <p14:creationId xmlns:p14="http://schemas.microsoft.com/office/powerpoint/2010/main" val="3574045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3352800" cy="738664"/>
          </a:xfrm>
          <a:prstGeom prst="rect">
            <a:avLst/>
          </a:prstGeom>
          <a:noFill/>
        </p:spPr>
        <p:txBody>
          <a:bodyPr wrap="square" rtlCol="0">
            <a:spAutoFit/>
          </a:bodyPr>
          <a:lstStyle/>
          <a:p>
            <a:r>
              <a:rPr lang="en-US" sz="1400" dirty="0" smtClean="0"/>
              <a:t>Compare patterns. </a:t>
            </a:r>
          </a:p>
          <a:p>
            <a:r>
              <a:rPr lang="en-US" sz="1400" dirty="0" smtClean="0"/>
              <a:t>What is the pattern of each print?</a:t>
            </a:r>
          </a:p>
          <a:p>
            <a:r>
              <a:rPr lang="en-US" sz="1400" dirty="0" smtClean="0"/>
              <a:t>If correct, turn green.  If wrong, red.</a:t>
            </a:r>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AFIS</a:t>
            </a:r>
          </a:p>
        </p:txBody>
      </p:sp>
      <p:sp>
        <p:nvSpPr>
          <p:cNvPr id="12" name="TextBox 11"/>
          <p:cNvSpPr txBox="1"/>
          <p:nvPr/>
        </p:nvSpPr>
        <p:spPr>
          <a:xfrm>
            <a:off x="838200" y="2209800"/>
            <a:ext cx="2438400" cy="1477328"/>
          </a:xfrm>
          <a:prstGeom prst="rect">
            <a:avLst/>
          </a:prstGeom>
          <a:noFill/>
          <a:ln w="12700">
            <a:solidFill>
              <a:schemeClr val="tx1"/>
            </a:solidFill>
          </a:ln>
        </p:spPr>
        <p:txBody>
          <a:bodyPr wrap="square" rtlCol="0">
            <a:spAutoFit/>
          </a:bodyPr>
          <a:lstStyle/>
          <a:p>
            <a:r>
              <a:rPr lang="en-US" dirty="0" smtClean="0"/>
              <a:t>Picture of Evidence Print</a:t>
            </a:r>
          </a:p>
          <a:p>
            <a:endParaRPr lang="en-US" dirty="0"/>
          </a:p>
          <a:p>
            <a:endParaRPr lang="en-US" dirty="0" smtClean="0"/>
          </a:p>
          <a:p>
            <a:endParaRPr lang="en-US" dirty="0"/>
          </a:p>
        </p:txBody>
      </p:sp>
      <p:sp>
        <p:nvSpPr>
          <p:cNvPr id="19" name="TextBox 18"/>
          <p:cNvSpPr txBox="1"/>
          <p:nvPr/>
        </p:nvSpPr>
        <p:spPr>
          <a:xfrm>
            <a:off x="4084320" y="2213641"/>
            <a:ext cx="2545080" cy="1477328"/>
          </a:xfrm>
          <a:prstGeom prst="rect">
            <a:avLst/>
          </a:prstGeom>
          <a:noFill/>
          <a:ln w="12700">
            <a:solidFill>
              <a:schemeClr val="tx1"/>
            </a:solidFill>
          </a:ln>
        </p:spPr>
        <p:txBody>
          <a:bodyPr wrap="square" rtlCol="0">
            <a:spAutoFit/>
          </a:bodyPr>
          <a:lstStyle/>
          <a:p>
            <a:r>
              <a:rPr lang="en-US" dirty="0" smtClean="0"/>
              <a:t>Picture of Suspect Print</a:t>
            </a:r>
          </a:p>
          <a:p>
            <a:endParaRPr lang="en-US" dirty="0"/>
          </a:p>
          <a:p>
            <a:endParaRPr lang="en-US" dirty="0" smtClean="0"/>
          </a:p>
          <a:p>
            <a:endParaRPr lang="en-US" dirty="0" smtClean="0"/>
          </a:p>
          <a:p>
            <a:endParaRPr lang="en-US" dirty="0"/>
          </a:p>
        </p:txBody>
      </p:sp>
      <p:sp>
        <p:nvSpPr>
          <p:cNvPr id="3" name="Rounded Rectangle 2"/>
          <p:cNvSpPr/>
          <p:nvPr/>
        </p:nvSpPr>
        <p:spPr>
          <a:xfrm>
            <a:off x="8382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t>
            </a:r>
            <a:r>
              <a:rPr lang="en-US" sz="1600" dirty="0" smtClean="0">
                <a:solidFill>
                  <a:schemeClr val="tx1"/>
                </a:solidFill>
              </a:rPr>
              <a:t>oop</a:t>
            </a:r>
            <a:endParaRPr lang="en-US" sz="1600" dirty="0">
              <a:solidFill>
                <a:schemeClr val="tx1"/>
              </a:solidFill>
            </a:endParaRPr>
          </a:p>
        </p:txBody>
      </p:sp>
      <p:sp>
        <p:nvSpPr>
          <p:cNvPr id="20" name="Rounded Rectangle 19"/>
          <p:cNvSpPr/>
          <p:nvPr/>
        </p:nvSpPr>
        <p:spPr>
          <a:xfrm>
            <a:off x="16764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arch</a:t>
            </a:r>
            <a:endParaRPr lang="en-US" sz="1600" dirty="0">
              <a:solidFill>
                <a:schemeClr val="tx1"/>
              </a:solidFill>
            </a:endParaRPr>
          </a:p>
        </p:txBody>
      </p:sp>
      <p:sp>
        <p:nvSpPr>
          <p:cNvPr id="21" name="Rounded Rectangle 20"/>
          <p:cNvSpPr/>
          <p:nvPr/>
        </p:nvSpPr>
        <p:spPr>
          <a:xfrm>
            <a:off x="25146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whorl</a:t>
            </a:r>
            <a:endParaRPr lang="en-US" sz="1600" dirty="0">
              <a:solidFill>
                <a:schemeClr val="tx1"/>
              </a:solidFill>
            </a:endParaRPr>
          </a:p>
        </p:txBody>
      </p:sp>
      <p:sp>
        <p:nvSpPr>
          <p:cNvPr id="25" name="Rounded Rectangle 24"/>
          <p:cNvSpPr/>
          <p:nvPr/>
        </p:nvSpPr>
        <p:spPr>
          <a:xfrm>
            <a:off x="41480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t>
            </a:r>
            <a:r>
              <a:rPr lang="en-US" sz="1600" dirty="0" smtClean="0">
                <a:solidFill>
                  <a:schemeClr val="tx1"/>
                </a:solidFill>
              </a:rPr>
              <a:t>oop</a:t>
            </a:r>
            <a:endParaRPr lang="en-US" sz="1600" dirty="0">
              <a:solidFill>
                <a:schemeClr val="tx1"/>
              </a:solidFill>
            </a:endParaRPr>
          </a:p>
        </p:txBody>
      </p:sp>
      <p:sp>
        <p:nvSpPr>
          <p:cNvPr id="26" name="Rounded Rectangle 25"/>
          <p:cNvSpPr/>
          <p:nvPr/>
        </p:nvSpPr>
        <p:spPr>
          <a:xfrm>
            <a:off x="49862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arch</a:t>
            </a:r>
            <a:endParaRPr lang="en-US" sz="1600" dirty="0">
              <a:solidFill>
                <a:schemeClr val="tx1"/>
              </a:solidFill>
            </a:endParaRPr>
          </a:p>
        </p:txBody>
      </p:sp>
      <p:sp>
        <p:nvSpPr>
          <p:cNvPr id="27" name="Rounded Rectangle 26"/>
          <p:cNvSpPr/>
          <p:nvPr/>
        </p:nvSpPr>
        <p:spPr>
          <a:xfrm>
            <a:off x="58244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whorl</a:t>
            </a:r>
            <a:endParaRPr lang="en-US" sz="1600" dirty="0">
              <a:solidFill>
                <a:schemeClr val="tx1"/>
              </a:solidFill>
            </a:endParaRPr>
          </a:p>
        </p:txBody>
      </p:sp>
      <p:sp>
        <p:nvSpPr>
          <p:cNvPr id="28" name="TextBox 27"/>
          <p:cNvSpPr txBox="1"/>
          <p:nvPr/>
        </p:nvSpPr>
        <p:spPr>
          <a:xfrm>
            <a:off x="838200" y="5029200"/>
            <a:ext cx="7391400" cy="1200329"/>
          </a:xfrm>
          <a:prstGeom prst="rect">
            <a:avLst/>
          </a:prstGeom>
          <a:noFill/>
        </p:spPr>
        <p:txBody>
          <a:bodyPr wrap="square" rtlCol="0">
            <a:spAutoFit/>
          </a:bodyPr>
          <a:lstStyle/>
          <a:p>
            <a:r>
              <a:rPr lang="en-US" dirty="0" smtClean="0"/>
              <a:t>The patterns match. What is your conclusion?</a:t>
            </a:r>
          </a:p>
          <a:p>
            <a:pPr marL="342900" indent="-342900">
              <a:buAutoNum type="alphaLcPeriod"/>
            </a:pPr>
            <a:r>
              <a:rPr lang="en-US" dirty="0" smtClean="0"/>
              <a:t>The evidence print came from Suspect.</a:t>
            </a:r>
          </a:p>
          <a:p>
            <a:pPr marL="342900" indent="-342900">
              <a:buAutoNum type="alphaLcPeriod"/>
            </a:pPr>
            <a:r>
              <a:rPr lang="en-US" dirty="0" smtClean="0"/>
              <a:t>I need to look at the minutia before I draw a conclusion.</a:t>
            </a:r>
          </a:p>
          <a:p>
            <a:endParaRPr lang="en-US" i="1" dirty="0"/>
          </a:p>
        </p:txBody>
      </p:sp>
    </p:spTree>
    <p:extLst>
      <p:ext uri="{BB962C8B-B14F-4D97-AF65-F5344CB8AC3E}">
        <p14:creationId xmlns:p14="http://schemas.microsoft.com/office/powerpoint/2010/main" val="275192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3352800" cy="738664"/>
          </a:xfrm>
          <a:prstGeom prst="rect">
            <a:avLst/>
          </a:prstGeom>
          <a:noFill/>
        </p:spPr>
        <p:txBody>
          <a:bodyPr wrap="square" rtlCol="0">
            <a:spAutoFit/>
          </a:bodyPr>
          <a:lstStyle/>
          <a:p>
            <a:r>
              <a:rPr lang="en-US" sz="1400" dirty="0" smtClean="0"/>
              <a:t>Compare patterns. </a:t>
            </a:r>
          </a:p>
          <a:p>
            <a:r>
              <a:rPr lang="en-US" sz="1400" dirty="0" smtClean="0"/>
              <a:t>What is the pattern of each print?</a:t>
            </a:r>
          </a:p>
          <a:p>
            <a:r>
              <a:rPr lang="en-US" sz="1400" dirty="0" smtClean="0"/>
              <a:t>If correct, turn green.  If wrong, red.</a:t>
            </a:r>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AFIS</a:t>
            </a:r>
          </a:p>
        </p:txBody>
      </p:sp>
      <p:sp>
        <p:nvSpPr>
          <p:cNvPr id="12" name="TextBox 11"/>
          <p:cNvSpPr txBox="1"/>
          <p:nvPr/>
        </p:nvSpPr>
        <p:spPr>
          <a:xfrm>
            <a:off x="838200" y="2209800"/>
            <a:ext cx="2438400" cy="1477328"/>
          </a:xfrm>
          <a:prstGeom prst="rect">
            <a:avLst/>
          </a:prstGeom>
          <a:noFill/>
          <a:ln w="12700">
            <a:solidFill>
              <a:schemeClr val="tx1"/>
            </a:solidFill>
          </a:ln>
        </p:spPr>
        <p:txBody>
          <a:bodyPr wrap="square" rtlCol="0">
            <a:spAutoFit/>
          </a:bodyPr>
          <a:lstStyle/>
          <a:p>
            <a:r>
              <a:rPr lang="en-US" dirty="0" smtClean="0"/>
              <a:t>Picture of Evidence Print</a:t>
            </a:r>
          </a:p>
          <a:p>
            <a:endParaRPr lang="en-US" dirty="0"/>
          </a:p>
          <a:p>
            <a:endParaRPr lang="en-US" dirty="0" smtClean="0"/>
          </a:p>
          <a:p>
            <a:endParaRPr lang="en-US" dirty="0"/>
          </a:p>
        </p:txBody>
      </p:sp>
      <p:sp>
        <p:nvSpPr>
          <p:cNvPr id="19" name="TextBox 18"/>
          <p:cNvSpPr txBox="1"/>
          <p:nvPr/>
        </p:nvSpPr>
        <p:spPr>
          <a:xfrm>
            <a:off x="4084320" y="2213641"/>
            <a:ext cx="2545080" cy="1477328"/>
          </a:xfrm>
          <a:prstGeom prst="rect">
            <a:avLst/>
          </a:prstGeom>
          <a:noFill/>
          <a:ln w="12700">
            <a:solidFill>
              <a:schemeClr val="tx1"/>
            </a:solidFill>
          </a:ln>
        </p:spPr>
        <p:txBody>
          <a:bodyPr wrap="square" rtlCol="0">
            <a:spAutoFit/>
          </a:bodyPr>
          <a:lstStyle/>
          <a:p>
            <a:r>
              <a:rPr lang="en-US" dirty="0" smtClean="0"/>
              <a:t>Picture of Suspect Print</a:t>
            </a:r>
          </a:p>
          <a:p>
            <a:endParaRPr lang="en-US" dirty="0"/>
          </a:p>
          <a:p>
            <a:endParaRPr lang="en-US" dirty="0" smtClean="0"/>
          </a:p>
          <a:p>
            <a:endParaRPr lang="en-US" dirty="0" smtClean="0"/>
          </a:p>
          <a:p>
            <a:endParaRPr lang="en-US" dirty="0"/>
          </a:p>
        </p:txBody>
      </p:sp>
      <p:sp>
        <p:nvSpPr>
          <p:cNvPr id="3" name="Rounded Rectangle 2"/>
          <p:cNvSpPr/>
          <p:nvPr/>
        </p:nvSpPr>
        <p:spPr>
          <a:xfrm>
            <a:off x="8382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t>
            </a:r>
            <a:r>
              <a:rPr lang="en-US" sz="1600" dirty="0" smtClean="0">
                <a:solidFill>
                  <a:schemeClr val="tx1"/>
                </a:solidFill>
              </a:rPr>
              <a:t>oop</a:t>
            </a:r>
            <a:endParaRPr lang="en-US" sz="1600" dirty="0">
              <a:solidFill>
                <a:schemeClr val="tx1"/>
              </a:solidFill>
            </a:endParaRPr>
          </a:p>
        </p:txBody>
      </p:sp>
      <p:sp>
        <p:nvSpPr>
          <p:cNvPr id="20" name="Rounded Rectangle 19"/>
          <p:cNvSpPr/>
          <p:nvPr/>
        </p:nvSpPr>
        <p:spPr>
          <a:xfrm>
            <a:off x="16764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arch</a:t>
            </a:r>
            <a:endParaRPr lang="en-US" sz="1600" dirty="0">
              <a:solidFill>
                <a:schemeClr val="tx1"/>
              </a:solidFill>
            </a:endParaRPr>
          </a:p>
        </p:txBody>
      </p:sp>
      <p:sp>
        <p:nvSpPr>
          <p:cNvPr id="21" name="Rounded Rectangle 20"/>
          <p:cNvSpPr/>
          <p:nvPr/>
        </p:nvSpPr>
        <p:spPr>
          <a:xfrm>
            <a:off x="2514600"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whorl</a:t>
            </a:r>
            <a:endParaRPr lang="en-US" sz="1600" dirty="0">
              <a:solidFill>
                <a:schemeClr val="tx1"/>
              </a:solidFill>
            </a:endParaRPr>
          </a:p>
        </p:txBody>
      </p:sp>
      <p:sp>
        <p:nvSpPr>
          <p:cNvPr id="25" name="Rounded Rectangle 24"/>
          <p:cNvSpPr/>
          <p:nvPr/>
        </p:nvSpPr>
        <p:spPr>
          <a:xfrm>
            <a:off x="41480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t>
            </a:r>
            <a:r>
              <a:rPr lang="en-US" sz="1600" dirty="0" smtClean="0">
                <a:solidFill>
                  <a:schemeClr val="tx1"/>
                </a:solidFill>
              </a:rPr>
              <a:t>oop</a:t>
            </a:r>
            <a:endParaRPr lang="en-US" sz="1600" dirty="0">
              <a:solidFill>
                <a:schemeClr val="tx1"/>
              </a:solidFill>
            </a:endParaRPr>
          </a:p>
        </p:txBody>
      </p:sp>
      <p:sp>
        <p:nvSpPr>
          <p:cNvPr id="26" name="Rounded Rectangle 25"/>
          <p:cNvSpPr/>
          <p:nvPr/>
        </p:nvSpPr>
        <p:spPr>
          <a:xfrm>
            <a:off x="49862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arch</a:t>
            </a:r>
            <a:endParaRPr lang="en-US" sz="1600" dirty="0">
              <a:solidFill>
                <a:schemeClr val="tx1"/>
              </a:solidFill>
            </a:endParaRPr>
          </a:p>
        </p:txBody>
      </p:sp>
      <p:sp>
        <p:nvSpPr>
          <p:cNvPr id="27" name="Rounded Rectangle 26"/>
          <p:cNvSpPr/>
          <p:nvPr/>
        </p:nvSpPr>
        <p:spPr>
          <a:xfrm>
            <a:off x="5824497" y="3962400"/>
            <a:ext cx="762000" cy="6096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whorl</a:t>
            </a:r>
            <a:endParaRPr lang="en-US" sz="1600" dirty="0">
              <a:solidFill>
                <a:schemeClr val="tx1"/>
              </a:solidFill>
            </a:endParaRPr>
          </a:p>
        </p:txBody>
      </p:sp>
      <p:sp>
        <p:nvSpPr>
          <p:cNvPr id="28" name="TextBox 27"/>
          <p:cNvSpPr txBox="1"/>
          <p:nvPr/>
        </p:nvSpPr>
        <p:spPr>
          <a:xfrm>
            <a:off x="838200" y="5029200"/>
            <a:ext cx="7391400" cy="1200329"/>
          </a:xfrm>
          <a:prstGeom prst="rect">
            <a:avLst/>
          </a:prstGeom>
          <a:noFill/>
        </p:spPr>
        <p:txBody>
          <a:bodyPr wrap="square" rtlCol="0">
            <a:spAutoFit/>
          </a:bodyPr>
          <a:lstStyle/>
          <a:p>
            <a:r>
              <a:rPr lang="en-US" dirty="0" smtClean="0"/>
              <a:t>The patterns do not match. What is your conclusion?</a:t>
            </a:r>
          </a:p>
          <a:p>
            <a:pPr marL="342900" indent="-342900">
              <a:buAutoNum type="alphaLcPeriod"/>
            </a:pPr>
            <a:r>
              <a:rPr lang="en-US" dirty="0" smtClean="0"/>
              <a:t>We do not have a match.  The pattern cannot change over time.</a:t>
            </a:r>
          </a:p>
          <a:p>
            <a:pPr marL="342900" indent="-342900">
              <a:buAutoNum type="alphaLcPeriod"/>
            </a:pPr>
            <a:r>
              <a:rPr lang="en-US" dirty="0" smtClean="0"/>
              <a:t>I need to look at the minutia before I draw a conclusion.</a:t>
            </a:r>
          </a:p>
          <a:p>
            <a:endParaRPr lang="en-US" i="1" dirty="0"/>
          </a:p>
        </p:txBody>
      </p:sp>
      <p:grpSp>
        <p:nvGrpSpPr>
          <p:cNvPr id="14" name="Group 13"/>
          <p:cNvGrpSpPr/>
          <p:nvPr/>
        </p:nvGrpSpPr>
        <p:grpSpPr>
          <a:xfrm>
            <a:off x="1006448" y="2539244"/>
            <a:ext cx="2101903" cy="1040184"/>
            <a:chOff x="829876" y="2704780"/>
            <a:chExt cx="2451206" cy="1231138"/>
          </a:xfrm>
        </p:grpSpPr>
        <p:sp>
          <p:nvSpPr>
            <p:cNvPr id="15" name="Freeform 14"/>
            <p:cNvSpPr/>
            <p:nvPr/>
          </p:nvSpPr>
          <p:spPr>
            <a:xfrm>
              <a:off x="829876" y="2704780"/>
              <a:ext cx="2451206" cy="1160289"/>
            </a:xfrm>
            <a:custGeom>
              <a:avLst/>
              <a:gdLst>
                <a:gd name="connsiteX0" fmla="*/ 0 w 2451206"/>
                <a:gd name="connsiteY0" fmla="*/ 1137237 h 1160289"/>
                <a:gd name="connsiteX1" fmla="*/ 46104 w 2451206"/>
                <a:gd name="connsiteY1" fmla="*/ 1144921 h 1160289"/>
                <a:gd name="connsiteX2" fmla="*/ 76840 w 2451206"/>
                <a:gd name="connsiteY2" fmla="*/ 1152605 h 1160289"/>
                <a:gd name="connsiteX3" fmla="*/ 115260 w 2451206"/>
                <a:gd name="connsiteY3" fmla="*/ 1160289 h 1160289"/>
                <a:gd name="connsiteX4" fmla="*/ 284309 w 2451206"/>
                <a:gd name="connsiteY4" fmla="*/ 1152605 h 1160289"/>
                <a:gd name="connsiteX5" fmla="*/ 338097 w 2451206"/>
                <a:gd name="connsiteY5" fmla="*/ 1121869 h 1160289"/>
                <a:gd name="connsiteX6" fmla="*/ 376517 w 2451206"/>
                <a:gd name="connsiteY6" fmla="*/ 1106501 h 1160289"/>
                <a:gd name="connsiteX7" fmla="*/ 422621 w 2451206"/>
                <a:gd name="connsiteY7" fmla="*/ 1060396 h 1160289"/>
                <a:gd name="connsiteX8" fmla="*/ 453358 w 2451206"/>
                <a:gd name="connsiteY8" fmla="*/ 1021976 h 1160289"/>
                <a:gd name="connsiteX9" fmla="*/ 468726 w 2451206"/>
                <a:gd name="connsiteY9" fmla="*/ 968188 h 1160289"/>
                <a:gd name="connsiteX10" fmla="*/ 507146 w 2451206"/>
                <a:gd name="connsiteY10" fmla="*/ 899032 h 1160289"/>
                <a:gd name="connsiteX11" fmla="*/ 514830 w 2451206"/>
                <a:gd name="connsiteY11" fmla="*/ 875980 h 1160289"/>
                <a:gd name="connsiteX12" fmla="*/ 553250 w 2451206"/>
                <a:gd name="connsiteY12" fmla="*/ 822191 h 1160289"/>
                <a:gd name="connsiteX13" fmla="*/ 576302 w 2451206"/>
                <a:gd name="connsiteY13" fmla="*/ 776087 h 1160289"/>
                <a:gd name="connsiteX14" fmla="*/ 583986 w 2451206"/>
                <a:gd name="connsiteY14" fmla="*/ 753035 h 1160289"/>
                <a:gd name="connsiteX15" fmla="*/ 630090 w 2451206"/>
                <a:gd name="connsiteY15" fmla="*/ 683879 h 1160289"/>
                <a:gd name="connsiteX16" fmla="*/ 645458 w 2451206"/>
                <a:gd name="connsiteY16" fmla="*/ 660827 h 1160289"/>
                <a:gd name="connsiteX17" fmla="*/ 676195 w 2451206"/>
                <a:gd name="connsiteY17" fmla="*/ 622407 h 1160289"/>
                <a:gd name="connsiteX18" fmla="*/ 714615 w 2451206"/>
                <a:gd name="connsiteY18" fmla="*/ 553250 h 1160289"/>
                <a:gd name="connsiteX19" fmla="*/ 729983 w 2451206"/>
                <a:gd name="connsiteY19" fmla="*/ 530198 h 1160289"/>
                <a:gd name="connsiteX20" fmla="*/ 753035 w 2451206"/>
                <a:gd name="connsiteY20" fmla="*/ 507146 h 1160289"/>
                <a:gd name="connsiteX21" fmla="*/ 768403 w 2451206"/>
                <a:gd name="connsiteY21" fmla="*/ 476410 h 1160289"/>
                <a:gd name="connsiteX22" fmla="*/ 799139 w 2451206"/>
                <a:gd name="connsiteY22" fmla="*/ 430306 h 1160289"/>
                <a:gd name="connsiteX23" fmla="*/ 814507 w 2451206"/>
                <a:gd name="connsiteY23" fmla="*/ 407254 h 1160289"/>
                <a:gd name="connsiteX24" fmla="*/ 829875 w 2451206"/>
                <a:gd name="connsiteY24" fmla="*/ 384202 h 1160289"/>
                <a:gd name="connsiteX25" fmla="*/ 860611 w 2451206"/>
                <a:gd name="connsiteY25" fmla="*/ 322729 h 1160289"/>
                <a:gd name="connsiteX26" fmla="*/ 922084 w 2451206"/>
                <a:gd name="connsiteY26" fmla="*/ 230521 h 1160289"/>
                <a:gd name="connsiteX27" fmla="*/ 937452 w 2451206"/>
                <a:gd name="connsiteY27" fmla="*/ 207469 h 1160289"/>
                <a:gd name="connsiteX28" fmla="*/ 960504 w 2451206"/>
                <a:gd name="connsiteY28" fmla="*/ 161365 h 1160289"/>
                <a:gd name="connsiteX29" fmla="*/ 983556 w 2451206"/>
                <a:gd name="connsiteY29" fmla="*/ 115260 h 1160289"/>
                <a:gd name="connsiteX30" fmla="*/ 991240 w 2451206"/>
                <a:gd name="connsiteY30" fmla="*/ 92208 h 1160289"/>
                <a:gd name="connsiteX31" fmla="*/ 1029660 w 2451206"/>
                <a:gd name="connsiteY31" fmla="*/ 53788 h 1160289"/>
                <a:gd name="connsiteX32" fmla="*/ 1052712 w 2451206"/>
                <a:gd name="connsiteY32" fmla="*/ 30736 h 1160289"/>
                <a:gd name="connsiteX33" fmla="*/ 1083448 w 2451206"/>
                <a:gd name="connsiteY33" fmla="*/ 15368 h 1160289"/>
                <a:gd name="connsiteX34" fmla="*/ 1129553 w 2451206"/>
                <a:gd name="connsiteY34" fmla="*/ 0 h 1160289"/>
                <a:gd name="connsiteX35" fmla="*/ 1483018 w 2451206"/>
                <a:gd name="connsiteY35" fmla="*/ 7684 h 1160289"/>
                <a:gd name="connsiteX36" fmla="*/ 1506070 w 2451206"/>
                <a:gd name="connsiteY36" fmla="*/ 23052 h 1160289"/>
                <a:gd name="connsiteX37" fmla="*/ 1559858 w 2451206"/>
                <a:gd name="connsiteY37" fmla="*/ 69156 h 1160289"/>
                <a:gd name="connsiteX38" fmla="*/ 1598279 w 2451206"/>
                <a:gd name="connsiteY38" fmla="*/ 138312 h 1160289"/>
                <a:gd name="connsiteX39" fmla="*/ 1613647 w 2451206"/>
                <a:gd name="connsiteY39" fmla="*/ 153681 h 1160289"/>
                <a:gd name="connsiteX40" fmla="*/ 1644383 w 2451206"/>
                <a:gd name="connsiteY40" fmla="*/ 161365 h 1160289"/>
                <a:gd name="connsiteX41" fmla="*/ 1667435 w 2451206"/>
                <a:gd name="connsiteY41" fmla="*/ 192101 h 1160289"/>
                <a:gd name="connsiteX42" fmla="*/ 1675119 w 2451206"/>
                <a:gd name="connsiteY42" fmla="*/ 215153 h 1160289"/>
                <a:gd name="connsiteX43" fmla="*/ 1698171 w 2451206"/>
                <a:gd name="connsiteY43" fmla="*/ 245889 h 1160289"/>
                <a:gd name="connsiteX44" fmla="*/ 1721223 w 2451206"/>
                <a:gd name="connsiteY44" fmla="*/ 315045 h 1160289"/>
                <a:gd name="connsiteX45" fmla="*/ 1736591 w 2451206"/>
                <a:gd name="connsiteY45" fmla="*/ 353465 h 1160289"/>
                <a:gd name="connsiteX46" fmla="*/ 1759643 w 2451206"/>
                <a:gd name="connsiteY46" fmla="*/ 376517 h 1160289"/>
                <a:gd name="connsiteX47" fmla="*/ 1775011 w 2451206"/>
                <a:gd name="connsiteY47" fmla="*/ 407254 h 1160289"/>
                <a:gd name="connsiteX48" fmla="*/ 1805748 w 2451206"/>
                <a:gd name="connsiteY48" fmla="*/ 461042 h 1160289"/>
                <a:gd name="connsiteX49" fmla="*/ 1821116 w 2451206"/>
                <a:gd name="connsiteY49" fmla="*/ 507146 h 1160289"/>
                <a:gd name="connsiteX50" fmla="*/ 1836484 w 2451206"/>
                <a:gd name="connsiteY50" fmla="*/ 530198 h 1160289"/>
                <a:gd name="connsiteX51" fmla="*/ 1844168 w 2451206"/>
                <a:gd name="connsiteY51" fmla="*/ 553250 h 1160289"/>
                <a:gd name="connsiteX52" fmla="*/ 1890272 w 2451206"/>
                <a:gd name="connsiteY52" fmla="*/ 614723 h 1160289"/>
                <a:gd name="connsiteX53" fmla="*/ 1905640 w 2451206"/>
                <a:gd name="connsiteY53" fmla="*/ 637775 h 1160289"/>
                <a:gd name="connsiteX54" fmla="*/ 1928692 w 2451206"/>
                <a:gd name="connsiteY54" fmla="*/ 660827 h 1160289"/>
                <a:gd name="connsiteX55" fmla="*/ 1944060 w 2451206"/>
                <a:gd name="connsiteY55" fmla="*/ 683879 h 1160289"/>
                <a:gd name="connsiteX56" fmla="*/ 1967112 w 2451206"/>
                <a:gd name="connsiteY56" fmla="*/ 706931 h 1160289"/>
                <a:gd name="connsiteX57" fmla="*/ 2020900 w 2451206"/>
                <a:gd name="connsiteY57" fmla="*/ 776087 h 1160289"/>
                <a:gd name="connsiteX58" fmla="*/ 2028585 w 2451206"/>
                <a:gd name="connsiteY58" fmla="*/ 806823 h 1160289"/>
                <a:gd name="connsiteX59" fmla="*/ 2043953 w 2451206"/>
                <a:gd name="connsiteY59" fmla="*/ 829875 h 1160289"/>
                <a:gd name="connsiteX60" fmla="*/ 2059321 w 2451206"/>
                <a:gd name="connsiteY60" fmla="*/ 860612 h 1160289"/>
                <a:gd name="connsiteX61" fmla="*/ 2074689 w 2451206"/>
                <a:gd name="connsiteY61" fmla="*/ 906716 h 1160289"/>
                <a:gd name="connsiteX62" fmla="*/ 2090057 w 2451206"/>
                <a:gd name="connsiteY62" fmla="*/ 937452 h 1160289"/>
                <a:gd name="connsiteX63" fmla="*/ 2097741 w 2451206"/>
                <a:gd name="connsiteY63" fmla="*/ 968188 h 1160289"/>
                <a:gd name="connsiteX64" fmla="*/ 2120793 w 2451206"/>
                <a:gd name="connsiteY64" fmla="*/ 991240 h 1160289"/>
                <a:gd name="connsiteX65" fmla="*/ 2166897 w 2451206"/>
                <a:gd name="connsiteY65" fmla="*/ 1037344 h 1160289"/>
                <a:gd name="connsiteX66" fmla="*/ 2197633 w 2451206"/>
                <a:gd name="connsiteY66" fmla="*/ 1075765 h 1160289"/>
                <a:gd name="connsiteX67" fmla="*/ 2228369 w 2451206"/>
                <a:gd name="connsiteY67" fmla="*/ 1091133 h 1160289"/>
                <a:gd name="connsiteX68" fmla="*/ 2282158 w 2451206"/>
                <a:gd name="connsiteY68" fmla="*/ 1114185 h 1160289"/>
                <a:gd name="connsiteX69" fmla="*/ 2305210 w 2451206"/>
                <a:gd name="connsiteY69" fmla="*/ 1129553 h 1160289"/>
                <a:gd name="connsiteX70" fmla="*/ 2335946 w 2451206"/>
                <a:gd name="connsiteY70" fmla="*/ 1137237 h 1160289"/>
                <a:gd name="connsiteX71" fmla="*/ 2435838 w 2451206"/>
                <a:gd name="connsiteY71" fmla="*/ 1152605 h 1160289"/>
                <a:gd name="connsiteX72" fmla="*/ 2451206 w 2451206"/>
                <a:gd name="connsiteY72" fmla="*/ 1152605 h 11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51206" h="1160289">
                  <a:moveTo>
                    <a:pt x="0" y="1137237"/>
                  </a:moveTo>
                  <a:cubicBezTo>
                    <a:pt x="15368" y="1139798"/>
                    <a:pt x="30827" y="1141866"/>
                    <a:pt x="46104" y="1144921"/>
                  </a:cubicBezTo>
                  <a:cubicBezTo>
                    <a:pt x="56460" y="1146992"/>
                    <a:pt x="66531" y="1150314"/>
                    <a:pt x="76840" y="1152605"/>
                  </a:cubicBezTo>
                  <a:cubicBezTo>
                    <a:pt x="89589" y="1155438"/>
                    <a:pt x="102453" y="1157728"/>
                    <a:pt x="115260" y="1160289"/>
                  </a:cubicBezTo>
                  <a:cubicBezTo>
                    <a:pt x="171610" y="1157728"/>
                    <a:pt x="228273" y="1159071"/>
                    <a:pt x="284309" y="1152605"/>
                  </a:cubicBezTo>
                  <a:cubicBezTo>
                    <a:pt x="301822" y="1150584"/>
                    <a:pt x="322835" y="1129500"/>
                    <a:pt x="338097" y="1121869"/>
                  </a:cubicBezTo>
                  <a:cubicBezTo>
                    <a:pt x="350434" y="1115700"/>
                    <a:pt x="363710" y="1111624"/>
                    <a:pt x="376517" y="1106501"/>
                  </a:cubicBezTo>
                  <a:lnTo>
                    <a:pt x="422621" y="1060396"/>
                  </a:lnTo>
                  <a:cubicBezTo>
                    <a:pt x="436917" y="1046100"/>
                    <a:pt x="443663" y="1041366"/>
                    <a:pt x="453358" y="1021976"/>
                  </a:cubicBezTo>
                  <a:cubicBezTo>
                    <a:pt x="460758" y="1007176"/>
                    <a:pt x="463802" y="982960"/>
                    <a:pt x="468726" y="968188"/>
                  </a:cubicBezTo>
                  <a:cubicBezTo>
                    <a:pt x="482813" y="925927"/>
                    <a:pt x="481424" y="933329"/>
                    <a:pt x="507146" y="899032"/>
                  </a:cubicBezTo>
                  <a:cubicBezTo>
                    <a:pt x="509707" y="891348"/>
                    <a:pt x="511208" y="883225"/>
                    <a:pt x="514830" y="875980"/>
                  </a:cubicBezTo>
                  <a:cubicBezTo>
                    <a:pt x="520447" y="864746"/>
                    <a:pt x="548031" y="829149"/>
                    <a:pt x="553250" y="822191"/>
                  </a:cubicBezTo>
                  <a:cubicBezTo>
                    <a:pt x="572564" y="764249"/>
                    <a:pt x="546511" y="835670"/>
                    <a:pt x="576302" y="776087"/>
                  </a:cubicBezTo>
                  <a:cubicBezTo>
                    <a:pt x="579924" y="768842"/>
                    <a:pt x="580052" y="760115"/>
                    <a:pt x="583986" y="753035"/>
                  </a:cubicBezTo>
                  <a:lnTo>
                    <a:pt x="630090" y="683879"/>
                  </a:lnTo>
                  <a:cubicBezTo>
                    <a:pt x="635213" y="676195"/>
                    <a:pt x="638928" y="667357"/>
                    <a:pt x="645458" y="660827"/>
                  </a:cubicBezTo>
                  <a:cubicBezTo>
                    <a:pt x="667357" y="638929"/>
                    <a:pt x="656808" y="651487"/>
                    <a:pt x="676195" y="622407"/>
                  </a:cubicBezTo>
                  <a:cubicBezTo>
                    <a:pt x="689720" y="581832"/>
                    <a:pt x="679386" y="606094"/>
                    <a:pt x="714615" y="553250"/>
                  </a:cubicBezTo>
                  <a:cubicBezTo>
                    <a:pt x="719738" y="545566"/>
                    <a:pt x="723453" y="536728"/>
                    <a:pt x="729983" y="530198"/>
                  </a:cubicBezTo>
                  <a:cubicBezTo>
                    <a:pt x="737667" y="522514"/>
                    <a:pt x="746719" y="515989"/>
                    <a:pt x="753035" y="507146"/>
                  </a:cubicBezTo>
                  <a:cubicBezTo>
                    <a:pt x="759693" y="497825"/>
                    <a:pt x="762510" y="486232"/>
                    <a:pt x="768403" y="476410"/>
                  </a:cubicBezTo>
                  <a:cubicBezTo>
                    <a:pt x="777906" y="460572"/>
                    <a:pt x="788894" y="445674"/>
                    <a:pt x="799139" y="430306"/>
                  </a:cubicBezTo>
                  <a:lnTo>
                    <a:pt x="814507" y="407254"/>
                  </a:lnTo>
                  <a:cubicBezTo>
                    <a:pt x="819630" y="399570"/>
                    <a:pt x="825745" y="392462"/>
                    <a:pt x="829875" y="384202"/>
                  </a:cubicBezTo>
                  <a:cubicBezTo>
                    <a:pt x="840120" y="363711"/>
                    <a:pt x="847903" y="341791"/>
                    <a:pt x="860611" y="322729"/>
                  </a:cubicBezTo>
                  <a:lnTo>
                    <a:pt x="922084" y="230521"/>
                  </a:lnTo>
                  <a:cubicBezTo>
                    <a:pt x="927207" y="222837"/>
                    <a:pt x="934532" y="216230"/>
                    <a:pt x="937452" y="207469"/>
                  </a:cubicBezTo>
                  <a:cubicBezTo>
                    <a:pt x="948056" y="175656"/>
                    <a:pt x="940643" y="191156"/>
                    <a:pt x="960504" y="161365"/>
                  </a:cubicBezTo>
                  <a:cubicBezTo>
                    <a:pt x="979817" y="103423"/>
                    <a:pt x="953766" y="174841"/>
                    <a:pt x="983556" y="115260"/>
                  </a:cubicBezTo>
                  <a:cubicBezTo>
                    <a:pt x="987178" y="108015"/>
                    <a:pt x="987618" y="99453"/>
                    <a:pt x="991240" y="92208"/>
                  </a:cubicBezTo>
                  <a:cubicBezTo>
                    <a:pt x="1007340" y="60008"/>
                    <a:pt x="1003315" y="75742"/>
                    <a:pt x="1029660" y="53788"/>
                  </a:cubicBezTo>
                  <a:cubicBezTo>
                    <a:pt x="1038008" y="46831"/>
                    <a:pt x="1043869" y="37052"/>
                    <a:pt x="1052712" y="30736"/>
                  </a:cubicBezTo>
                  <a:cubicBezTo>
                    <a:pt x="1062033" y="24078"/>
                    <a:pt x="1072813" y="19622"/>
                    <a:pt x="1083448" y="15368"/>
                  </a:cubicBezTo>
                  <a:cubicBezTo>
                    <a:pt x="1098489" y="9352"/>
                    <a:pt x="1129553" y="0"/>
                    <a:pt x="1129553" y="0"/>
                  </a:cubicBezTo>
                  <a:cubicBezTo>
                    <a:pt x="1247375" y="2561"/>
                    <a:pt x="1365389" y="482"/>
                    <a:pt x="1483018" y="7684"/>
                  </a:cubicBezTo>
                  <a:cubicBezTo>
                    <a:pt x="1492236" y="8248"/>
                    <a:pt x="1498555" y="17684"/>
                    <a:pt x="1506070" y="23052"/>
                  </a:cubicBezTo>
                  <a:cubicBezTo>
                    <a:pt x="1524116" y="35942"/>
                    <a:pt x="1545895" y="51203"/>
                    <a:pt x="1559858" y="69156"/>
                  </a:cubicBezTo>
                  <a:cubicBezTo>
                    <a:pt x="1683200" y="227736"/>
                    <a:pt x="1546115" y="51370"/>
                    <a:pt x="1598279" y="138312"/>
                  </a:cubicBezTo>
                  <a:cubicBezTo>
                    <a:pt x="1602006" y="144524"/>
                    <a:pt x="1607167" y="150441"/>
                    <a:pt x="1613647" y="153681"/>
                  </a:cubicBezTo>
                  <a:cubicBezTo>
                    <a:pt x="1623093" y="158404"/>
                    <a:pt x="1634138" y="158804"/>
                    <a:pt x="1644383" y="161365"/>
                  </a:cubicBezTo>
                  <a:cubicBezTo>
                    <a:pt x="1652067" y="171610"/>
                    <a:pt x="1661081" y="180982"/>
                    <a:pt x="1667435" y="192101"/>
                  </a:cubicBezTo>
                  <a:cubicBezTo>
                    <a:pt x="1671454" y="199133"/>
                    <a:pt x="1671100" y="208121"/>
                    <a:pt x="1675119" y="215153"/>
                  </a:cubicBezTo>
                  <a:cubicBezTo>
                    <a:pt x="1681473" y="226272"/>
                    <a:pt x="1690487" y="235644"/>
                    <a:pt x="1698171" y="245889"/>
                  </a:cubicBezTo>
                  <a:cubicBezTo>
                    <a:pt x="1710300" y="306533"/>
                    <a:pt x="1698086" y="262987"/>
                    <a:pt x="1721223" y="315045"/>
                  </a:cubicBezTo>
                  <a:cubicBezTo>
                    <a:pt x="1726825" y="327649"/>
                    <a:pt x="1729281" y="341768"/>
                    <a:pt x="1736591" y="353465"/>
                  </a:cubicBezTo>
                  <a:cubicBezTo>
                    <a:pt x="1742350" y="362680"/>
                    <a:pt x="1751959" y="368833"/>
                    <a:pt x="1759643" y="376517"/>
                  </a:cubicBezTo>
                  <a:cubicBezTo>
                    <a:pt x="1764766" y="386763"/>
                    <a:pt x="1769328" y="397308"/>
                    <a:pt x="1775011" y="407254"/>
                  </a:cubicBezTo>
                  <a:cubicBezTo>
                    <a:pt x="1793493" y="439598"/>
                    <a:pt x="1790268" y="422343"/>
                    <a:pt x="1805748" y="461042"/>
                  </a:cubicBezTo>
                  <a:cubicBezTo>
                    <a:pt x="1811764" y="476083"/>
                    <a:pt x="1812130" y="493667"/>
                    <a:pt x="1821116" y="507146"/>
                  </a:cubicBezTo>
                  <a:cubicBezTo>
                    <a:pt x="1826239" y="514830"/>
                    <a:pt x="1832354" y="521938"/>
                    <a:pt x="1836484" y="530198"/>
                  </a:cubicBezTo>
                  <a:cubicBezTo>
                    <a:pt x="1840106" y="537443"/>
                    <a:pt x="1840234" y="546170"/>
                    <a:pt x="1844168" y="553250"/>
                  </a:cubicBezTo>
                  <a:cubicBezTo>
                    <a:pt x="1892905" y="640977"/>
                    <a:pt x="1856360" y="572331"/>
                    <a:pt x="1890272" y="614723"/>
                  </a:cubicBezTo>
                  <a:cubicBezTo>
                    <a:pt x="1896041" y="621934"/>
                    <a:pt x="1899728" y="630680"/>
                    <a:pt x="1905640" y="637775"/>
                  </a:cubicBezTo>
                  <a:cubicBezTo>
                    <a:pt x="1912597" y="646123"/>
                    <a:pt x="1921735" y="652479"/>
                    <a:pt x="1928692" y="660827"/>
                  </a:cubicBezTo>
                  <a:cubicBezTo>
                    <a:pt x="1934604" y="667922"/>
                    <a:pt x="1938148" y="676784"/>
                    <a:pt x="1944060" y="683879"/>
                  </a:cubicBezTo>
                  <a:cubicBezTo>
                    <a:pt x="1951017" y="692227"/>
                    <a:pt x="1960440" y="698353"/>
                    <a:pt x="1967112" y="706931"/>
                  </a:cubicBezTo>
                  <a:cubicBezTo>
                    <a:pt x="2031449" y="789650"/>
                    <a:pt x="1968565" y="723752"/>
                    <a:pt x="2020900" y="776087"/>
                  </a:cubicBezTo>
                  <a:cubicBezTo>
                    <a:pt x="2023462" y="786332"/>
                    <a:pt x="2024425" y="797116"/>
                    <a:pt x="2028585" y="806823"/>
                  </a:cubicBezTo>
                  <a:cubicBezTo>
                    <a:pt x="2032223" y="815311"/>
                    <a:pt x="2039371" y="821857"/>
                    <a:pt x="2043953" y="829875"/>
                  </a:cubicBezTo>
                  <a:cubicBezTo>
                    <a:pt x="2049636" y="839821"/>
                    <a:pt x="2055067" y="849976"/>
                    <a:pt x="2059321" y="860612"/>
                  </a:cubicBezTo>
                  <a:cubicBezTo>
                    <a:pt x="2065337" y="875653"/>
                    <a:pt x="2067444" y="892227"/>
                    <a:pt x="2074689" y="906716"/>
                  </a:cubicBezTo>
                  <a:cubicBezTo>
                    <a:pt x="2079812" y="916961"/>
                    <a:pt x="2086035" y="926727"/>
                    <a:pt x="2090057" y="937452"/>
                  </a:cubicBezTo>
                  <a:cubicBezTo>
                    <a:pt x="2093765" y="947340"/>
                    <a:pt x="2092501" y="959019"/>
                    <a:pt x="2097741" y="968188"/>
                  </a:cubicBezTo>
                  <a:cubicBezTo>
                    <a:pt x="2103132" y="977623"/>
                    <a:pt x="2113721" y="982989"/>
                    <a:pt x="2120793" y="991240"/>
                  </a:cubicBezTo>
                  <a:cubicBezTo>
                    <a:pt x="2158917" y="1035718"/>
                    <a:pt x="2126316" y="1010290"/>
                    <a:pt x="2166897" y="1037344"/>
                  </a:cubicBezTo>
                  <a:cubicBezTo>
                    <a:pt x="2175117" y="1049673"/>
                    <a:pt x="2184496" y="1067006"/>
                    <a:pt x="2197633" y="1075765"/>
                  </a:cubicBezTo>
                  <a:cubicBezTo>
                    <a:pt x="2207164" y="1082119"/>
                    <a:pt x="2218424" y="1085450"/>
                    <a:pt x="2228369" y="1091133"/>
                  </a:cubicBezTo>
                  <a:cubicBezTo>
                    <a:pt x="2269642" y="1114718"/>
                    <a:pt x="2231674" y="1101564"/>
                    <a:pt x="2282158" y="1114185"/>
                  </a:cubicBezTo>
                  <a:cubicBezTo>
                    <a:pt x="2289842" y="1119308"/>
                    <a:pt x="2296722" y="1125915"/>
                    <a:pt x="2305210" y="1129553"/>
                  </a:cubicBezTo>
                  <a:cubicBezTo>
                    <a:pt x="2314917" y="1133713"/>
                    <a:pt x="2325637" y="1134946"/>
                    <a:pt x="2335946" y="1137237"/>
                  </a:cubicBezTo>
                  <a:cubicBezTo>
                    <a:pt x="2374319" y="1145764"/>
                    <a:pt x="2393497" y="1148371"/>
                    <a:pt x="2435838" y="1152605"/>
                  </a:cubicBezTo>
                  <a:cubicBezTo>
                    <a:pt x="2440935" y="1153115"/>
                    <a:pt x="2446083" y="1152605"/>
                    <a:pt x="2451206" y="11526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852928" y="3849701"/>
              <a:ext cx="2420470" cy="86217"/>
            </a:xfrm>
            <a:custGeom>
              <a:avLst/>
              <a:gdLst>
                <a:gd name="connsiteX0" fmla="*/ 0 w 2420470"/>
                <a:gd name="connsiteY0" fmla="*/ 30736 h 86217"/>
                <a:gd name="connsiteX1" fmla="*/ 38420 w 2420470"/>
                <a:gd name="connsiteY1" fmla="*/ 38420 h 86217"/>
                <a:gd name="connsiteX2" fmla="*/ 61472 w 2420470"/>
                <a:gd name="connsiteY2" fmla="*/ 46104 h 86217"/>
                <a:gd name="connsiteX3" fmla="*/ 430306 w 2420470"/>
                <a:gd name="connsiteY3" fmla="*/ 38420 h 86217"/>
                <a:gd name="connsiteX4" fmla="*/ 484094 w 2420470"/>
                <a:gd name="connsiteY4" fmla="*/ 15368 h 86217"/>
                <a:gd name="connsiteX5" fmla="*/ 553250 w 2420470"/>
                <a:gd name="connsiteY5" fmla="*/ 0 h 86217"/>
                <a:gd name="connsiteX6" fmla="*/ 1021976 w 2420470"/>
                <a:gd name="connsiteY6" fmla="*/ 7684 h 86217"/>
                <a:gd name="connsiteX7" fmla="*/ 1083448 w 2420470"/>
                <a:gd name="connsiteY7" fmla="*/ 23052 h 86217"/>
                <a:gd name="connsiteX8" fmla="*/ 1144921 w 2420470"/>
                <a:gd name="connsiteY8" fmla="*/ 30736 h 86217"/>
                <a:gd name="connsiteX9" fmla="*/ 1244813 w 2420470"/>
                <a:gd name="connsiteY9" fmla="*/ 46104 h 86217"/>
                <a:gd name="connsiteX10" fmla="*/ 1275549 w 2420470"/>
                <a:gd name="connsiteY10" fmla="*/ 53788 h 86217"/>
                <a:gd name="connsiteX11" fmla="*/ 1682803 w 2420470"/>
                <a:gd name="connsiteY11" fmla="*/ 61472 h 86217"/>
                <a:gd name="connsiteX12" fmla="*/ 1821116 w 2420470"/>
                <a:gd name="connsiteY12" fmla="*/ 53788 h 86217"/>
                <a:gd name="connsiteX13" fmla="*/ 1867220 w 2420470"/>
                <a:gd name="connsiteY13" fmla="*/ 38420 h 86217"/>
                <a:gd name="connsiteX14" fmla="*/ 1897956 w 2420470"/>
                <a:gd name="connsiteY14" fmla="*/ 30736 h 86217"/>
                <a:gd name="connsiteX15" fmla="*/ 1990164 w 2420470"/>
                <a:gd name="connsiteY15" fmla="*/ 38420 h 86217"/>
                <a:gd name="connsiteX16" fmla="*/ 2013217 w 2420470"/>
                <a:gd name="connsiteY16" fmla="*/ 46104 h 86217"/>
                <a:gd name="connsiteX17" fmla="*/ 2059321 w 2420470"/>
                <a:gd name="connsiteY17" fmla="*/ 53788 h 86217"/>
                <a:gd name="connsiteX18" fmla="*/ 2082373 w 2420470"/>
                <a:gd name="connsiteY18" fmla="*/ 61472 h 86217"/>
                <a:gd name="connsiteX19" fmla="*/ 2128477 w 2420470"/>
                <a:gd name="connsiteY19" fmla="*/ 69156 h 86217"/>
                <a:gd name="connsiteX20" fmla="*/ 2159213 w 2420470"/>
                <a:gd name="connsiteY20" fmla="*/ 76840 h 86217"/>
                <a:gd name="connsiteX21" fmla="*/ 2420470 w 2420470"/>
                <a:gd name="connsiteY21" fmla="*/ 84524 h 8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0470" h="86217">
                  <a:moveTo>
                    <a:pt x="0" y="30736"/>
                  </a:moveTo>
                  <a:cubicBezTo>
                    <a:pt x="12807" y="33297"/>
                    <a:pt x="25750" y="35252"/>
                    <a:pt x="38420" y="38420"/>
                  </a:cubicBezTo>
                  <a:cubicBezTo>
                    <a:pt x="46278" y="40384"/>
                    <a:pt x="53372" y="46104"/>
                    <a:pt x="61472" y="46104"/>
                  </a:cubicBezTo>
                  <a:cubicBezTo>
                    <a:pt x="184443" y="46104"/>
                    <a:pt x="307361" y="40981"/>
                    <a:pt x="430306" y="38420"/>
                  </a:cubicBezTo>
                  <a:cubicBezTo>
                    <a:pt x="494274" y="22428"/>
                    <a:pt x="431029" y="41900"/>
                    <a:pt x="484094" y="15368"/>
                  </a:cubicBezTo>
                  <a:cubicBezTo>
                    <a:pt x="503010" y="5910"/>
                    <a:pt x="535543" y="2951"/>
                    <a:pt x="553250" y="0"/>
                  </a:cubicBezTo>
                  <a:lnTo>
                    <a:pt x="1021976" y="7684"/>
                  </a:lnTo>
                  <a:cubicBezTo>
                    <a:pt x="1073562" y="9247"/>
                    <a:pt x="1044766" y="16019"/>
                    <a:pt x="1083448" y="23052"/>
                  </a:cubicBezTo>
                  <a:cubicBezTo>
                    <a:pt x="1103765" y="26746"/>
                    <a:pt x="1124430" y="28175"/>
                    <a:pt x="1144921" y="30736"/>
                  </a:cubicBezTo>
                  <a:cubicBezTo>
                    <a:pt x="1198404" y="48564"/>
                    <a:pt x="1140811" y="31247"/>
                    <a:pt x="1244813" y="46104"/>
                  </a:cubicBezTo>
                  <a:cubicBezTo>
                    <a:pt x="1255268" y="47598"/>
                    <a:pt x="1264995" y="53418"/>
                    <a:pt x="1275549" y="53788"/>
                  </a:cubicBezTo>
                  <a:cubicBezTo>
                    <a:pt x="1411241" y="58549"/>
                    <a:pt x="1547052" y="58911"/>
                    <a:pt x="1682803" y="61472"/>
                  </a:cubicBezTo>
                  <a:cubicBezTo>
                    <a:pt x="1728907" y="58911"/>
                    <a:pt x="1775297" y="59515"/>
                    <a:pt x="1821116" y="53788"/>
                  </a:cubicBezTo>
                  <a:cubicBezTo>
                    <a:pt x="1837190" y="51779"/>
                    <a:pt x="1851504" y="42349"/>
                    <a:pt x="1867220" y="38420"/>
                  </a:cubicBezTo>
                  <a:lnTo>
                    <a:pt x="1897956" y="30736"/>
                  </a:lnTo>
                  <a:cubicBezTo>
                    <a:pt x="1928692" y="33297"/>
                    <a:pt x="1959592" y="34344"/>
                    <a:pt x="1990164" y="38420"/>
                  </a:cubicBezTo>
                  <a:cubicBezTo>
                    <a:pt x="1998193" y="39491"/>
                    <a:pt x="2005310" y="44347"/>
                    <a:pt x="2013217" y="46104"/>
                  </a:cubicBezTo>
                  <a:cubicBezTo>
                    <a:pt x="2028426" y="49484"/>
                    <a:pt x="2044112" y="50408"/>
                    <a:pt x="2059321" y="53788"/>
                  </a:cubicBezTo>
                  <a:cubicBezTo>
                    <a:pt x="2067228" y="55545"/>
                    <a:pt x="2074466" y="59715"/>
                    <a:pt x="2082373" y="61472"/>
                  </a:cubicBezTo>
                  <a:cubicBezTo>
                    <a:pt x="2097582" y="64852"/>
                    <a:pt x="2113200" y="66101"/>
                    <a:pt x="2128477" y="69156"/>
                  </a:cubicBezTo>
                  <a:cubicBezTo>
                    <a:pt x="2138833" y="71227"/>
                    <a:pt x="2148775" y="75234"/>
                    <a:pt x="2159213" y="76840"/>
                  </a:cubicBezTo>
                  <a:cubicBezTo>
                    <a:pt x="2255123" y="91595"/>
                    <a:pt x="2307017" y="84524"/>
                    <a:pt x="2420470" y="84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290918" y="2796988"/>
              <a:ext cx="1175657" cy="922084"/>
            </a:xfrm>
            <a:custGeom>
              <a:avLst/>
              <a:gdLst>
                <a:gd name="connsiteX0" fmla="*/ 0 w 1175657"/>
                <a:gd name="connsiteY0" fmla="*/ 922084 h 922084"/>
                <a:gd name="connsiteX1" fmla="*/ 38420 w 1175657"/>
                <a:gd name="connsiteY1" fmla="*/ 891348 h 922084"/>
                <a:gd name="connsiteX2" fmla="*/ 69156 w 1175657"/>
                <a:gd name="connsiteY2" fmla="*/ 845244 h 922084"/>
                <a:gd name="connsiteX3" fmla="*/ 122944 w 1175657"/>
                <a:gd name="connsiteY3" fmla="*/ 776088 h 922084"/>
                <a:gd name="connsiteX4" fmla="*/ 138312 w 1175657"/>
                <a:gd name="connsiteY4" fmla="*/ 753036 h 922084"/>
                <a:gd name="connsiteX5" fmla="*/ 176732 w 1175657"/>
                <a:gd name="connsiteY5" fmla="*/ 714615 h 922084"/>
                <a:gd name="connsiteX6" fmla="*/ 184416 w 1175657"/>
                <a:gd name="connsiteY6" fmla="*/ 691563 h 922084"/>
                <a:gd name="connsiteX7" fmla="*/ 222837 w 1175657"/>
                <a:gd name="connsiteY7" fmla="*/ 660827 h 922084"/>
                <a:gd name="connsiteX8" fmla="*/ 261257 w 1175657"/>
                <a:gd name="connsiteY8" fmla="*/ 591671 h 922084"/>
                <a:gd name="connsiteX9" fmla="*/ 284309 w 1175657"/>
                <a:gd name="connsiteY9" fmla="*/ 576303 h 922084"/>
                <a:gd name="connsiteX10" fmla="*/ 315045 w 1175657"/>
                <a:gd name="connsiteY10" fmla="*/ 537883 h 922084"/>
                <a:gd name="connsiteX11" fmla="*/ 345781 w 1175657"/>
                <a:gd name="connsiteY11" fmla="*/ 499462 h 922084"/>
                <a:gd name="connsiteX12" fmla="*/ 368833 w 1175657"/>
                <a:gd name="connsiteY12" fmla="*/ 453358 h 922084"/>
                <a:gd name="connsiteX13" fmla="*/ 391885 w 1175657"/>
                <a:gd name="connsiteY13" fmla="*/ 445674 h 922084"/>
                <a:gd name="connsiteX14" fmla="*/ 422621 w 1175657"/>
                <a:gd name="connsiteY14" fmla="*/ 414938 h 922084"/>
                <a:gd name="connsiteX15" fmla="*/ 430306 w 1175657"/>
                <a:gd name="connsiteY15" fmla="*/ 391886 h 922084"/>
                <a:gd name="connsiteX16" fmla="*/ 453358 w 1175657"/>
                <a:gd name="connsiteY16" fmla="*/ 368834 h 922084"/>
                <a:gd name="connsiteX17" fmla="*/ 484094 w 1175657"/>
                <a:gd name="connsiteY17" fmla="*/ 322730 h 922084"/>
                <a:gd name="connsiteX18" fmla="*/ 507146 w 1175657"/>
                <a:gd name="connsiteY18" fmla="*/ 299678 h 922084"/>
                <a:gd name="connsiteX19" fmla="*/ 537882 w 1175657"/>
                <a:gd name="connsiteY19" fmla="*/ 230521 h 922084"/>
                <a:gd name="connsiteX20" fmla="*/ 553250 w 1175657"/>
                <a:gd name="connsiteY20" fmla="*/ 207469 h 922084"/>
                <a:gd name="connsiteX21" fmla="*/ 560934 w 1175657"/>
                <a:gd name="connsiteY21" fmla="*/ 184417 h 922084"/>
                <a:gd name="connsiteX22" fmla="*/ 591670 w 1175657"/>
                <a:gd name="connsiteY22" fmla="*/ 138313 h 922084"/>
                <a:gd name="connsiteX23" fmla="*/ 607038 w 1175657"/>
                <a:gd name="connsiteY23" fmla="*/ 92209 h 922084"/>
                <a:gd name="connsiteX24" fmla="*/ 637774 w 1175657"/>
                <a:gd name="connsiteY24" fmla="*/ 46104 h 922084"/>
                <a:gd name="connsiteX25" fmla="*/ 653143 w 1175657"/>
                <a:gd name="connsiteY25" fmla="*/ 23052 h 922084"/>
                <a:gd name="connsiteX26" fmla="*/ 699247 w 1175657"/>
                <a:gd name="connsiteY26" fmla="*/ 0 h 922084"/>
                <a:gd name="connsiteX27" fmla="*/ 991240 w 1175657"/>
                <a:gd name="connsiteY27" fmla="*/ 7684 h 922084"/>
                <a:gd name="connsiteX28" fmla="*/ 1014292 w 1175657"/>
                <a:gd name="connsiteY28" fmla="*/ 15368 h 922084"/>
                <a:gd name="connsiteX29" fmla="*/ 1029660 w 1175657"/>
                <a:gd name="connsiteY29" fmla="*/ 61473 h 922084"/>
                <a:gd name="connsiteX30" fmla="*/ 1037344 w 1175657"/>
                <a:gd name="connsiteY30" fmla="*/ 84525 h 922084"/>
                <a:gd name="connsiteX31" fmla="*/ 1060396 w 1175657"/>
                <a:gd name="connsiteY31" fmla="*/ 99893 h 922084"/>
                <a:gd name="connsiteX32" fmla="*/ 1075764 w 1175657"/>
                <a:gd name="connsiteY32" fmla="*/ 122945 h 922084"/>
                <a:gd name="connsiteX33" fmla="*/ 1098816 w 1175657"/>
                <a:gd name="connsiteY33" fmla="*/ 130629 h 922084"/>
                <a:gd name="connsiteX34" fmla="*/ 1114185 w 1175657"/>
                <a:gd name="connsiteY34" fmla="*/ 145997 h 922084"/>
                <a:gd name="connsiteX35" fmla="*/ 1121869 w 1175657"/>
                <a:gd name="connsiteY35" fmla="*/ 169049 h 922084"/>
                <a:gd name="connsiteX36" fmla="*/ 1144921 w 1175657"/>
                <a:gd name="connsiteY36" fmla="*/ 176733 h 922084"/>
                <a:gd name="connsiteX37" fmla="*/ 1175657 w 1175657"/>
                <a:gd name="connsiteY37" fmla="*/ 222837 h 9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5657" h="922084">
                  <a:moveTo>
                    <a:pt x="0" y="922084"/>
                  </a:moveTo>
                  <a:cubicBezTo>
                    <a:pt x="12807" y="911839"/>
                    <a:pt x="27449" y="903538"/>
                    <a:pt x="38420" y="891348"/>
                  </a:cubicBezTo>
                  <a:cubicBezTo>
                    <a:pt x="50776" y="877619"/>
                    <a:pt x="56096" y="858304"/>
                    <a:pt x="69156" y="845244"/>
                  </a:cubicBezTo>
                  <a:cubicBezTo>
                    <a:pt x="105268" y="809132"/>
                    <a:pt x="86180" y="831234"/>
                    <a:pt x="122944" y="776088"/>
                  </a:cubicBezTo>
                  <a:cubicBezTo>
                    <a:pt x="128067" y="768404"/>
                    <a:pt x="131782" y="759566"/>
                    <a:pt x="138312" y="753036"/>
                  </a:cubicBezTo>
                  <a:lnTo>
                    <a:pt x="176732" y="714615"/>
                  </a:lnTo>
                  <a:cubicBezTo>
                    <a:pt x="179293" y="706931"/>
                    <a:pt x="180249" y="698508"/>
                    <a:pt x="184416" y="691563"/>
                  </a:cubicBezTo>
                  <a:cubicBezTo>
                    <a:pt x="191715" y="679399"/>
                    <a:pt x="212368" y="667806"/>
                    <a:pt x="222837" y="660827"/>
                  </a:cubicBezTo>
                  <a:cubicBezTo>
                    <a:pt x="230844" y="636805"/>
                    <a:pt x="238610" y="606769"/>
                    <a:pt x="261257" y="591671"/>
                  </a:cubicBezTo>
                  <a:lnTo>
                    <a:pt x="284309" y="576303"/>
                  </a:lnTo>
                  <a:cubicBezTo>
                    <a:pt x="303624" y="518359"/>
                    <a:pt x="275323" y="587537"/>
                    <a:pt x="315045" y="537883"/>
                  </a:cubicBezTo>
                  <a:cubicBezTo>
                    <a:pt x="357462" y="484860"/>
                    <a:pt x="279719" y="543504"/>
                    <a:pt x="345781" y="499462"/>
                  </a:cubicBezTo>
                  <a:cubicBezTo>
                    <a:pt x="350843" y="484276"/>
                    <a:pt x="355291" y="464191"/>
                    <a:pt x="368833" y="453358"/>
                  </a:cubicBezTo>
                  <a:cubicBezTo>
                    <a:pt x="375158" y="448298"/>
                    <a:pt x="384201" y="448235"/>
                    <a:pt x="391885" y="445674"/>
                  </a:cubicBezTo>
                  <a:cubicBezTo>
                    <a:pt x="412375" y="384204"/>
                    <a:pt x="381640" y="455917"/>
                    <a:pt x="422621" y="414938"/>
                  </a:cubicBezTo>
                  <a:cubicBezTo>
                    <a:pt x="428348" y="409211"/>
                    <a:pt x="425813" y="398625"/>
                    <a:pt x="430306" y="391886"/>
                  </a:cubicBezTo>
                  <a:cubicBezTo>
                    <a:pt x="436334" y="382844"/>
                    <a:pt x="446686" y="377412"/>
                    <a:pt x="453358" y="368834"/>
                  </a:cubicBezTo>
                  <a:cubicBezTo>
                    <a:pt x="464698" y="354255"/>
                    <a:pt x="471034" y="335790"/>
                    <a:pt x="484094" y="322730"/>
                  </a:cubicBezTo>
                  <a:cubicBezTo>
                    <a:pt x="491778" y="315046"/>
                    <a:pt x="500189" y="308026"/>
                    <a:pt x="507146" y="299678"/>
                  </a:cubicBezTo>
                  <a:cubicBezTo>
                    <a:pt x="559277" y="237120"/>
                    <a:pt x="470870" y="331039"/>
                    <a:pt x="537882" y="230521"/>
                  </a:cubicBezTo>
                  <a:cubicBezTo>
                    <a:pt x="543005" y="222837"/>
                    <a:pt x="549120" y="215729"/>
                    <a:pt x="553250" y="207469"/>
                  </a:cubicBezTo>
                  <a:cubicBezTo>
                    <a:pt x="556872" y="200224"/>
                    <a:pt x="557000" y="191497"/>
                    <a:pt x="560934" y="184417"/>
                  </a:cubicBezTo>
                  <a:cubicBezTo>
                    <a:pt x="569904" y="168271"/>
                    <a:pt x="585829" y="155835"/>
                    <a:pt x="591670" y="138313"/>
                  </a:cubicBezTo>
                  <a:cubicBezTo>
                    <a:pt x="596793" y="122945"/>
                    <a:pt x="598052" y="105688"/>
                    <a:pt x="607038" y="92209"/>
                  </a:cubicBezTo>
                  <a:lnTo>
                    <a:pt x="637774" y="46104"/>
                  </a:lnTo>
                  <a:cubicBezTo>
                    <a:pt x="642897" y="38420"/>
                    <a:pt x="644382" y="25972"/>
                    <a:pt x="653143" y="23052"/>
                  </a:cubicBezTo>
                  <a:cubicBezTo>
                    <a:pt x="684956" y="12448"/>
                    <a:pt x="669456" y="19861"/>
                    <a:pt x="699247" y="0"/>
                  </a:cubicBezTo>
                  <a:cubicBezTo>
                    <a:pt x="796578" y="2561"/>
                    <a:pt x="893991" y="2940"/>
                    <a:pt x="991240" y="7684"/>
                  </a:cubicBezTo>
                  <a:cubicBezTo>
                    <a:pt x="999330" y="8079"/>
                    <a:pt x="1009584" y="8777"/>
                    <a:pt x="1014292" y="15368"/>
                  </a:cubicBezTo>
                  <a:cubicBezTo>
                    <a:pt x="1023708" y="28550"/>
                    <a:pt x="1024537" y="46105"/>
                    <a:pt x="1029660" y="61473"/>
                  </a:cubicBezTo>
                  <a:cubicBezTo>
                    <a:pt x="1032221" y="69157"/>
                    <a:pt x="1030605" y="80032"/>
                    <a:pt x="1037344" y="84525"/>
                  </a:cubicBezTo>
                  <a:lnTo>
                    <a:pt x="1060396" y="99893"/>
                  </a:lnTo>
                  <a:cubicBezTo>
                    <a:pt x="1065519" y="107577"/>
                    <a:pt x="1068553" y="117176"/>
                    <a:pt x="1075764" y="122945"/>
                  </a:cubicBezTo>
                  <a:cubicBezTo>
                    <a:pt x="1082089" y="128005"/>
                    <a:pt x="1091871" y="126462"/>
                    <a:pt x="1098816" y="130629"/>
                  </a:cubicBezTo>
                  <a:cubicBezTo>
                    <a:pt x="1105028" y="134356"/>
                    <a:pt x="1109062" y="140874"/>
                    <a:pt x="1114185" y="145997"/>
                  </a:cubicBezTo>
                  <a:cubicBezTo>
                    <a:pt x="1116746" y="153681"/>
                    <a:pt x="1116142" y="163322"/>
                    <a:pt x="1121869" y="169049"/>
                  </a:cubicBezTo>
                  <a:cubicBezTo>
                    <a:pt x="1127596" y="174776"/>
                    <a:pt x="1140213" y="170142"/>
                    <a:pt x="1144921" y="176733"/>
                  </a:cubicBezTo>
                  <a:cubicBezTo>
                    <a:pt x="1181324" y="227697"/>
                    <a:pt x="1137950" y="222837"/>
                    <a:pt x="1175657" y="2228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275550" y="3726756"/>
              <a:ext cx="1598279" cy="99893"/>
            </a:xfrm>
            <a:custGeom>
              <a:avLst/>
              <a:gdLst>
                <a:gd name="connsiteX0" fmla="*/ 0 w 1598279"/>
                <a:gd name="connsiteY0" fmla="*/ 76841 h 99893"/>
                <a:gd name="connsiteX1" fmla="*/ 99892 w 1598279"/>
                <a:gd name="connsiteY1" fmla="*/ 69157 h 99893"/>
                <a:gd name="connsiteX2" fmla="*/ 145996 w 1598279"/>
                <a:gd name="connsiteY2" fmla="*/ 53789 h 99893"/>
                <a:gd name="connsiteX3" fmla="*/ 169048 w 1598279"/>
                <a:gd name="connsiteY3" fmla="*/ 46105 h 99893"/>
                <a:gd name="connsiteX4" fmla="*/ 184416 w 1598279"/>
                <a:gd name="connsiteY4" fmla="*/ 30736 h 99893"/>
                <a:gd name="connsiteX5" fmla="*/ 207468 w 1598279"/>
                <a:gd name="connsiteY5" fmla="*/ 23052 h 99893"/>
                <a:gd name="connsiteX6" fmla="*/ 353465 w 1598279"/>
                <a:gd name="connsiteY6" fmla="*/ 30736 h 99893"/>
                <a:gd name="connsiteX7" fmla="*/ 445674 w 1598279"/>
                <a:gd name="connsiteY7" fmla="*/ 61473 h 99893"/>
                <a:gd name="connsiteX8" fmla="*/ 507146 w 1598279"/>
                <a:gd name="connsiteY8" fmla="*/ 76841 h 99893"/>
                <a:gd name="connsiteX9" fmla="*/ 668511 w 1598279"/>
                <a:gd name="connsiteY9" fmla="*/ 84525 h 99893"/>
                <a:gd name="connsiteX10" fmla="*/ 768403 w 1598279"/>
                <a:gd name="connsiteY10" fmla="*/ 92209 h 99893"/>
                <a:gd name="connsiteX11" fmla="*/ 791455 w 1598279"/>
                <a:gd name="connsiteY11" fmla="*/ 99893 h 99893"/>
                <a:gd name="connsiteX12" fmla="*/ 883663 w 1598279"/>
                <a:gd name="connsiteY12" fmla="*/ 84525 h 99893"/>
                <a:gd name="connsiteX13" fmla="*/ 914400 w 1598279"/>
                <a:gd name="connsiteY13" fmla="*/ 76841 h 99893"/>
                <a:gd name="connsiteX14" fmla="*/ 960504 w 1598279"/>
                <a:gd name="connsiteY14" fmla="*/ 61473 h 99893"/>
                <a:gd name="connsiteX15" fmla="*/ 1114184 w 1598279"/>
                <a:gd name="connsiteY15" fmla="*/ 53789 h 99893"/>
                <a:gd name="connsiteX16" fmla="*/ 1160289 w 1598279"/>
                <a:gd name="connsiteY16" fmla="*/ 38420 h 99893"/>
                <a:gd name="connsiteX17" fmla="*/ 1183341 w 1598279"/>
                <a:gd name="connsiteY17" fmla="*/ 23052 h 99893"/>
                <a:gd name="connsiteX18" fmla="*/ 1229445 w 1598279"/>
                <a:gd name="connsiteY18" fmla="*/ 7684 h 99893"/>
                <a:gd name="connsiteX19" fmla="*/ 1252497 w 1598279"/>
                <a:gd name="connsiteY19" fmla="*/ 0 h 99893"/>
                <a:gd name="connsiteX20" fmla="*/ 1406178 w 1598279"/>
                <a:gd name="connsiteY20" fmla="*/ 15368 h 99893"/>
                <a:gd name="connsiteX21" fmla="*/ 1452282 w 1598279"/>
                <a:gd name="connsiteY21" fmla="*/ 30736 h 99893"/>
                <a:gd name="connsiteX22" fmla="*/ 1475334 w 1598279"/>
                <a:gd name="connsiteY22" fmla="*/ 38420 h 99893"/>
                <a:gd name="connsiteX23" fmla="*/ 1536806 w 1598279"/>
                <a:gd name="connsiteY23" fmla="*/ 46105 h 99893"/>
                <a:gd name="connsiteX24" fmla="*/ 1598279 w 1598279"/>
                <a:gd name="connsiteY24" fmla="*/ 53789 h 9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8279" h="99893">
                  <a:moveTo>
                    <a:pt x="0" y="76841"/>
                  </a:moveTo>
                  <a:cubicBezTo>
                    <a:pt x="33297" y="74280"/>
                    <a:pt x="66905" y="74365"/>
                    <a:pt x="99892" y="69157"/>
                  </a:cubicBezTo>
                  <a:cubicBezTo>
                    <a:pt x="115893" y="66631"/>
                    <a:pt x="130628" y="58912"/>
                    <a:pt x="145996" y="53789"/>
                  </a:cubicBezTo>
                  <a:lnTo>
                    <a:pt x="169048" y="46105"/>
                  </a:lnTo>
                  <a:cubicBezTo>
                    <a:pt x="174171" y="40982"/>
                    <a:pt x="178204" y="34464"/>
                    <a:pt x="184416" y="30736"/>
                  </a:cubicBezTo>
                  <a:cubicBezTo>
                    <a:pt x="191361" y="26569"/>
                    <a:pt x="199368" y="23052"/>
                    <a:pt x="207468" y="23052"/>
                  </a:cubicBezTo>
                  <a:cubicBezTo>
                    <a:pt x="256201" y="23052"/>
                    <a:pt x="304799" y="28175"/>
                    <a:pt x="353465" y="30736"/>
                  </a:cubicBezTo>
                  <a:lnTo>
                    <a:pt x="445674" y="61473"/>
                  </a:lnTo>
                  <a:cubicBezTo>
                    <a:pt x="467315" y="68687"/>
                    <a:pt x="483037" y="74986"/>
                    <a:pt x="507146" y="76841"/>
                  </a:cubicBezTo>
                  <a:cubicBezTo>
                    <a:pt x="560837" y="80971"/>
                    <a:pt x="614755" y="81363"/>
                    <a:pt x="668511" y="84525"/>
                  </a:cubicBezTo>
                  <a:cubicBezTo>
                    <a:pt x="701849" y="86486"/>
                    <a:pt x="735106" y="89648"/>
                    <a:pt x="768403" y="92209"/>
                  </a:cubicBezTo>
                  <a:cubicBezTo>
                    <a:pt x="776087" y="94770"/>
                    <a:pt x="783355" y="99893"/>
                    <a:pt x="791455" y="99893"/>
                  </a:cubicBezTo>
                  <a:cubicBezTo>
                    <a:pt x="860142" y="99893"/>
                    <a:pt x="841582" y="96548"/>
                    <a:pt x="883663" y="84525"/>
                  </a:cubicBezTo>
                  <a:cubicBezTo>
                    <a:pt x="893818" y="81624"/>
                    <a:pt x="904284" y="79876"/>
                    <a:pt x="914400" y="76841"/>
                  </a:cubicBezTo>
                  <a:cubicBezTo>
                    <a:pt x="929916" y="72186"/>
                    <a:pt x="944325" y="62282"/>
                    <a:pt x="960504" y="61473"/>
                  </a:cubicBezTo>
                  <a:lnTo>
                    <a:pt x="1114184" y="53789"/>
                  </a:lnTo>
                  <a:cubicBezTo>
                    <a:pt x="1129552" y="48666"/>
                    <a:pt x="1146810" y="47406"/>
                    <a:pt x="1160289" y="38420"/>
                  </a:cubicBezTo>
                  <a:cubicBezTo>
                    <a:pt x="1167973" y="33297"/>
                    <a:pt x="1174902" y="26803"/>
                    <a:pt x="1183341" y="23052"/>
                  </a:cubicBezTo>
                  <a:cubicBezTo>
                    <a:pt x="1198144" y="16473"/>
                    <a:pt x="1214077" y="12807"/>
                    <a:pt x="1229445" y="7684"/>
                  </a:cubicBezTo>
                  <a:lnTo>
                    <a:pt x="1252497" y="0"/>
                  </a:lnTo>
                  <a:cubicBezTo>
                    <a:pt x="1287784" y="2520"/>
                    <a:pt x="1362676" y="4493"/>
                    <a:pt x="1406178" y="15368"/>
                  </a:cubicBezTo>
                  <a:cubicBezTo>
                    <a:pt x="1421894" y="19297"/>
                    <a:pt x="1436914" y="25613"/>
                    <a:pt x="1452282" y="30736"/>
                  </a:cubicBezTo>
                  <a:cubicBezTo>
                    <a:pt x="1459966" y="33297"/>
                    <a:pt x="1467297" y="37415"/>
                    <a:pt x="1475334" y="38420"/>
                  </a:cubicBezTo>
                  <a:lnTo>
                    <a:pt x="1536806" y="46105"/>
                  </a:lnTo>
                  <a:cubicBezTo>
                    <a:pt x="1572008" y="57839"/>
                    <a:pt x="1551758" y="53789"/>
                    <a:pt x="1598279" y="53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128477" y="3834020"/>
              <a:ext cx="622407" cy="46417"/>
            </a:xfrm>
            <a:custGeom>
              <a:avLst/>
              <a:gdLst>
                <a:gd name="connsiteX0" fmla="*/ 0 w 622407"/>
                <a:gd name="connsiteY0" fmla="*/ 313 h 46417"/>
                <a:gd name="connsiteX1" fmla="*/ 38420 w 622407"/>
                <a:gd name="connsiteY1" fmla="*/ 15681 h 46417"/>
                <a:gd name="connsiteX2" fmla="*/ 238205 w 622407"/>
                <a:gd name="connsiteY2" fmla="*/ 313 h 46417"/>
                <a:gd name="connsiteX3" fmla="*/ 361150 w 622407"/>
                <a:gd name="connsiteY3" fmla="*/ 7997 h 46417"/>
                <a:gd name="connsiteX4" fmla="*/ 407254 w 622407"/>
                <a:gd name="connsiteY4" fmla="*/ 23365 h 46417"/>
                <a:gd name="connsiteX5" fmla="*/ 484094 w 622407"/>
                <a:gd name="connsiteY5" fmla="*/ 15681 h 46417"/>
                <a:gd name="connsiteX6" fmla="*/ 507147 w 622407"/>
                <a:gd name="connsiteY6" fmla="*/ 313 h 46417"/>
                <a:gd name="connsiteX7" fmla="*/ 568619 w 622407"/>
                <a:gd name="connsiteY7" fmla="*/ 7997 h 46417"/>
                <a:gd name="connsiteX8" fmla="*/ 622407 w 622407"/>
                <a:gd name="connsiteY8" fmla="*/ 46417 h 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407" h="46417">
                  <a:moveTo>
                    <a:pt x="0" y="313"/>
                  </a:moveTo>
                  <a:cubicBezTo>
                    <a:pt x="12807" y="5436"/>
                    <a:pt x="24638" y="15130"/>
                    <a:pt x="38420" y="15681"/>
                  </a:cubicBezTo>
                  <a:cubicBezTo>
                    <a:pt x="133960" y="19503"/>
                    <a:pt x="163895" y="12698"/>
                    <a:pt x="238205" y="313"/>
                  </a:cubicBezTo>
                  <a:cubicBezTo>
                    <a:pt x="279187" y="2874"/>
                    <a:pt x="320465" y="2449"/>
                    <a:pt x="361150" y="7997"/>
                  </a:cubicBezTo>
                  <a:cubicBezTo>
                    <a:pt x="377201" y="10186"/>
                    <a:pt x="407254" y="23365"/>
                    <a:pt x="407254" y="23365"/>
                  </a:cubicBezTo>
                  <a:cubicBezTo>
                    <a:pt x="432867" y="20804"/>
                    <a:pt x="459012" y="21469"/>
                    <a:pt x="484094" y="15681"/>
                  </a:cubicBezTo>
                  <a:cubicBezTo>
                    <a:pt x="493093" y="13604"/>
                    <a:pt x="497950" y="1149"/>
                    <a:pt x="507147" y="313"/>
                  </a:cubicBezTo>
                  <a:cubicBezTo>
                    <a:pt x="527712" y="-1557"/>
                    <a:pt x="548128" y="5436"/>
                    <a:pt x="568619" y="7997"/>
                  </a:cubicBezTo>
                  <a:cubicBezTo>
                    <a:pt x="617737" y="40742"/>
                    <a:pt x="601663" y="25673"/>
                    <a:pt x="622407" y="464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390810" y="3035193"/>
              <a:ext cx="560935" cy="683879"/>
            </a:xfrm>
            <a:custGeom>
              <a:avLst/>
              <a:gdLst>
                <a:gd name="connsiteX0" fmla="*/ 0 w 560935"/>
                <a:gd name="connsiteY0" fmla="*/ 683879 h 683879"/>
                <a:gd name="connsiteX1" fmla="*/ 99893 w 560935"/>
                <a:gd name="connsiteY1" fmla="*/ 668511 h 683879"/>
                <a:gd name="connsiteX2" fmla="*/ 122945 w 560935"/>
                <a:gd name="connsiteY2" fmla="*/ 653143 h 683879"/>
                <a:gd name="connsiteX3" fmla="*/ 161365 w 560935"/>
                <a:gd name="connsiteY3" fmla="*/ 614723 h 683879"/>
                <a:gd name="connsiteX4" fmla="*/ 176733 w 560935"/>
                <a:gd name="connsiteY4" fmla="*/ 591671 h 683879"/>
                <a:gd name="connsiteX5" fmla="*/ 199785 w 560935"/>
                <a:gd name="connsiteY5" fmla="*/ 568619 h 683879"/>
                <a:gd name="connsiteX6" fmla="*/ 207469 w 560935"/>
                <a:gd name="connsiteY6" fmla="*/ 545567 h 683879"/>
                <a:gd name="connsiteX7" fmla="*/ 245889 w 560935"/>
                <a:gd name="connsiteY7" fmla="*/ 507146 h 683879"/>
                <a:gd name="connsiteX8" fmla="*/ 268941 w 560935"/>
                <a:gd name="connsiteY8" fmla="*/ 461042 h 683879"/>
                <a:gd name="connsiteX9" fmla="*/ 284309 w 560935"/>
                <a:gd name="connsiteY9" fmla="*/ 414938 h 683879"/>
                <a:gd name="connsiteX10" fmla="*/ 330414 w 560935"/>
                <a:gd name="connsiteY10" fmla="*/ 376518 h 683879"/>
                <a:gd name="connsiteX11" fmla="*/ 361150 w 560935"/>
                <a:gd name="connsiteY11" fmla="*/ 330414 h 683879"/>
                <a:gd name="connsiteX12" fmla="*/ 422622 w 560935"/>
                <a:gd name="connsiteY12" fmla="*/ 268941 h 683879"/>
                <a:gd name="connsiteX13" fmla="*/ 445674 w 560935"/>
                <a:gd name="connsiteY13" fmla="*/ 245889 h 683879"/>
                <a:gd name="connsiteX14" fmla="*/ 476410 w 560935"/>
                <a:gd name="connsiteY14" fmla="*/ 199785 h 683879"/>
                <a:gd name="connsiteX15" fmla="*/ 491778 w 560935"/>
                <a:gd name="connsiteY15" fmla="*/ 153681 h 683879"/>
                <a:gd name="connsiteX16" fmla="*/ 507146 w 560935"/>
                <a:gd name="connsiteY16" fmla="*/ 130629 h 683879"/>
                <a:gd name="connsiteX17" fmla="*/ 522514 w 560935"/>
                <a:gd name="connsiteY17" fmla="*/ 84525 h 683879"/>
                <a:gd name="connsiteX18" fmla="*/ 530198 w 560935"/>
                <a:gd name="connsiteY18" fmla="*/ 61473 h 683879"/>
                <a:gd name="connsiteX19" fmla="*/ 537882 w 560935"/>
                <a:gd name="connsiteY19" fmla="*/ 30736 h 683879"/>
                <a:gd name="connsiteX20" fmla="*/ 553251 w 560935"/>
                <a:gd name="connsiteY20" fmla="*/ 15368 h 683879"/>
                <a:gd name="connsiteX21" fmla="*/ 560935 w 560935"/>
                <a:gd name="connsiteY21" fmla="*/ 0 h 68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0935" h="683879">
                  <a:moveTo>
                    <a:pt x="0" y="683879"/>
                  </a:moveTo>
                  <a:cubicBezTo>
                    <a:pt x="22036" y="681675"/>
                    <a:pt x="72201" y="682357"/>
                    <a:pt x="99893" y="668511"/>
                  </a:cubicBezTo>
                  <a:cubicBezTo>
                    <a:pt x="108153" y="664381"/>
                    <a:pt x="115261" y="658266"/>
                    <a:pt x="122945" y="653143"/>
                  </a:cubicBezTo>
                  <a:cubicBezTo>
                    <a:pt x="163926" y="591671"/>
                    <a:pt x="110138" y="665950"/>
                    <a:pt x="161365" y="614723"/>
                  </a:cubicBezTo>
                  <a:cubicBezTo>
                    <a:pt x="167895" y="608193"/>
                    <a:pt x="170821" y="598766"/>
                    <a:pt x="176733" y="591671"/>
                  </a:cubicBezTo>
                  <a:cubicBezTo>
                    <a:pt x="183690" y="583323"/>
                    <a:pt x="192101" y="576303"/>
                    <a:pt x="199785" y="568619"/>
                  </a:cubicBezTo>
                  <a:cubicBezTo>
                    <a:pt x="202346" y="560935"/>
                    <a:pt x="202609" y="552047"/>
                    <a:pt x="207469" y="545567"/>
                  </a:cubicBezTo>
                  <a:cubicBezTo>
                    <a:pt x="218336" y="531078"/>
                    <a:pt x="245889" y="507146"/>
                    <a:pt x="245889" y="507146"/>
                  </a:cubicBezTo>
                  <a:cubicBezTo>
                    <a:pt x="273913" y="423075"/>
                    <a:pt x="229219" y="550416"/>
                    <a:pt x="268941" y="461042"/>
                  </a:cubicBezTo>
                  <a:cubicBezTo>
                    <a:pt x="275520" y="446239"/>
                    <a:pt x="270830" y="423924"/>
                    <a:pt x="284309" y="414938"/>
                  </a:cubicBezTo>
                  <a:cubicBezTo>
                    <a:pt x="304798" y="401278"/>
                    <a:pt x="314486" y="396996"/>
                    <a:pt x="330414" y="376518"/>
                  </a:cubicBezTo>
                  <a:cubicBezTo>
                    <a:pt x="341754" y="361939"/>
                    <a:pt x="348090" y="343474"/>
                    <a:pt x="361150" y="330414"/>
                  </a:cubicBezTo>
                  <a:lnTo>
                    <a:pt x="422622" y="268941"/>
                  </a:lnTo>
                  <a:cubicBezTo>
                    <a:pt x="430306" y="261257"/>
                    <a:pt x="439646" y="254931"/>
                    <a:pt x="445674" y="245889"/>
                  </a:cubicBezTo>
                  <a:cubicBezTo>
                    <a:pt x="455919" y="230521"/>
                    <a:pt x="470569" y="217307"/>
                    <a:pt x="476410" y="199785"/>
                  </a:cubicBezTo>
                  <a:cubicBezTo>
                    <a:pt x="481533" y="184417"/>
                    <a:pt x="482792" y="167160"/>
                    <a:pt x="491778" y="153681"/>
                  </a:cubicBezTo>
                  <a:cubicBezTo>
                    <a:pt x="496901" y="145997"/>
                    <a:pt x="503395" y="139068"/>
                    <a:pt x="507146" y="130629"/>
                  </a:cubicBezTo>
                  <a:cubicBezTo>
                    <a:pt x="513725" y="115826"/>
                    <a:pt x="517391" y="99893"/>
                    <a:pt x="522514" y="84525"/>
                  </a:cubicBezTo>
                  <a:cubicBezTo>
                    <a:pt x="525075" y="76841"/>
                    <a:pt x="528234" y="69331"/>
                    <a:pt x="530198" y="61473"/>
                  </a:cubicBezTo>
                  <a:cubicBezTo>
                    <a:pt x="532759" y="51227"/>
                    <a:pt x="533159" y="40182"/>
                    <a:pt x="537882" y="30736"/>
                  </a:cubicBezTo>
                  <a:cubicBezTo>
                    <a:pt x="541122" y="24256"/>
                    <a:pt x="548904" y="21164"/>
                    <a:pt x="553251" y="15368"/>
                  </a:cubicBezTo>
                  <a:cubicBezTo>
                    <a:pt x="556687" y="10786"/>
                    <a:pt x="558374" y="5123"/>
                    <a:pt x="560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1690487" y="2895734"/>
              <a:ext cx="714923" cy="431453"/>
            </a:xfrm>
            <a:custGeom>
              <a:avLst/>
              <a:gdLst>
                <a:gd name="connsiteX0" fmla="*/ 706931 w 714923"/>
                <a:gd name="connsiteY0" fmla="*/ 154827 h 431453"/>
                <a:gd name="connsiteX1" fmla="*/ 714616 w 714923"/>
                <a:gd name="connsiteY1" fmla="*/ 116407 h 431453"/>
                <a:gd name="connsiteX2" fmla="*/ 699247 w 714923"/>
                <a:gd name="connsiteY2" fmla="*/ 101039 h 431453"/>
                <a:gd name="connsiteX3" fmla="*/ 653143 w 714923"/>
                <a:gd name="connsiteY3" fmla="*/ 85671 h 431453"/>
                <a:gd name="connsiteX4" fmla="*/ 607039 w 714923"/>
                <a:gd name="connsiteY4" fmla="*/ 54935 h 431453"/>
                <a:gd name="connsiteX5" fmla="*/ 553251 w 714923"/>
                <a:gd name="connsiteY5" fmla="*/ 1147 h 431453"/>
                <a:gd name="connsiteX6" fmla="*/ 299678 w 714923"/>
                <a:gd name="connsiteY6" fmla="*/ 8831 h 431453"/>
                <a:gd name="connsiteX7" fmla="*/ 268942 w 714923"/>
                <a:gd name="connsiteY7" fmla="*/ 54935 h 431453"/>
                <a:gd name="connsiteX8" fmla="*/ 261258 w 714923"/>
                <a:gd name="connsiteY8" fmla="*/ 77987 h 431453"/>
                <a:gd name="connsiteX9" fmla="*/ 230521 w 714923"/>
                <a:gd name="connsiteY9" fmla="*/ 116407 h 431453"/>
                <a:gd name="connsiteX10" fmla="*/ 199785 w 714923"/>
                <a:gd name="connsiteY10" fmla="*/ 154827 h 431453"/>
                <a:gd name="connsiteX11" fmla="*/ 184417 w 714923"/>
                <a:gd name="connsiteY11" fmla="*/ 177879 h 431453"/>
                <a:gd name="connsiteX12" fmla="*/ 169049 w 714923"/>
                <a:gd name="connsiteY12" fmla="*/ 193248 h 431453"/>
                <a:gd name="connsiteX13" fmla="*/ 153681 w 714923"/>
                <a:gd name="connsiteY13" fmla="*/ 239352 h 431453"/>
                <a:gd name="connsiteX14" fmla="*/ 130629 w 714923"/>
                <a:gd name="connsiteY14" fmla="*/ 285456 h 431453"/>
                <a:gd name="connsiteX15" fmla="*/ 115261 w 714923"/>
                <a:gd name="connsiteY15" fmla="*/ 308508 h 431453"/>
                <a:gd name="connsiteX16" fmla="*/ 107577 w 714923"/>
                <a:gd name="connsiteY16" fmla="*/ 331560 h 431453"/>
                <a:gd name="connsiteX17" fmla="*/ 61473 w 714923"/>
                <a:gd name="connsiteY17" fmla="*/ 362296 h 431453"/>
                <a:gd name="connsiteX18" fmla="*/ 30737 w 714923"/>
                <a:gd name="connsiteY18" fmla="*/ 400716 h 431453"/>
                <a:gd name="connsiteX19" fmla="*/ 0 w 714923"/>
                <a:gd name="connsiteY19" fmla="*/ 431453 h 43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4923" h="431453">
                  <a:moveTo>
                    <a:pt x="706931" y="154827"/>
                  </a:moveTo>
                  <a:cubicBezTo>
                    <a:pt x="709493" y="142020"/>
                    <a:pt x="716463" y="129336"/>
                    <a:pt x="714616" y="116407"/>
                  </a:cubicBezTo>
                  <a:cubicBezTo>
                    <a:pt x="713591" y="109235"/>
                    <a:pt x="705727" y="104279"/>
                    <a:pt x="699247" y="101039"/>
                  </a:cubicBezTo>
                  <a:cubicBezTo>
                    <a:pt x="684758" y="93795"/>
                    <a:pt x="666622" y="94657"/>
                    <a:pt x="653143" y="85671"/>
                  </a:cubicBezTo>
                  <a:lnTo>
                    <a:pt x="607039" y="54935"/>
                  </a:lnTo>
                  <a:cubicBezTo>
                    <a:pt x="571810" y="2092"/>
                    <a:pt x="593825" y="14672"/>
                    <a:pt x="553251" y="1147"/>
                  </a:cubicBezTo>
                  <a:cubicBezTo>
                    <a:pt x="468727" y="3708"/>
                    <a:pt x="382767" y="-6889"/>
                    <a:pt x="299678" y="8831"/>
                  </a:cubicBezTo>
                  <a:cubicBezTo>
                    <a:pt x="281530" y="12264"/>
                    <a:pt x="274783" y="37413"/>
                    <a:pt x="268942" y="54935"/>
                  </a:cubicBezTo>
                  <a:cubicBezTo>
                    <a:pt x="266381" y="62619"/>
                    <a:pt x="265425" y="71042"/>
                    <a:pt x="261258" y="77987"/>
                  </a:cubicBezTo>
                  <a:cubicBezTo>
                    <a:pt x="218378" y="149451"/>
                    <a:pt x="276652" y="24145"/>
                    <a:pt x="230521" y="116407"/>
                  </a:cubicBezTo>
                  <a:cubicBezTo>
                    <a:pt x="211963" y="153522"/>
                    <a:pt x="238644" y="128921"/>
                    <a:pt x="199785" y="154827"/>
                  </a:cubicBezTo>
                  <a:cubicBezTo>
                    <a:pt x="194662" y="162511"/>
                    <a:pt x="190186" y="170668"/>
                    <a:pt x="184417" y="177879"/>
                  </a:cubicBezTo>
                  <a:cubicBezTo>
                    <a:pt x="179891" y="183536"/>
                    <a:pt x="172289" y="186768"/>
                    <a:pt x="169049" y="193248"/>
                  </a:cubicBezTo>
                  <a:cubicBezTo>
                    <a:pt x="161805" y="207737"/>
                    <a:pt x="162667" y="225873"/>
                    <a:pt x="153681" y="239352"/>
                  </a:cubicBezTo>
                  <a:cubicBezTo>
                    <a:pt x="109638" y="305416"/>
                    <a:pt x="162442" y="221830"/>
                    <a:pt x="130629" y="285456"/>
                  </a:cubicBezTo>
                  <a:cubicBezTo>
                    <a:pt x="126499" y="293716"/>
                    <a:pt x="119391" y="300248"/>
                    <a:pt x="115261" y="308508"/>
                  </a:cubicBezTo>
                  <a:cubicBezTo>
                    <a:pt x="111639" y="315753"/>
                    <a:pt x="113304" y="325833"/>
                    <a:pt x="107577" y="331560"/>
                  </a:cubicBezTo>
                  <a:cubicBezTo>
                    <a:pt x="94517" y="344620"/>
                    <a:pt x="61473" y="362296"/>
                    <a:pt x="61473" y="362296"/>
                  </a:cubicBezTo>
                  <a:cubicBezTo>
                    <a:pt x="48546" y="401077"/>
                    <a:pt x="63176" y="372911"/>
                    <a:pt x="30737" y="400716"/>
                  </a:cubicBezTo>
                  <a:cubicBezTo>
                    <a:pt x="19736" y="410146"/>
                    <a:pt x="0" y="431453"/>
                    <a:pt x="0" y="4314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2374366" y="2835408"/>
              <a:ext cx="199785" cy="384202"/>
            </a:xfrm>
            <a:custGeom>
              <a:avLst/>
              <a:gdLst>
                <a:gd name="connsiteX0" fmla="*/ 0 w 199785"/>
                <a:gd name="connsiteY0" fmla="*/ 0 h 384202"/>
                <a:gd name="connsiteX1" fmla="*/ 38421 w 199785"/>
                <a:gd name="connsiteY1" fmla="*/ 30737 h 384202"/>
                <a:gd name="connsiteX2" fmla="*/ 46105 w 199785"/>
                <a:gd name="connsiteY2" fmla="*/ 53789 h 384202"/>
                <a:gd name="connsiteX3" fmla="*/ 92209 w 199785"/>
                <a:gd name="connsiteY3" fmla="*/ 122945 h 384202"/>
                <a:gd name="connsiteX4" fmla="*/ 122945 w 199785"/>
                <a:gd name="connsiteY4" fmla="*/ 169049 h 384202"/>
                <a:gd name="connsiteX5" fmla="*/ 138313 w 199785"/>
                <a:gd name="connsiteY5" fmla="*/ 192101 h 384202"/>
                <a:gd name="connsiteX6" fmla="*/ 161365 w 199785"/>
                <a:gd name="connsiteY6" fmla="*/ 261258 h 384202"/>
                <a:gd name="connsiteX7" fmla="*/ 169049 w 199785"/>
                <a:gd name="connsiteY7" fmla="*/ 284310 h 384202"/>
                <a:gd name="connsiteX8" fmla="*/ 184417 w 199785"/>
                <a:gd name="connsiteY8" fmla="*/ 361150 h 384202"/>
                <a:gd name="connsiteX9" fmla="*/ 199785 w 199785"/>
                <a:gd name="connsiteY9" fmla="*/ 384202 h 38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785" h="384202">
                  <a:moveTo>
                    <a:pt x="0" y="0"/>
                  </a:moveTo>
                  <a:cubicBezTo>
                    <a:pt x="12807" y="10246"/>
                    <a:pt x="27747" y="18284"/>
                    <a:pt x="38421" y="30737"/>
                  </a:cubicBezTo>
                  <a:cubicBezTo>
                    <a:pt x="43692" y="36887"/>
                    <a:pt x="42171" y="46709"/>
                    <a:pt x="46105" y="53789"/>
                  </a:cubicBezTo>
                  <a:lnTo>
                    <a:pt x="92209" y="122945"/>
                  </a:lnTo>
                  <a:lnTo>
                    <a:pt x="122945" y="169049"/>
                  </a:lnTo>
                  <a:cubicBezTo>
                    <a:pt x="128068" y="176733"/>
                    <a:pt x="135393" y="183340"/>
                    <a:pt x="138313" y="192101"/>
                  </a:cubicBezTo>
                  <a:lnTo>
                    <a:pt x="161365" y="261258"/>
                  </a:lnTo>
                  <a:lnTo>
                    <a:pt x="169049" y="284310"/>
                  </a:lnTo>
                  <a:cubicBezTo>
                    <a:pt x="171881" y="304132"/>
                    <a:pt x="173688" y="339692"/>
                    <a:pt x="184417" y="361150"/>
                  </a:cubicBezTo>
                  <a:cubicBezTo>
                    <a:pt x="188547" y="369410"/>
                    <a:pt x="199785" y="384202"/>
                    <a:pt x="199785" y="3842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05103" y="3050561"/>
              <a:ext cx="430305" cy="576303"/>
            </a:xfrm>
            <a:custGeom>
              <a:avLst/>
              <a:gdLst>
                <a:gd name="connsiteX0" fmla="*/ 0 w 430305"/>
                <a:gd name="connsiteY0" fmla="*/ 0 h 576303"/>
                <a:gd name="connsiteX1" fmla="*/ 38420 w 430305"/>
                <a:gd name="connsiteY1" fmla="*/ 23052 h 576303"/>
                <a:gd name="connsiteX2" fmla="*/ 46104 w 430305"/>
                <a:gd name="connsiteY2" fmla="*/ 46105 h 576303"/>
                <a:gd name="connsiteX3" fmla="*/ 76840 w 430305"/>
                <a:gd name="connsiteY3" fmla="*/ 92209 h 576303"/>
                <a:gd name="connsiteX4" fmla="*/ 92208 w 430305"/>
                <a:gd name="connsiteY4" fmla="*/ 115261 h 576303"/>
                <a:gd name="connsiteX5" fmla="*/ 107576 w 430305"/>
                <a:gd name="connsiteY5" fmla="*/ 138313 h 576303"/>
                <a:gd name="connsiteX6" fmla="*/ 153680 w 430305"/>
                <a:gd name="connsiteY6" fmla="*/ 161365 h 576303"/>
                <a:gd name="connsiteX7" fmla="*/ 184416 w 430305"/>
                <a:gd name="connsiteY7" fmla="*/ 207469 h 576303"/>
                <a:gd name="connsiteX8" fmla="*/ 215152 w 430305"/>
                <a:gd name="connsiteY8" fmla="*/ 245889 h 576303"/>
                <a:gd name="connsiteX9" fmla="*/ 238205 w 430305"/>
                <a:gd name="connsiteY9" fmla="*/ 315046 h 576303"/>
                <a:gd name="connsiteX10" fmla="*/ 245889 w 430305"/>
                <a:gd name="connsiteY10" fmla="*/ 338098 h 576303"/>
                <a:gd name="connsiteX11" fmla="*/ 268941 w 430305"/>
                <a:gd name="connsiteY11" fmla="*/ 353466 h 576303"/>
                <a:gd name="connsiteX12" fmla="*/ 284309 w 430305"/>
                <a:gd name="connsiteY12" fmla="*/ 376518 h 576303"/>
                <a:gd name="connsiteX13" fmla="*/ 330413 w 430305"/>
                <a:gd name="connsiteY13" fmla="*/ 407254 h 576303"/>
                <a:gd name="connsiteX14" fmla="*/ 361149 w 430305"/>
                <a:gd name="connsiteY14" fmla="*/ 453358 h 576303"/>
                <a:gd name="connsiteX15" fmla="*/ 376517 w 430305"/>
                <a:gd name="connsiteY15" fmla="*/ 476410 h 576303"/>
                <a:gd name="connsiteX16" fmla="*/ 391885 w 430305"/>
                <a:gd name="connsiteY16" fmla="*/ 537883 h 576303"/>
                <a:gd name="connsiteX17" fmla="*/ 414937 w 430305"/>
                <a:gd name="connsiteY17" fmla="*/ 553251 h 576303"/>
                <a:gd name="connsiteX18" fmla="*/ 430305 w 430305"/>
                <a:gd name="connsiteY18" fmla="*/ 576303 h 57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0305" h="576303">
                  <a:moveTo>
                    <a:pt x="0" y="0"/>
                  </a:moveTo>
                  <a:cubicBezTo>
                    <a:pt x="12807" y="7684"/>
                    <a:pt x="27859" y="12491"/>
                    <a:pt x="38420" y="23052"/>
                  </a:cubicBezTo>
                  <a:cubicBezTo>
                    <a:pt x="44147" y="28780"/>
                    <a:pt x="42170" y="39024"/>
                    <a:pt x="46104" y="46105"/>
                  </a:cubicBezTo>
                  <a:cubicBezTo>
                    <a:pt x="55074" y="62251"/>
                    <a:pt x="66595" y="76841"/>
                    <a:pt x="76840" y="92209"/>
                  </a:cubicBezTo>
                  <a:lnTo>
                    <a:pt x="92208" y="115261"/>
                  </a:lnTo>
                  <a:cubicBezTo>
                    <a:pt x="97331" y="122945"/>
                    <a:pt x="98815" y="135393"/>
                    <a:pt x="107576" y="138313"/>
                  </a:cubicBezTo>
                  <a:cubicBezTo>
                    <a:pt x="139389" y="148917"/>
                    <a:pt x="123889" y="141504"/>
                    <a:pt x="153680" y="161365"/>
                  </a:cubicBezTo>
                  <a:cubicBezTo>
                    <a:pt x="171951" y="216177"/>
                    <a:pt x="146044" y="149910"/>
                    <a:pt x="184416" y="207469"/>
                  </a:cubicBezTo>
                  <a:cubicBezTo>
                    <a:pt x="214108" y="252007"/>
                    <a:pt x="163597" y="211519"/>
                    <a:pt x="215152" y="245889"/>
                  </a:cubicBezTo>
                  <a:lnTo>
                    <a:pt x="238205" y="315046"/>
                  </a:lnTo>
                  <a:cubicBezTo>
                    <a:pt x="240766" y="322730"/>
                    <a:pt x="239150" y="333605"/>
                    <a:pt x="245889" y="338098"/>
                  </a:cubicBezTo>
                  <a:lnTo>
                    <a:pt x="268941" y="353466"/>
                  </a:lnTo>
                  <a:cubicBezTo>
                    <a:pt x="274064" y="361150"/>
                    <a:pt x="277359" y="370437"/>
                    <a:pt x="284309" y="376518"/>
                  </a:cubicBezTo>
                  <a:cubicBezTo>
                    <a:pt x="298209" y="388681"/>
                    <a:pt x="330413" y="407254"/>
                    <a:pt x="330413" y="407254"/>
                  </a:cubicBezTo>
                  <a:lnTo>
                    <a:pt x="361149" y="453358"/>
                  </a:lnTo>
                  <a:lnTo>
                    <a:pt x="376517" y="476410"/>
                  </a:lnTo>
                  <a:cubicBezTo>
                    <a:pt x="376900" y="478323"/>
                    <a:pt x="385584" y="530007"/>
                    <a:pt x="391885" y="537883"/>
                  </a:cubicBezTo>
                  <a:cubicBezTo>
                    <a:pt x="397654" y="545094"/>
                    <a:pt x="407253" y="548128"/>
                    <a:pt x="414937" y="553251"/>
                  </a:cubicBezTo>
                  <a:lnTo>
                    <a:pt x="430305" y="57630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942985" y="3811281"/>
              <a:ext cx="115260" cy="53817"/>
            </a:xfrm>
            <a:custGeom>
              <a:avLst/>
              <a:gdLst>
                <a:gd name="connsiteX0" fmla="*/ 0 w 115260"/>
                <a:gd name="connsiteY0" fmla="*/ 0 h 53817"/>
                <a:gd name="connsiteX1" fmla="*/ 38420 w 115260"/>
                <a:gd name="connsiteY1" fmla="*/ 23052 h 53817"/>
                <a:gd name="connsiteX2" fmla="*/ 84524 w 115260"/>
                <a:gd name="connsiteY2" fmla="*/ 38420 h 53817"/>
                <a:gd name="connsiteX3" fmla="*/ 115260 w 115260"/>
                <a:gd name="connsiteY3" fmla="*/ 53788 h 53817"/>
              </a:gdLst>
              <a:ahLst/>
              <a:cxnLst>
                <a:cxn ang="0">
                  <a:pos x="connsiteX0" y="connsiteY0"/>
                </a:cxn>
                <a:cxn ang="0">
                  <a:pos x="connsiteX1" y="connsiteY1"/>
                </a:cxn>
                <a:cxn ang="0">
                  <a:pos x="connsiteX2" y="connsiteY2"/>
                </a:cxn>
                <a:cxn ang="0">
                  <a:pos x="connsiteX3" y="connsiteY3"/>
                </a:cxn>
              </a:cxnLst>
              <a:rect l="l" t="t" r="r" b="b"/>
              <a:pathLst>
                <a:path w="115260" h="53817">
                  <a:moveTo>
                    <a:pt x="0" y="0"/>
                  </a:moveTo>
                  <a:cubicBezTo>
                    <a:pt x="12807" y="7684"/>
                    <a:pt x="24824" y="16872"/>
                    <a:pt x="38420" y="23052"/>
                  </a:cubicBezTo>
                  <a:cubicBezTo>
                    <a:pt x="53167" y="29755"/>
                    <a:pt x="71045" y="29434"/>
                    <a:pt x="84524" y="38420"/>
                  </a:cubicBezTo>
                  <a:cubicBezTo>
                    <a:pt x="109707" y="55209"/>
                    <a:pt x="98341" y="53788"/>
                    <a:pt x="115260" y="537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2105425" y="3065929"/>
              <a:ext cx="607039" cy="583987"/>
            </a:xfrm>
            <a:custGeom>
              <a:avLst/>
              <a:gdLst>
                <a:gd name="connsiteX0" fmla="*/ 0 w 607039"/>
                <a:gd name="connsiteY0" fmla="*/ 7684 h 583987"/>
                <a:gd name="connsiteX1" fmla="*/ 38420 w 607039"/>
                <a:gd name="connsiteY1" fmla="*/ 0 h 583987"/>
                <a:gd name="connsiteX2" fmla="*/ 130629 w 607039"/>
                <a:gd name="connsiteY2" fmla="*/ 15368 h 583987"/>
                <a:gd name="connsiteX3" fmla="*/ 153681 w 607039"/>
                <a:gd name="connsiteY3" fmla="*/ 23053 h 583987"/>
                <a:gd name="connsiteX4" fmla="*/ 176733 w 607039"/>
                <a:gd name="connsiteY4" fmla="*/ 38421 h 583987"/>
                <a:gd name="connsiteX5" fmla="*/ 230521 w 607039"/>
                <a:gd name="connsiteY5" fmla="*/ 84525 h 583987"/>
                <a:gd name="connsiteX6" fmla="*/ 261257 w 607039"/>
                <a:gd name="connsiteY6" fmla="*/ 130629 h 583987"/>
                <a:gd name="connsiteX7" fmla="*/ 291993 w 607039"/>
                <a:gd name="connsiteY7" fmla="*/ 176733 h 583987"/>
                <a:gd name="connsiteX8" fmla="*/ 322730 w 607039"/>
                <a:gd name="connsiteY8" fmla="*/ 215153 h 583987"/>
                <a:gd name="connsiteX9" fmla="*/ 345782 w 607039"/>
                <a:gd name="connsiteY9" fmla="*/ 238205 h 583987"/>
                <a:gd name="connsiteX10" fmla="*/ 368834 w 607039"/>
                <a:gd name="connsiteY10" fmla="*/ 284310 h 583987"/>
                <a:gd name="connsiteX11" fmla="*/ 391886 w 607039"/>
                <a:gd name="connsiteY11" fmla="*/ 299678 h 583987"/>
                <a:gd name="connsiteX12" fmla="*/ 407254 w 607039"/>
                <a:gd name="connsiteY12" fmla="*/ 361150 h 583987"/>
                <a:gd name="connsiteX13" fmla="*/ 422622 w 607039"/>
                <a:gd name="connsiteY13" fmla="*/ 407254 h 583987"/>
                <a:gd name="connsiteX14" fmla="*/ 430306 w 607039"/>
                <a:gd name="connsiteY14" fmla="*/ 430306 h 583987"/>
                <a:gd name="connsiteX15" fmla="*/ 453358 w 607039"/>
                <a:gd name="connsiteY15" fmla="*/ 445674 h 583987"/>
                <a:gd name="connsiteX16" fmla="*/ 468726 w 607039"/>
                <a:gd name="connsiteY16" fmla="*/ 468726 h 583987"/>
                <a:gd name="connsiteX17" fmla="*/ 499462 w 607039"/>
                <a:gd name="connsiteY17" fmla="*/ 507147 h 583987"/>
                <a:gd name="connsiteX18" fmla="*/ 507146 w 607039"/>
                <a:gd name="connsiteY18" fmla="*/ 530199 h 583987"/>
                <a:gd name="connsiteX19" fmla="*/ 553251 w 607039"/>
                <a:gd name="connsiteY19" fmla="*/ 560935 h 583987"/>
                <a:gd name="connsiteX20" fmla="*/ 607039 w 607039"/>
                <a:gd name="connsiteY20" fmla="*/ 583987 h 5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039" h="583987">
                  <a:moveTo>
                    <a:pt x="0" y="7684"/>
                  </a:moveTo>
                  <a:cubicBezTo>
                    <a:pt x="12807" y="5123"/>
                    <a:pt x="25360" y="0"/>
                    <a:pt x="38420" y="0"/>
                  </a:cubicBezTo>
                  <a:cubicBezTo>
                    <a:pt x="66480" y="0"/>
                    <a:pt x="102305" y="7275"/>
                    <a:pt x="130629" y="15368"/>
                  </a:cubicBezTo>
                  <a:cubicBezTo>
                    <a:pt x="138417" y="17593"/>
                    <a:pt x="146436" y="19431"/>
                    <a:pt x="153681" y="23053"/>
                  </a:cubicBezTo>
                  <a:cubicBezTo>
                    <a:pt x="161941" y="27183"/>
                    <a:pt x="169218" y="33053"/>
                    <a:pt x="176733" y="38421"/>
                  </a:cubicBezTo>
                  <a:cubicBezTo>
                    <a:pt x="211234" y="63064"/>
                    <a:pt x="202595" y="56599"/>
                    <a:pt x="230521" y="84525"/>
                  </a:cubicBezTo>
                  <a:cubicBezTo>
                    <a:pt x="245217" y="128612"/>
                    <a:pt x="227681" y="87460"/>
                    <a:pt x="261257" y="130629"/>
                  </a:cubicBezTo>
                  <a:cubicBezTo>
                    <a:pt x="272597" y="145208"/>
                    <a:pt x="278932" y="163673"/>
                    <a:pt x="291993" y="176733"/>
                  </a:cubicBezTo>
                  <a:cubicBezTo>
                    <a:pt x="336698" y="221435"/>
                    <a:pt x="274273" y="157004"/>
                    <a:pt x="322730" y="215153"/>
                  </a:cubicBezTo>
                  <a:cubicBezTo>
                    <a:pt x="329687" y="223501"/>
                    <a:pt x="338098" y="230521"/>
                    <a:pt x="345782" y="238205"/>
                  </a:cubicBezTo>
                  <a:cubicBezTo>
                    <a:pt x="352032" y="256954"/>
                    <a:pt x="353938" y="269414"/>
                    <a:pt x="368834" y="284310"/>
                  </a:cubicBezTo>
                  <a:cubicBezTo>
                    <a:pt x="375364" y="290840"/>
                    <a:pt x="384202" y="294555"/>
                    <a:pt x="391886" y="299678"/>
                  </a:cubicBezTo>
                  <a:cubicBezTo>
                    <a:pt x="415201" y="369623"/>
                    <a:pt x="379437" y="259153"/>
                    <a:pt x="407254" y="361150"/>
                  </a:cubicBezTo>
                  <a:cubicBezTo>
                    <a:pt x="411516" y="376778"/>
                    <a:pt x="417499" y="391886"/>
                    <a:pt x="422622" y="407254"/>
                  </a:cubicBezTo>
                  <a:cubicBezTo>
                    <a:pt x="425183" y="414938"/>
                    <a:pt x="423567" y="425813"/>
                    <a:pt x="430306" y="430306"/>
                  </a:cubicBezTo>
                  <a:lnTo>
                    <a:pt x="453358" y="445674"/>
                  </a:lnTo>
                  <a:cubicBezTo>
                    <a:pt x="458481" y="453358"/>
                    <a:pt x="462957" y="461515"/>
                    <a:pt x="468726" y="468726"/>
                  </a:cubicBezTo>
                  <a:cubicBezTo>
                    <a:pt x="487783" y="492548"/>
                    <a:pt x="483697" y="475616"/>
                    <a:pt x="499462" y="507147"/>
                  </a:cubicBezTo>
                  <a:cubicBezTo>
                    <a:pt x="503084" y="514392"/>
                    <a:pt x="501419" y="524472"/>
                    <a:pt x="507146" y="530199"/>
                  </a:cubicBezTo>
                  <a:cubicBezTo>
                    <a:pt x="520207" y="543259"/>
                    <a:pt x="535729" y="555094"/>
                    <a:pt x="553251" y="560935"/>
                  </a:cubicBezTo>
                  <a:cubicBezTo>
                    <a:pt x="602791" y="577448"/>
                    <a:pt x="587900" y="564848"/>
                    <a:pt x="607039" y="5839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644383" y="3165822"/>
              <a:ext cx="968188" cy="560934"/>
            </a:xfrm>
            <a:custGeom>
              <a:avLst/>
              <a:gdLst>
                <a:gd name="connsiteX0" fmla="*/ 0 w 968188"/>
                <a:gd name="connsiteY0" fmla="*/ 491778 h 560934"/>
                <a:gd name="connsiteX1" fmla="*/ 99893 w 968188"/>
                <a:gd name="connsiteY1" fmla="*/ 491778 h 560934"/>
                <a:gd name="connsiteX2" fmla="*/ 122945 w 968188"/>
                <a:gd name="connsiteY2" fmla="*/ 476410 h 560934"/>
                <a:gd name="connsiteX3" fmla="*/ 161365 w 968188"/>
                <a:gd name="connsiteY3" fmla="*/ 430306 h 560934"/>
                <a:gd name="connsiteX4" fmla="*/ 176733 w 968188"/>
                <a:gd name="connsiteY4" fmla="*/ 407254 h 560934"/>
                <a:gd name="connsiteX5" fmla="*/ 199785 w 968188"/>
                <a:gd name="connsiteY5" fmla="*/ 384202 h 560934"/>
                <a:gd name="connsiteX6" fmla="*/ 215153 w 968188"/>
                <a:gd name="connsiteY6" fmla="*/ 361149 h 560934"/>
                <a:gd name="connsiteX7" fmla="*/ 222837 w 968188"/>
                <a:gd name="connsiteY7" fmla="*/ 338097 h 560934"/>
                <a:gd name="connsiteX8" fmla="*/ 245889 w 968188"/>
                <a:gd name="connsiteY8" fmla="*/ 322729 h 560934"/>
                <a:gd name="connsiteX9" fmla="*/ 276625 w 968188"/>
                <a:gd name="connsiteY9" fmla="*/ 276625 h 560934"/>
                <a:gd name="connsiteX10" fmla="*/ 307362 w 968188"/>
                <a:gd name="connsiteY10" fmla="*/ 230521 h 560934"/>
                <a:gd name="connsiteX11" fmla="*/ 330414 w 968188"/>
                <a:gd name="connsiteY11" fmla="*/ 184417 h 560934"/>
                <a:gd name="connsiteX12" fmla="*/ 345782 w 968188"/>
                <a:gd name="connsiteY12" fmla="*/ 138312 h 560934"/>
                <a:gd name="connsiteX13" fmla="*/ 353466 w 968188"/>
                <a:gd name="connsiteY13" fmla="*/ 115260 h 560934"/>
                <a:gd name="connsiteX14" fmla="*/ 361150 w 968188"/>
                <a:gd name="connsiteY14" fmla="*/ 92208 h 560934"/>
                <a:gd name="connsiteX15" fmla="*/ 391886 w 968188"/>
                <a:gd name="connsiteY15" fmla="*/ 46104 h 560934"/>
                <a:gd name="connsiteX16" fmla="*/ 437990 w 968188"/>
                <a:gd name="connsiteY16" fmla="*/ 15368 h 560934"/>
                <a:gd name="connsiteX17" fmla="*/ 484094 w 968188"/>
                <a:gd name="connsiteY17" fmla="*/ 0 h 560934"/>
                <a:gd name="connsiteX18" fmla="*/ 583987 w 968188"/>
                <a:gd name="connsiteY18" fmla="*/ 15368 h 560934"/>
                <a:gd name="connsiteX19" fmla="*/ 607039 w 968188"/>
                <a:gd name="connsiteY19" fmla="*/ 30736 h 560934"/>
                <a:gd name="connsiteX20" fmla="*/ 622407 w 968188"/>
                <a:gd name="connsiteY20" fmla="*/ 76840 h 560934"/>
                <a:gd name="connsiteX21" fmla="*/ 630091 w 968188"/>
                <a:gd name="connsiteY21" fmla="*/ 99892 h 560934"/>
                <a:gd name="connsiteX22" fmla="*/ 645459 w 968188"/>
                <a:gd name="connsiteY22" fmla="*/ 122944 h 560934"/>
                <a:gd name="connsiteX23" fmla="*/ 660827 w 968188"/>
                <a:gd name="connsiteY23" fmla="*/ 169049 h 560934"/>
                <a:gd name="connsiteX24" fmla="*/ 668511 w 968188"/>
                <a:gd name="connsiteY24" fmla="*/ 192101 h 560934"/>
                <a:gd name="connsiteX25" fmla="*/ 676195 w 968188"/>
                <a:gd name="connsiteY25" fmla="*/ 215153 h 560934"/>
                <a:gd name="connsiteX26" fmla="*/ 683879 w 968188"/>
                <a:gd name="connsiteY26" fmla="*/ 238205 h 560934"/>
                <a:gd name="connsiteX27" fmla="*/ 706931 w 968188"/>
                <a:gd name="connsiteY27" fmla="*/ 322729 h 560934"/>
                <a:gd name="connsiteX28" fmla="*/ 714615 w 968188"/>
                <a:gd name="connsiteY28" fmla="*/ 345781 h 560934"/>
                <a:gd name="connsiteX29" fmla="*/ 737667 w 968188"/>
                <a:gd name="connsiteY29" fmla="*/ 361149 h 560934"/>
                <a:gd name="connsiteX30" fmla="*/ 760720 w 968188"/>
                <a:gd name="connsiteY30" fmla="*/ 399570 h 560934"/>
                <a:gd name="connsiteX31" fmla="*/ 776088 w 968188"/>
                <a:gd name="connsiteY31" fmla="*/ 422622 h 560934"/>
                <a:gd name="connsiteX32" fmla="*/ 799140 w 968188"/>
                <a:gd name="connsiteY32" fmla="*/ 430306 h 560934"/>
                <a:gd name="connsiteX33" fmla="*/ 814508 w 968188"/>
                <a:gd name="connsiteY33" fmla="*/ 453358 h 560934"/>
                <a:gd name="connsiteX34" fmla="*/ 837560 w 968188"/>
                <a:gd name="connsiteY34" fmla="*/ 461042 h 560934"/>
                <a:gd name="connsiteX35" fmla="*/ 860612 w 968188"/>
                <a:gd name="connsiteY35" fmla="*/ 476410 h 560934"/>
                <a:gd name="connsiteX36" fmla="*/ 922084 w 968188"/>
                <a:gd name="connsiteY36" fmla="*/ 530198 h 560934"/>
                <a:gd name="connsiteX37" fmla="*/ 945136 w 968188"/>
                <a:gd name="connsiteY37" fmla="*/ 545566 h 560934"/>
                <a:gd name="connsiteX38" fmla="*/ 968188 w 968188"/>
                <a:gd name="connsiteY38" fmla="*/ 560934 h 56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8188" h="560934">
                  <a:moveTo>
                    <a:pt x="0" y="491778"/>
                  </a:moveTo>
                  <a:cubicBezTo>
                    <a:pt x="43959" y="500570"/>
                    <a:pt x="48721" y="505734"/>
                    <a:pt x="99893" y="491778"/>
                  </a:cubicBezTo>
                  <a:cubicBezTo>
                    <a:pt x="108803" y="489348"/>
                    <a:pt x="115261" y="481533"/>
                    <a:pt x="122945" y="476410"/>
                  </a:cubicBezTo>
                  <a:cubicBezTo>
                    <a:pt x="161101" y="419176"/>
                    <a:pt x="112061" y="489470"/>
                    <a:pt x="161365" y="430306"/>
                  </a:cubicBezTo>
                  <a:cubicBezTo>
                    <a:pt x="167277" y="423211"/>
                    <a:pt x="170821" y="414349"/>
                    <a:pt x="176733" y="407254"/>
                  </a:cubicBezTo>
                  <a:cubicBezTo>
                    <a:pt x="183690" y="398906"/>
                    <a:pt x="192828" y="392550"/>
                    <a:pt x="199785" y="384202"/>
                  </a:cubicBezTo>
                  <a:cubicBezTo>
                    <a:pt x="205697" y="377107"/>
                    <a:pt x="211023" y="369409"/>
                    <a:pt x="215153" y="361149"/>
                  </a:cubicBezTo>
                  <a:cubicBezTo>
                    <a:pt x="218775" y="353904"/>
                    <a:pt x="217777" y="344422"/>
                    <a:pt x="222837" y="338097"/>
                  </a:cubicBezTo>
                  <a:cubicBezTo>
                    <a:pt x="228606" y="330886"/>
                    <a:pt x="238205" y="327852"/>
                    <a:pt x="245889" y="322729"/>
                  </a:cubicBezTo>
                  <a:cubicBezTo>
                    <a:pt x="260584" y="278643"/>
                    <a:pt x="243050" y="319793"/>
                    <a:pt x="276625" y="276625"/>
                  </a:cubicBezTo>
                  <a:cubicBezTo>
                    <a:pt x="287965" y="262046"/>
                    <a:pt x="307362" y="230521"/>
                    <a:pt x="307362" y="230521"/>
                  </a:cubicBezTo>
                  <a:cubicBezTo>
                    <a:pt x="335387" y="146446"/>
                    <a:pt x="290691" y="273796"/>
                    <a:pt x="330414" y="184417"/>
                  </a:cubicBezTo>
                  <a:cubicBezTo>
                    <a:pt x="336993" y="169614"/>
                    <a:pt x="340659" y="153680"/>
                    <a:pt x="345782" y="138312"/>
                  </a:cubicBezTo>
                  <a:lnTo>
                    <a:pt x="353466" y="115260"/>
                  </a:lnTo>
                  <a:cubicBezTo>
                    <a:pt x="356027" y="107576"/>
                    <a:pt x="356657" y="98947"/>
                    <a:pt x="361150" y="92208"/>
                  </a:cubicBezTo>
                  <a:cubicBezTo>
                    <a:pt x="371395" y="76840"/>
                    <a:pt x="376518" y="56349"/>
                    <a:pt x="391886" y="46104"/>
                  </a:cubicBezTo>
                  <a:cubicBezTo>
                    <a:pt x="407254" y="35859"/>
                    <a:pt x="420468" y="21209"/>
                    <a:pt x="437990" y="15368"/>
                  </a:cubicBezTo>
                  <a:lnTo>
                    <a:pt x="484094" y="0"/>
                  </a:lnTo>
                  <a:cubicBezTo>
                    <a:pt x="506131" y="2204"/>
                    <a:pt x="556295" y="1522"/>
                    <a:pt x="583987" y="15368"/>
                  </a:cubicBezTo>
                  <a:cubicBezTo>
                    <a:pt x="592247" y="19498"/>
                    <a:pt x="599355" y="25613"/>
                    <a:pt x="607039" y="30736"/>
                  </a:cubicBezTo>
                  <a:lnTo>
                    <a:pt x="622407" y="76840"/>
                  </a:lnTo>
                  <a:cubicBezTo>
                    <a:pt x="624968" y="84524"/>
                    <a:pt x="625598" y="93153"/>
                    <a:pt x="630091" y="99892"/>
                  </a:cubicBezTo>
                  <a:cubicBezTo>
                    <a:pt x="635214" y="107576"/>
                    <a:pt x="641708" y="114505"/>
                    <a:pt x="645459" y="122944"/>
                  </a:cubicBezTo>
                  <a:cubicBezTo>
                    <a:pt x="652038" y="137747"/>
                    <a:pt x="655704" y="153681"/>
                    <a:pt x="660827" y="169049"/>
                  </a:cubicBezTo>
                  <a:lnTo>
                    <a:pt x="668511" y="192101"/>
                  </a:lnTo>
                  <a:lnTo>
                    <a:pt x="676195" y="215153"/>
                  </a:lnTo>
                  <a:cubicBezTo>
                    <a:pt x="678756" y="222837"/>
                    <a:pt x="682291" y="230263"/>
                    <a:pt x="683879" y="238205"/>
                  </a:cubicBezTo>
                  <a:cubicBezTo>
                    <a:pt x="694740" y="292510"/>
                    <a:pt x="687433" y="264235"/>
                    <a:pt x="706931" y="322729"/>
                  </a:cubicBezTo>
                  <a:cubicBezTo>
                    <a:pt x="709492" y="330413"/>
                    <a:pt x="707876" y="341288"/>
                    <a:pt x="714615" y="345781"/>
                  </a:cubicBezTo>
                  <a:lnTo>
                    <a:pt x="737667" y="361149"/>
                  </a:lnTo>
                  <a:cubicBezTo>
                    <a:pt x="751011" y="401184"/>
                    <a:pt x="736609" y="369433"/>
                    <a:pt x="760720" y="399570"/>
                  </a:cubicBezTo>
                  <a:cubicBezTo>
                    <a:pt x="766489" y="406781"/>
                    <a:pt x="768877" y="416853"/>
                    <a:pt x="776088" y="422622"/>
                  </a:cubicBezTo>
                  <a:cubicBezTo>
                    <a:pt x="782413" y="427682"/>
                    <a:pt x="791456" y="427745"/>
                    <a:pt x="799140" y="430306"/>
                  </a:cubicBezTo>
                  <a:cubicBezTo>
                    <a:pt x="804263" y="437990"/>
                    <a:pt x="807297" y="447589"/>
                    <a:pt x="814508" y="453358"/>
                  </a:cubicBezTo>
                  <a:cubicBezTo>
                    <a:pt x="820833" y="458418"/>
                    <a:pt x="830315" y="457420"/>
                    <a:pt x="837560" y="461042"/>
                  </a:cubicBezTo>
                  <a:cubicBezTo>
                    <a:pt x="845820" y="465172"/>
                    <a:pt x="852928" y="471287"/>
                    <a:pt x="860612" y="476410"/>
                  </a:cubicBezTo>
                  <a:cubicBezTo>
                    <a:pt x="886225" y="514830"/>
                    <a:pt x="868296" y="494339"/>
                    <a:pt x="922084" y="530198"/>
                  </a:cubicBezTo>
                  <a:lnTo>
                    <a:pt x="945136" y="545566"/>
                  </a:lnTo>
                  <a:lnTo>
                    <a:pt x="968188" y="5609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828800" y="3281082"/>
              <a:ext cx="284309" cy="391886"/>
            </a:xfrm>
            <a:custGeom>
              <a:avLst/>
              <a:gdLst>
                <a:gd name="connsiteX0" fmla="*/ 0 w 284309"/>
                <a:gd name="connsiteY0" fmla="*/ 391886 h 391886"/>
                <a:gd name="connsiteX1" fmla="*/ 38420 w 284309"/>
                <a:gd name="connsiteY1" fmla="*/ 376518 h 391886"/>
                <a:gd name="connsiteX2" fmla="*/ 61472 w 284309"/>
                <a:gd name="connsiteY2" fmla="*/ 368834 h 391886"/>
                <a:gd name="connsiteX3" fmla="*/ 76840 w 284309"/>
                <a:gd name="connsiteY3" fmla="*/ 345782 h 391886"/>
                <a:gd name="connsiteX4" fmla="*/ 99892 w 284309"/>
                <a:gd name="connsiteY4" fmla="*/ 330414 h 391886"/>
                <a:gd name="connsiteX5" fmla="*/ 138313 w 284309"/>
                <a:gd name="connsiteY5" fmla="*/ 299678 h 391886"/>
                <a:gd name="connsiteX6" fmla="*/ 153681 w 284309"/>
                <a:gd name="connsiteY6" fmla="*/ 276626 h 391886"/>
                <a:gd name="connsiteX7" fmla="*/ 169049 w 284309"/>
                <a:gd name="connsiteY7" fmla="*/ 261257 h 391886"/>
                <a:gd name="connsiteX8" fmla="*/ 184417 w 284309"/>
                <a:gd name="connsiteY8" fmla="*/ 215153 h 391886"/>
                <a:gd name="connsiteX9" fmla="*/ 215153 w 284309"/>
                <a:gd name="connsiteY9" fmla="*/ 122945 h 391886"/>
                <a:gd name="connsiteX10" fmla="*/ 230521 w 284309"/>
                <a:gd name="connsiteY10" fmla="*/ 69157 h 391886"/>
                <a:gd name="connsiteX11" fmla="*/ 238205 w 284309"/>
                <a:gd name="connsiteY11" fmla="*/ 46105 h 391886"/>
                <a:gd name="connsiteX12" fmla="*/ 284309 w 284309"/>
                <a:gd name="connsiteY12" fmla="*/ 0 h 39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309" h="391886">
                  <a:moveTo>
                    <a:pt x="0" y="391886"/>
                  </a:moveTo>
                  <a:cubicBezTo>
                    <a:pt x="12807" y="386763"/>
                    <a:pt x="25505" y="381361"/>
                    <a:pt x="38420" y="376518"/>
                  </a:cubicBezTo>
                  <a:cubicBezTo>
                    <a:pt x="46004" y="373674"/>
                    <a:pt x="55147" y="373894"/>
                    <a:pt x="61472" y="368834"/>
                  </a:cubicBezTo>
                  <a:cubicBezTo>
                    <a:pt x="68683" y="363065"/>
                    <a:pt x="70310" y="352312"/>
                    <a:pt x="76840" y="345782"/>
                  </a:cubicBezTo>
                  <a:cubicBezTo>
                    <a:pt x="83370" y="339252"/>
                    <a:pt x="92681" y="336183"/>
                    <a:pt x="99892" y="330414"/>
                  </a:cubicBezTo>
                  <a:cubicBezTo>
                    <a:pt x="154638" y="286618"/>
                    <a:pt x="67363" y="346978"/>
                    <a:pt x="138313" y="299678"/>
                  </a:cubicBezTo>
                  <a:cubicBezTo>
                    <a:pt x="143436" y="291994"/>
                    <a:pt x="147912" y="283837"/>
                    <a:pt x="153681" y="276626"/>
                  </a:cubicBezTo>
                  <a:cubicBezTo>
                    <a:pt x="158207" y="270969"/>
                    <a:pt x="165809" y="267737"/>
                    <a:pt x="169049" y="261257"/>
                  </a:cubicBezTo>
                  <a:cubicBezTo>
                    <a:pt x="176293" y="246768"/>
                    <a:pt x="179294" y="230521"/>
                    <a:pt x="184417" y="215153"/>
                  </a:cubicBezTo>
                  <a:lnTo>
                    <a:pt x="215153" y="122945"/>
                  </a:lnTo>
                  <a:cubicBezTo>
                    <a:pt x="233577" y="67674"/>
                    <a:pt x="211224" y="136696"/>
                    <a:pt x="230521" y="69157"/>
                  </a:cubicBezTo>
                  <a:cubicBezTo>
                    <a:pt x="232746" y="61369"/>
                    <a:pt x="233345" y="52585"/>
                    <a:pt x="238205" y="46105"/>
                  </a:cubicBezTo>
                  <a:cubicBezTo>
                    <a:pt x="238208" y="46101"/>
                    <a:pt x="272014" y="12295"/>
                    <a:pt x="284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782696" y="3703704"/>
              <a:ext cx="660827" cy="61472"/>
            </a:xfrm>
            <a:custGeom>
              <a:avLst/>
              <a:gdLst>
                <a:gd name="connsiteX0" fmla="*/ 0 w 660827"/>
                <a:gd name="connsiteY0" fmla="*/ 23052 h 61472"/>
                <a:gd name="connsiteX1" fmla="*/ 38420 w 660827"/>
                <a:gd name="connsiteY1" fmla="*/ 30736 h 61472"/>
                <a:gd name="connsiteX2" fmla="*/ 61472 w 660827"/>
                <a:gd name="connsiteY2" fmla="*/ 38420 h 61472"/>
                <a:gd name="connsiteX3" fmla="*/ 192101 w 660827"/>
                <a:gd name="connsiteY3" fmla="*/ 30736 h 61472"/>
                <a:gd name="connsiteX4" fmla="*/ 215153 w 660827"/>
                <a:gd name="connsiteY4" fmla="*/ 23052 h 61472"/>
                <a:gd name="connsiteX5" fmla="*/ 261257 w 660827"/>
                <a:gd name="connsiteY5" fmla="*/ 0 h 61472"/>
                <a:gd name="connsiteX6" fmla="*/ 361149 w 660827"/>
                <a:gd name="connsiteY6" fmla="*/ 7684 h 61472"/>
                <a:gd name="connsiteX7" fmla="*/ 422622 w 660827"/>
                <a:gd name="connsiteY7" fmla="*/ 15368 h 61472"/>
                <a:gd name="connsiteX8" fmla="*/ 476410 w 660827"/>
                <a:gd name="connsiteY8" fmla="*/ 23052 h 61472"/>
                <a:gd name="connsiteX9" fmla="*/ 591670 w 660827"/>
                <a:gd name="connsiteY9" fmla="*/ 30736 h 61472"/>
                <a:gd name="connsiteX10" fmla="*/ 637775 w 660827"/>
                <a:gd name="connsiteY10" fmla="*/ 46104 h 61472"/>
                <a:gd name="connsiteX11" fmla="*/ 660827 w 660827"/>
                <a:gd name="connsiteY11" fmla="*/ 61472 h 6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827" h="61472">
                  <a:moveTo>
                    <a:pt x="0" y="23052"/>
                  </a:moveTo>
                  <a:cubicBezTo>
                    <a:pt x="12807" y="25613"/>
                    <a:pt x="25750" y="27568"/>
                    <a:pt x="38420" y="30736"/>
                  </a:cubicBezTo>
                  <a:cubicBezTo>
                    <a:pt x="46278" y="32700"/>
                    <a:pt x="53372" y="38420"/>
                    <a:pt x="61472" y="38420"/>
                  </a:cubicBezTo>
                  <a:cubicBezTo>
                    <a:pt x="105090" y="38420"/>
                    <a:pt x="148558" y="33297"/>
                    <a:pt x="192101" y="30736"/>
                  </a:cubicBezTo>
                  <a:cubicBezTo>
                    <a:pt x="199785" y="28175"/>
                    <a:pt x="207908" y="26674"/>
                    <a:pt x="215153" y="23052"/>
                  </a:cubicBezTo>
                  <a:cubicBezTo>
                    <a:pt x="274736" y="-6739"/>
                    <a:pt x="203315" y="19314"/>
                    <a:pt x="261257" y="0"/>
                  </a:cubicBezTo>
                  <a:lnTo>
                    <a:pt x="361149" y="7684"/>
                  </a:lnTo>
                  <a:cubicBezTo>
                    <a:pt x="381706" y="9642"/>
                    <a:pt x="402153" y="12639"/>
                    <a:pt x="422622" y="15368"/>
                  </a:cubicBezTo>
                  <a:cubicBezTo>
                    <a:pt x="440574" y="17762"/>
                    <a:pt x="458373" y="21412"/>
                    <a:pt x="476410" y="23052"/>
                  </a:cubicBezTo>
                  <a:cubicBezTo>
                    <a:pt x="514757" y="26538"/>
                    <a:pt x="553250" y="28175"/>
                    <a:pt x="591670" y="30736"/>
                  </a:cubicBezTo>
                  <a:cubicBezTo>
                    <a:pt x="607038" y="35859"/>
                    <a:pt x="624296" y="37118"/>
                    <a:pt x="637775" y="46104"/>
                  </a:cubicBezTo>
                  <a:lnTo>
                    <a:pt x="660827" y="6147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113109" y="3288766"/>
              <a:ext cx="285175" cy="345782"/>
            </a:xfrm>
            <a:custGeom>
              <a:avLst/>
              <a:gdLst>
                <a:gd name="connsiteX0" fmla="*/ 0 w 285175"/>
                <a:gd name="connsiteY0" fmla="*/ 0 h 345782"/>
                <a:gd name="connsiteX1" fmla="*/ 38420 w 285175"/>
                <a:gd name="connsiteY1" fmla="*/ 15368 h 345782"/>
                <a:gd name="connsiteX2" fmla="*/ 84525 w 285175"/>
                <a:gd name="connsiteY2" fmla="*/ 30737 h 345782"/>
                <a:gd name="connsiteX3" fmla="*/ 130629 w 285175"/>
                <a:gd name="connsiteY3" fmla="*/ 61473 h 345782"/>
                <a:gd name="connsiteX4" fmla="*/ 138313 w 285175"/>
                <a:gd name="connsiteY4" fmla="*/ 84525 h 345782"/>
                <a:gd name="connsiteX5" fmla="*/ 153681 w 285175"/>
                <a:gd name="connsiteY5" fmla="*/ 107577 h 345782"/>
                <a:gd name="connsiteX6" fmla="*/ 161365 w 285175"/>
                <a:gd name="connsiteY6" fmla="*/ 169049 h 345782"/>
                <a:gd name="connsiteX7" fmla="*/ 184417 w 285175"/>
                <a:gd name="connsiteY7" fmla="*/ 245889 h 345782"/>
                <a:gd name="connsiteX8" fmla="*/ 192101 w 285175"/>
                <a:gd name="connsiteY8" fmla="*/ 268942 h 345782"/>
                <a:gd name="connsiteX9" fmla="*/ 207469 w 285175"/>
                <a:gd name="connsiteY9" fmla="*/ 291994 h 345782"/>
                <a:gd name="connsiteX10" fmla="*/ 215153 w 285175"/>
                <a:gd name="connsiteY10" fmla="*/ 315046 h 345782"/>
                <a:gd name="connsiteX11" fmla="*/ 238205 w 285175"/>
                <a:gd name="connsiteY11" fmla="*/ 322730 h 345782"/>
                <a:gd name="connsiteX12" fmla="*/ 284309 w 285175"/>
                <a:gd name="connsiteY12" fmla="*/ 345782 h 345782"/>
                <a:gd name="connsiteX13" fmla="*/ 276625 w 285175"/>
                <a:gd name="connsiteY13" fmla="*/ 338098 h 34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175" h="345782">
                  <a:moveTo>
                    <a:pt x="0" y="0"/>
                  </a:moveTo>
                  <a:cubicBezTo>
                    <a:pt x="12807" y="5123"/>
                    <a:pt x="25457" y="10654"/>
                    <a:pt x="38420" y="15368"/>
                  </a:cubicBezTo>
                  <a:cubicBezTo>
                    <a:pt x="53644" y="20904"/>
                    <a:pt x="71046" y="21751"/>
                    <a:pt x="84525" y="30737"/>
                  </a:cubicBezTo>
                  <a:lnTo>
                    <a:pt x="130629" y="61473"/>
                  </a:lnTo>
                  <a:cubicBezTo>
                    <a:pt x="133190" y="69157"/>
                    <a:pt x="134691" y="77280"/>
                    <a:pt x="138313" y="84525"/>
                  </a:cubicBezTo>
                  <a:cubicBezTo>
                    <a:pt x="142443" y="92785"/>
                    <a:pt x="151251" y="98667"/>
                    <a:pt x="153681" y="107577"/>
                  </a:cubicBezTo>
                  <a:cubicBezTo>
                    <a:pt x="159114" y="127499"/>
                    <a:pt x="157970" y="148680"/>
                    <a:pt x="161365" y="169049"/>
                  </a:cubicBezTo>
                  <a:cubicBezTo>
                    <a:pt x="165236" y="192275"/>
                    <a:pt x="177585" y="225392"/>
                    <a:pt x="184417" y="245889"/>
                  </a:cubicBezTo>
                  <a:cubicBezTo>
                    <a:pt x="186978" y="253573"/>
                    <a:pt x="187608" y="262202"/>
                    <a:pt x="192101" y="268942"/>
                  </a:cubicBezTo>
                  <a:cubicBezTo>
                    <a:pt x="197224" y="276626"/>
                    <a:pt x="203339" y="283734"/>
                    <a:pt x="207469" y="291994"/>
                  </a:cubicBezTo>
                  <a:cubicBezTo>
                    <a:pt x="211091" y="299239"/>
                    <a:pt x="209426" y="309319"/>
                    <a:pt x="215153" y="315046"/>
                  </a:cubicBezTo>
                  <a:cubicBezTo>
                    <a:pt x="220880" y="320773"/>
                    <a:pt x="230960" y="319108"/>
                    <a:pt x="238205" y="322730"/>
                  </a:cubicBezTo>
                  <a:cubicBezTo>
                    <a:pt x="253745" y="330500"/>
                    <a:pt x="264995" y="345782"/>
                    <a:pt x="284309" y="345782"/>
                  </a:cubicBezTo>
                  <a:cubicBezTo>
                    <a:pt x="287931" y="345782"/>
                    <a:pt x="279186" y="340659"/>
                    <a:pt x="276625" y="338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2189950" y="3334871"/>
              <a:ext cx="176732" cy="345801"/>
            </a:xfrm>
            <a:custGeom>
              <a:avLst/>
              <a:gdLst>
                <a:gd name="connsiteX0" fmla="*/ 0 w 176732"/>
                <a:gd name="connsiteY0" fmla="*/ 0 h 345801"/>
                <a:gd name="connsiteX1" fmla="*/ 7684 w 176732"/>
                <a:gd name="connsiteY1" fmla="*/ 53788 h 345801"/>
                <a:gd name="connsiteX2" fmla="*/ 30736 w 176732"/>
                <a:gd name="connsiteY2" fmla="*/ 122944 h 345801"/>
                <a:gd name="connsiteX3" fmla="*/ 53788 w 176732"/>
                <a:gd name="connsiteY3" fmla="*/ 192100 h 345801"/>
                <a:gd name="connsiteX4" fmla="*/ 61472 w 176732"/>
                <a:gd name="connsiteY4" fmla="*/ 215153 h 345801"/>
                <a:gd name="connsiteX5" fmla="*/ 92208 w 176732"/>
                <a:gd name="connsiteY5" fmla="*/ 261257 h 345801"/>
                <a:gd name="connsiteX6" fmla="*/ 115260 w 176732"/>
                <a:gd name="connsiteY6" fmla="*/ 268941 h 345801"/>
                <a:gd name="connsiteX7" fmla="*/ 145996 w 176732"/>
                <a:gd name="connsiteY7" fmla="*/ 338097 h 345801"/>
                <a:gd name="connsiteX8" fmla="*/ 176732 w 176732"/>
                <a:gd name="connsiteY8" fmla="*/ 345781 h 34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732" h="345801">
                  <a:moveTo>
                    <a:pt x="0" y="0"/>
                  </a:moveTo>
                  <a:cubicBezTo>
                    <a:pt x="2561" y="17929"/>
                    <a:pt x="3611" y="36140"/>
                    <a:pt x="7684" y="53788"/>
                  </a:cubicBezTo>
                  <a:lnTo>
                    <a:pt x="30736" y="122944"/>
                  </a:lnTo>
                  <a:lnTo>
                    <a:pt x="53788" y="192100"/>
                  </a:lnTo>
                  <a:cubicBezTo>
                    <a:pt x="56349" y="199784"/>
                    <a:pt x="56979" y="208413"/>
                    <a:pt x="61472" y="215153"/>
                  </a:cubicBezTo>
                  <a:cubicBezTo>
                    <a:pt x="71717" y="230521"/>
                    <a:pt x="74686" y="255416"/>
                    <a:pt x="92208" y="261257"/>
                  </a:cubicBezTo>
                  <a:lnTo>
                    <a:pt x="115260" y="268941"/>
                  </a:lnTo>
                  <a:cubicBezTo>
                    <a:pt x="119956" y="283029"/>
                    <a:pt x="129391" y="324813"/>
                    <a:pt x="145996" y="338097"/>
                  </a:cubicBezTo>
                  <a:cubicBezTo>
                    <a:pt x="156613" y="346591"/>
                    <a:pt x="165649" y="345781"/>
                    <a:pt x="176732" y="3457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2481" y="3427079"/>
              <a:ext cx="153700" cy="215153"/>
            </a:xfrm>
            <a:custGeom>
              <a:avLst/>
              <a:gdLst>
                <a:gd name="connsiteX0" fmla="*/ 0 w 153700"/>
                <a:gd name="connsiteY0" fmla="*/ 215153 h 215153"/>
                <a:gd name="connsiteX1" fmla="*/ 46104 w 153700"/>
                <a:gd name="connsiteY1" fmla="*/ 207469 h 215153"/>
                <a:gd name="connsiteX2" fmla="*/ 99892 w 153700"/>
                <a:gd name="connsiteY2" fmla="*/ 145997 h 215153"/>
                <a:gd name="connsiteX3" fmla="*/ 115260 w 153700"/>
                <a:gd name="connsiteY3" fmla="*/ 122945 h 215153"/>
                <a:gd name="connsiteX4" fmla="*/ 138312 w 153700"/>
                <a:gd name="connsiteY4" fmla="*/ 76840 h 215153"/>
                <a:gd name="connsiteX5" fmla="*/ 145996 w 153700"/>
                <a:gd name="connsiteY5" fmla="*/ 30736 h 215153"/>
                <a:gd name="connsiteX6" fmla="*/ 153680 w 153700"/>
                <a:gd name="connsiteY6" fmla="*/ 0 h 2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00" h="215153">
                  <a:moveTo>
                    <a:pt x="0" y="215153"/>
                  </a:moveTo>
                  <a:cubicBezTo>
                    <a:pt x="15368" y="212592"/>
                    <a:pt x="31324" y="212396"/>
                    <a:pt x="46104" y="207469"/>
                  </a:cubicBezTo>
                  <a:cubicBezTo>
                    <a:pt x="73547" y="198321"/>
                    <a:pt x="85988" y="166854"/>
                    <a:pt x="99892" y="145997"/>
                  </a:cubicBezTo>
                  <a:lnTo>
                    <a:pt x="115260" y="122945"/>
                  </a:lnTo>
                  <a:cubicBezTo>
                    <a:pt x="129075" y="102222"/>
                    <a:pt x="133010" y="100699"/>
                    <a:pt x="138312" y="76840"/>
                  </a:cubicBezTo>
                  <a:cubicBezTo>
                    <a:pt x="141692" y="61631"/>
                    <a:pt x="142616" y="45945"/>
                    <a:pt x="145996" y="30736"/>
                  </a:cubicBezTo>
                  <a:cubicBezTo>
                    <a:pt x="154490" y="-7487"/>
                    <a:pt x="153680" y="19813"/>
                    <a:pt x="1536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483018" y="3649916"/>
              <a:ext cx="184417" cy="69156"/>
            </a:xfrm>
            <a:custGeom>
              <a:avLst/>
              <a:gdLst>
                <a:gd name="connsiteX0" fmla="*/ 0 w 184417"/>
                <a:gd name="connsiteY0" fmla="*/ 69156 h 69156"/>
                <a:gd name="connsiteX1" fmla="*/ 38421 w 184417"/>
                <a:gd name="connsiteY1" fmla="*/ 38420 h 69156"/>
                <a:gd name="connsiteX2" fmla="*/ 153681 w 184417"/>
                <a:gd name="connsiteY2" fmla="*/ 15368 h 69156"/>
                <a:gd name="connsiteX3" fmla="*/ 184417 w 184417"/>
                <a:gd name="connsiteY3" fmla="*/ 0 h 69156"/>
              </a:gdLst>
              <a:ahLst/>
              <a:cxnLst>
                <a:cxn ang="0">
                  <a:pos x="connsiteX0" y="connsiteY0"/>
                </a:cxn>
                <a:cxn ang="0">
                  <a:pos x="connsiteX1" y="connsiteY1"/>
                </a:cxn>
                <a:cxn ang="0">
                  <a:pos x="connsiteX2" y="connsiteY2"/>
                </a:cxn>
                <a:cxn ang="0">
                  <a:pos x="connsiteX3" y="connsiteY3"/>
                </a:cxn>
              </a:cxnLst>
              <a:rect l="l" t="t" r="r" b="b"/>
              <a:pathLst>
                <a:path w="184417" h="69156">
                  <a:moveTo>
                    <a:pt x="0" y="69156"/>
                  </a:moveTo>
                  <a:cubicBezTo>
                    <a:pt x="12807" y="58911"/>
                    <a:pt x="24023" y="46273"/>
                    <a:pt x="38421" y="38420"/>
                  </a:cubicBezTo>
                  <a:cubicBezTo>
                    <a:pt x="73267" y="19413"/>
                    <a:pt x="116048" y="19549"/>
                    <a:pt x="153681" y="15368"/>
                  </a:cubicBezTo>
                  <a:cubicBezTo>
                    <a:pt x="180169" y="6539"/>
                    <a:pt x="171006" y="13411"/>
                    <a:pt x="18441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1751960" y="3003352"/>
              <a:ext cx="568618" cy="500567"/>
            </a:xfrm>
            <a:custGeom>
              <a:avLst/>
              <a:gdLst>
                <a:gd name="connsiteX0" fmla="*/ 0 w 568618"/>
                <a:gd name="connsiteY0" fmla="*/ 500567 h 500567"/>
                <a:gd name="connsiteX1" fmla="*/ 38420 w 568618"/>
                <a:gd name="connsiteY1" fmla="*/ 477515 h 500567"/>
                <a:gd name="connsiteX2" fmla="*/ 61472 w 568618"/>
                <a:gd name="connsiteY2" fmla="*/ 462147 h 500567"/>
                <a:gd name="connsiteX3" fmla="*/ 92208 w 568618"/>
                <a:gd name="connsiteY3" fmla="*/ 416043 h 500567"/>
                <a:gd name="connsiteX4" fmla="*/ 115260 w 568618"/>
                <a:gd name="connsiteY4" fmla="*/ 392991 h 500567"/>
                <a:gd name="connsiteX5" fmla="*/ 145996 w 568618"/>
                <a:gd name="connsiteY5" fmla="*/ 346887 h 500567"/>
                <a:gd name="connsiteX6" fmla="*/ 161364 w 568618"/>
                <a:gd name="connsiteY6" fmla="*/ 323835 h 500567"/>
                <a:gd name="connsiteX7" fmla="*/ 184416 w 568618"/>
                <a:gd name="connsiteY7" fmla="*/ 254678 h 500567"/>
                <a:gd name="connsiteX8" fmla="*/ 192101 w 568618"/>
                <a:gd name="connsiteY8" fmla="*/ 231626 h 500567"/>
                <a:gd name="connsiteX9" fmla="*/ 207469 w 568618"/>
                <a:gd name="connsiteY9" fmla="*/ 208574 h 500567"/>
                <a:gd name="connsiteX10" fmla="*/ 222837 w 568618"/>
                <a:gd name="connsiteY10" fmla="*/ 162470 h 500567"/>
                <a:gd name="connsiteX11" fmla="*/ 253573 w 568618"/>
                <a:gd name="connsiteY11" fmla="*/ 116366 h 500567"/>
                <a:gd name="connsiteX12" fmla="*/ 268941 w 568618"/>
                <a:gd name="connsiteY12" fmla="*/ 70261 h 500567"/>
                <a:gd name="connsiteX13" fmla="*/ 276625 w 568618"/>
                <a:gd name="connsiteY13" fmla="*/ 47209 h 500567"/>
                <a:gd name="connsiteX14" fmla="*/ 299677 w 568618"/>
                <a:gd name="connsiteY14" fmla="*/ 31841 h 500567"/>
                <a:gd name="connsiteX15" fmla="*/ 315045 w 568618"/>
                <a:gd name="connsiteY15" fmla="*/ 8789 h 500567"/>
                <a:gd name="connsiteX16" fmla="*/ 530198 w 568618"/>
                <a:gd name="connsiteY16" fmla="*/ 8789 h 500567"/>
                <a:gd name="connsiteX17" fmla="*/ 553250 w 568618"/>
                <a:gd name="connsiteY17" fmla="*/ 24157 h 500567"/>
                <a:gd name="connsiteX18" fmla="*/ 568618 w 568618"/>
                <a:gd name="connsiteY18" fmla="*/ 47209 h 50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618" h="500567">
                  <a:moveTo>
                    <a:pt x="0" y="500567"/>
                  </a:moveTo>
                  <a:cubicBezTo>
                    <a:pt x="12807" y="492883"/>
                    <a:pt x="25755" y="485431"/>
                    <a:pt x="38420" y="477515"/>
                  </a:cubicBezTo>
                  <a:cubicBezTo>
                    <a:pt x="46251" y="472620"/>
                    <a:pt x="55391" y="469097"/>
                    <a:pt x="61472" y="462147"/>
                  </a:cubicBezTo>
                  <a:cubicBezTo>
                    <a:pt x="73635" y="448247"/>
                    <a:pt x="79148" y="429103"/>
                    <a:pt x="92208" y="416043"/>
                  </a:cubicBezTo>
                  <a:cubicBezTo>
                    <a:pt x="99892" y="408359"/>
                    <a:pt x="108588" y="401569"/>
                    <a:pt x="115260" y="392991"/>
                  </a:cubicBezTo>
                  <a:cubicBezTo>
                    <a:pt x="126600" y="378412"/>
                    <a:pt x="135751" y="362255"/>
                    <a:pt x="145996" y="346887"/>
                  </a:cubicBezTo>
                  <a:lnTo>
                    <a:pt x="161364" y="323835"/>
                  </a:lnTo>
                  <a:lnTo>
                    <a:pt x="184416" y="254678"/>
                  </a:lnTo>
                  <a:cubicBezTo>
                    <a:pt x="186978" y="246994"/>
                    <a:pt x="187608" y="238365"/>
                    <a:pt x="192101" y="231626"/>
                  </a:cubicBezTo>
                  <a:cubicBezTo>
                    <a:pt x="197224" y="223942"/>
                    <a:pt x="203718" y="217013"/>
                    <a:pt x="207469" y="208574"/>
                  </a:cubicBezTo>
                  <a:cubicBezTo>
                    <a:pt x="214048" y="193771"/>
                    <a:pt x="213851" y="175949"/>
                    <a:pt x="222837" y="162470"/>
                  </a:cubicBezTo>
                  <a:cubicBezTo>
                    <a:pt x="233082" y="147102"/>
                    <a:pt x="247732" y="133888"/>
                    <a:pt x="253573" y="116366"/>
                  </a:cubicBezTo>
                  <a:lnTo>
                    <a:pt x="268941" y="70261"/>
                  </a:lnTo>
                  <a:cubicBezTo>
                    <a:pt x="271502" y="62577"/>
                    <a:pt x="269886" y="51702"/>
                    <a:pt x="276625" y="47209"/>
                  </a:cubicBezTo>
                  <a:lnTo>
                    <a:pt x="299677" y="31841"/>
                  </a:lnTo>
                  <a:cubicBezTo>
                    <a:pt x="304800" y="24157"/>
                    <a:pt x="306030" y="10792"/>
                    <a:pt x="315045" y="8789"/>
                  </a:cubicBezTo>
                  <a:cubicBezTo>
                    <a:pt x="388415" y="-7515"/>
                    <a:pt x="457429" y="2725"/>
                    <a:pt x="530198" y="8789"/>
                  </a:cubicBezTo>
                  <a:cubicBezTo>
                    <a:pt x="537882" y="13912"/>
                    <a:pt x="547481" y="16946"/>
                    <a:pt x="553250" y="24157"/>
                  </a:cubicBezTo>
                  <a:cubicBezTo>
                    <a:pt x="573636" y="49639"/>
                    <a:pt x="549074" y="47209"/>
                    <a:pt x="568618" y="472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4305908" y="2539244"/>
            <a:ext cx="2101903" cy="1040184"/>
            <a:chOff x="829876" y="2704780"/>
            <a:chExt cx="2451206" cy="1231138"/>
          </a:xfrm>
        </p:grpSpPr>
        <p:sp>
          <p:nvSpPr>
            <p:cNvPr id="42" name="Freeform 41"/>
            <p:cNvSpPr/>
            <p:nvPr/>
          </p:nvSpPr>
          <p:spPr>
            <a:xfrm>
              <a:off x="829876" y="2704780"/>
              <a:ext cx="2451206" cy="1160289"/>
            </a:xfrm>
            <a:custGeom>
              <a:avLst/>
              <a:gdLst>
                <a:gd name="connsiteX0" fmla="*/ 0 w 2451206"/>
                <a:gd name="connsiteY0" fmla="*/ 1137237 h 1160289"/>
                <a:gd name="connsiteX1" fmla="*/ 46104 w 2451206"/>
                <a:gd name="connsiteY1" fmla="*/ 1144921 h 1160289"/>
                <a:gd name="connsiteX2" fmla="*/ 76840 w 2451206"/>
                <a:gd name="connsiteY2" fmla="*/ 1152605 h 1160289"/>
                <a:gd name="connsiteX3" fmla="*/ 115260 w 2451206"/>
                <a:gd name="connsiteY3" fmla="*/ 1160289 h 1160289"/>
                <a:gd name="connsiteX4" fmla="*/ 284309 w 2451206"/>
                <a:gd name="connsiteY4" fmla="*/ 1152605 h 1160289"/>
                <a:gd name="connsiteX5" fmla="*/ 338097 w 2451206"/>
                <a:gd name="connsiteY5" fmla="*/ 1121869 h 1160289"/>
                <a:gd name="connsiteX6" fmla="*/ 376517 w 2451206"/>
                <a:gd name="connsiteY6" fmla="*/ 1106501 h 1160289"/>
                <a:gd name="connsiteX7" fmla="*/ 422621 w 2451206"/>
                <a:gd name="connsiteY7" fmla="*/ 1060396 h 1160289"/>
                <a:gd name="connsiteX8" fmla="*/ 453358 w 2451206"/>
                <a:gd name="connsiteY8" fmla="*/ 1021976 h 1160289"/>
                <a:gd name="connsiteX9" fmla="*/ 468726 w 2451206"/>
                <a:gd name="connsiteY9" fmla="*/ 968188 h 1160289"/>
                <a:gd name="connsiteX10" fmla="*/ 507146 w 2451206"/>
                <a:gd name="connsiteY10" fmla="*/ 899032 h 1160289"/>
                <a:gd name="connsiteX11" fmla="*/ 514830 w 2451206"/>
                <a:gd name="connsiteY11" fmla="*/ 875980 h 1160289"/>
                <a:gd name="connsiteX12" fmla="*/ 553250 w 2451206"/>
                <a:gd name="connsiteY12" fmla="*/ 822191 h 1160289"/>
                <a:gd name="connsiteX13" fmla="*/ 576302 w 2451206"/>
                <a:gd name="connsiteY13" fmla="*/ 776087 h 1160289"/>
                <a:gd name="connsiteX14" fmla="*/ 583986 w 2451206"/>
                <a:gd name="connsiteY14" fmla="*/ 753035 h 1160289"/>
                <a:gd name="connsiteX15" fmla="*/ 630090 w 2451206"/>
                <a:gd name="connsiteY15" fmla="*/ 683879 h 1160289"/>
                <a:gd name="connsiteX16" fmla="*/ 645458 w 2451206"/>
                <a:gd name="connsiteY16" fmla="*/ 660827 h 1160289"/>
                <a:gd name="connsiteX17" fmla="*/ 676195 w 2451206"/>
                <a:gd name="connsiteY17" fmla="*/ 622407 h 1160289"/>
                <a:gd name="connsiteX18" fmla="*/ 714615 w 2451206"/>
                <a:gd name="connsiteY18" fmla="*/ 553250 h 1160289"/>
                <a:gd name="connsiteX19" fmla="*/ 729983 w 2451206"/>
                <a:gd name="connsiteY19" fmla="*/ 530198 h 1160289"/>
                <a:gd name="connsiteX20" fmla="*/ 753035 w 2451206"/>
                <a:gd name="connsiteY20" fmla="*/ 507146 h 1160289"/>
                <a:gd name="connsiteX21" fmla="*/ 768403 w 2451206"/>
                <a:gd name="connsiteY21" fmla="*/ 476410 h 1160289"/>
                <a:gd name="connsiteX22" fmla="*/ 799139 w 2451206"/>
                <a:gd name="connsiteY22" fmla="*/ 430306 h 1160289"/>
                <a:gd name="connsiteX23" fmla="*/ 814507 w 2451206"/>
                <a:gd name="connsiteY23" fmla="*/ 407254 h 1160289"/>
                <a:gd name="connsiteX24" fmla="*/ 829875 w 2451206"/>
                <a:gd name="connsiteY24" fmla="*/ 384202 h 1160289"/>
                <a:gd name="connsiteX25" fmla="*/ 860611 w 2451206"/>
                <a:gd name="connsiteY25" fmla="*/ 322729 h 1160289"/>
                <a:gd name="connsiteX26" fmla="*/ 922084 w 2451206"/>
                <a:gd name="connsiteY26" fmla="*/ 230521 h 1160289"/>
                <a:gd name="connsiteX27" fmla="*/ 937452 w 2451206"/>
                <a:gd name="connsiteY27" fmla="*/ 207469 h 1160289"/>
                <a:gd name="connsiteX28" fmla="*/ 960504 w 2451206"/>
                <a:gd name="connsiteY28" fmla="*/ 161365 h 1160289"/>
                <a:gd name="connsiteX29" fmla="*/ 983556 w 2451206"/>
                <a:gd name="connsiteY29" fmla="*/ 115260 h 1160289"/>
                <a:gd name="connsiteX30" fmla="*/ 991240 w 2451206"/>
                <a:gd name="connsiteY30" fmla="*/ 92208 h 1160289"/>
                <a:gd name="connsiteX31" fmla="*/ 1029660 w 2451206"/>
                <a:gd name="connsiteY31" fmla="*/ 53788 h 1160289"/>
                <a:gd name="connsiteX32" fmla="*/ 1052712 w 2451206"/>
                <a:gd name="connsiteY32" fmla="*/ 30736 h 1160289"/>
                <a:gd name="connsiteX33" fmla="*/ 1083448 w 2451206"/>
                <a:gd name="connsiteY33" fmla="*/ 15368 h 1160289"/>
                <a:gd name="connsiteX34" fmla="*/ 1129553 w 2451206"/>
                <a:gd name="connsiteY34" fmla="*/ 0 h 1160289"/>
                <a:gd name="connsiteX35" fmla="*/ 1483018 w 2451206"/>
                <a:gd name="connsiteY35" fmla="*/ 7684 h 1160289"/>
                <a:gd name="connsiteX36" fmla="*/ 1506070 w 2451206"/>
                <a:gd name="connsiteY36" fmla="*/ 23052 h 1160289"/>
                <a:gd name="connsiteX37" fmla="*/ 1559858 w 2451206"/>
                <a:gd name="connsiteY37" fmla="*/ 69156 h 1160289"/>
                <a:gd name="connsiteX38" fmla="*/ 1598279 w 2451206"/>
                <a:gd name="connsiteY38" fmla="*/ 138312 h 1160289"/>
                <a:gd name="connsiteX39" fmla="*/ 1613647 w 2451206"/>
                <a:gd name="connsiteY39" fmla="*/ 153681 h 1160289"/>
                <a:gd name="connsiteX40" fmla="*/ 1644383 w 2451206"/>
                <a:gd name="connsiteY40" fmla="*/ 161365 h 1160289"/>
                <a:gd name="connsiteX41" fmla="*/ 1667435 w 2451206"/>
                <a:gd name="connsiteY41" fmla="*/ 192101 h 1160289"/>
                <a:gd name="connsiteX42" fmla="*/ 1675119 w 2451206"/>
                <a:gd name="connsiteY42" fmla="*/ 215153 h 1160289"/>
                <a:gd name="connsiteX43" fmla="*/ 1698171 w 2451206"/>
                <a:gd name="connsiteY43" fmla="*/ 245889 h 1160289"/>
                <a:gd name="connsiteX44" fmla="*/ 1721223 w 2451206"/>
                <a:gd name="connsiteY44" fmla="*/ 315045 h 1160289"/>
                <a:gd name="connsiteX45" fmla="*/ 1736591 w 2451206"/>
                <a:gd name="connsiteY45" fmla="*/ 353465 h 1160289"/>
                <a:gd name="connsiteX46" fmla="*/ 1759643 w 2451206"/>
                <a:gd name="connsiteY46" fmla="*/ 376517 h 1160289"/>
                <a:gd name="connsiteX47" fmla="*/ 1775011 w 2451206"/>
                <a:gd name="connsiteY47" fmla="*/ 407254 h 1160289"/>
                <a:gd name="connsiteX48" fmla="*/ 1805748 w 2451206"/>
                <a:gd name="connsiteY48" fmla="*/ 461042 h 1160289"/>
                <a:gd name="connsiteX49" fmla="*/ 1821116 w 2451206"/>
                <a:gd name="connsiteY49" fmla="*/ 507146 h 1160289"/>
                <a:gd name="connsiteX50" fmla="*/ 1836484 w 2451206"/>
                <a:gd name="connsiteY50" fmla="*/ 530198 h 1160289"/>
                <a:gd name="connsiteX51" fmla="*/ 1844168 w 2451206"/>
                <a:gd name="connsiteY51" fmla="*/ 553250 h 1160289"/>
                <a:gd name="connsiteX52" fmla="*/ 1890272 w 2451206"/>
                <a:gd name="connsiteY52" fmla="*/ 614723 h 1160289"/>
                <a:gd name="connsiteX53" fmla="*/ 1905640 w 2451206"/>
                <a:gd name="connsiteY53" fmla="*/ 637775 h 1160289"/>
                <a:gd name="connsiteX54" fmla="*/ 1928692 w 2451206"/>
                <a:gd name="connsiteY54" fmla="*/ 660827 h 1160289"/>
                <a:gd name="connsiteX55" fmla="*/ 1944060 w 2451206"/>
                <a:gd name="connsiteY55" fmla="*/ 683879 h 1160289"/>
                <a:gd name="connsiteX56" fmla="*/ 1967112 w 2451206"/>
                <a:gd name="connsiteY56" fmla="*/ 706931 h 1160289"/>
                <a:gd name="connsiteX57" fmla="*/ 2020900 w 2451206"/>
                <a:gd name="connsiteY57" fmla="*/ 776087 h 1160289"/>
                <a:gd name="connsiteX58" fmla="*/ 2028585 w 2451206"/>
                <a:gd name="connsiteY58" fmla="*/ 806823 h 1160289"/>
                <a:gd name="connsiteX59" fmla="*/ 2043953 w 2451206"/>
                <a:gd name="connsiteY59" fmla="*/ 829875 h 1160289"/>
                <a:gd name="connsiteX60" fmla="*/ 2059321 w 2451206"/>
                <a:gd name="connsiteY60" fmla="*/ 860612 h 1160289"/>
                <a:gd name="connsiteX61" fmla="*/ 2074689 w 2451206"/>
                <a:gd name="connsiteY61" fmla="*/ 906716 h 1160289"/>
                <a:gd name="connsiteX62" fmla="*/ 2090057 w 2451206"/>
                <a:gd name="connsiteY62" fmla="*/ 937452 h 1160289"/>
                <a:gd name="connsiteX63" fmla="*/ 2097741 w 2451206"/>
                <a:gd name="connsiteY63" fmla="*/ 968188 h 1160289"/>
                <a:gd name="connsiteX64" fmla="*/ 2120793 w 2451206"/>
                <a:gd name="connsiteY64" fmla="*/ 991240 h 1160289"/>
                <a:gd name="connsiteX65" fmla="*/ 2166897 w 2451206"/>
                <a:gd name="connsiteY65" fmla="*/ 1037344 h 1160289"/>
                <a:gd name="connsiteX66" fmla="*/ 2197633 w 2451206"/>
                <a:gd name="connsiteY66" fmla="*/ 1075765 h 1160289"/>
                <a:gd name="connsiteX67" fmla="*/ 2228369 w 2451206"/>
                <a:gd name="connsiteY67" fmla="*/ 1091133 h 1160289"/>
                <a:gd name="connsiteX68" fmla="*/ 2282158 w 2451206"/>
                <a:gd name="connsiteY68" fmla="*/ 1114185 h 1160289"/>
                <a:gd name="connsiteX69" fmla="*/ 2305210 w 2451206"/>
                <a:gd name="connsiteY69" fmla="*/ 1129553 h 1160289"/>
                <a:gd name="connsiteX70" fmla="*/ 2335946 w 2451206"/>
                <a:gd name="connsiteY70" fmla="*/ 1137237 h 1160289"/>
                <a:gd name="connsiteX71" fmla="*/ 2435838 w 2451206"/>
                <a:gd name="connsiteY71" fmla="*/ 1152605 h 1160289"/>
                <a:gd name="connsiteX72" fmla="*/ 2451206 w 2451206"/>
                <a:gd name="connsiteY72" fmla="*/ 1152605 h 11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51206" h="1160289">
                  <a:moveTo>
                    <a:pt x="0" y="1137237"/>
                  </a:moveTo>
                  <a:cubicBezTo>
                    <a:pt x="15368" y="1139798"/>
                    <a:pt x="30827" y="1141866"/>
                    <a:pt x="46104" y="1144921"/>
                  </a:cubicBezTo>
                  <a:cubicBezTo>
                    <a:pt x="56460" y="1146992"/>
                    <a:pt x="66531" y="1150314"/>
                    <a:pt x="76840" y="1152605"/>
                  </a:cubicBezTo>
                  <a:cubicBezTo>
                    <a:pt x="89589" y="1155438"/>
                    <a:pt x="102453" y="1157728"/>
                    <a:pt x="115260" y="1160289"/>
                  </a:cubicBezTo>
                  <a:cubicBezTo>
                    <a:pt x="171610" y="1157728"/>
                    <a:pt x="228273" y="1159071"/>
                    <a:pt x="284309" y="1152605"/>
                  </a:cubicBezTo>
                  <a:cubicBezTo>
                    <a:pt x="301822" y="1150584"/>
                    <a:pt x="322835" y="1129500"/>
                    <a:pt x="338097" y="1121869"/>
                  </a:cubicBezTo>
                  <a:cubicBezTo>
                    <a:pt x="350434" y="1115700"/>
                    <a:pt x="363710" y="1111624"/>
                    <a:pt x="376517" y="1106501"/>
                  </a:cubicBezTo>
                  <a:lnTo>
                    <a:pt x="422621" y="1060396"/>
                  </a:lnTo>
                  <a:cubicBezTo>
                    <a:pt x="436917" y="1046100"/>
                    <a:pt x="443663" y="1041366"/>
                    <a:pt x="453358" y="1021976"/>
                  </a:cubicBezTo>
                  <a:cubicBezTo>
                    <a:pt x="460758" y="1007176"/>
                    <a:pt x="463802" y="982960"/>
                    <a:pt x="468726" y="968188"/>
                  </a:cubicBezTo>
                  <a:cubicBezTo>
                    <a:pt x="482813" y="925927"/>
                    <a:pt x="481424" y="933329"/>
                    <a:pt x="507146" y="899032"/>
                  </a:cubicBezTo>
                  <a:cubicBezTo>
                    <a:pt x="509707" y="891348"/>
                    <a:pt x="511208" y="883225"/>
                    <a:pt x="514830" y="875980"/>
                  </a:cubicBezTo>
                  <a:cubicBezTo>
                    <a:pt x="520447" y="864746"/>
                    <a:pt x="548031" y="829149"/>
                    <a:pt x="553250" y="822191"/>
                  </a:cubicBezTo>
                  <a:cubicBezTo>
                    <a:pt x="572564" y="764249"/>
                    <a:pt x="546511" y="835670"/>
                    <a:pt x="576302" y="776087"/>
                  </a:cubicBezTo>
                  <a:cubicBezTo>
                    <a:pt x="579924" y="768842"/>
                    <a:pt x="580052" y="760115"/>
                    <a:pt x="583986" y="753035"/>
                  </a:cubicBezTo>
                  <a:lnTo>
                    <a:pt x="630090" y="683879"/>
                  </a:lnTo>
                  <a:cubicBezTo>
                    <a:pt x="635213" y="676195"/>
                    <a:pt x="638928" y="667357"/>
                    <a:pt x="645458" y="660827"/>
                  </a:cubicBezTo>
                  <a:cubicBezTo>
                    <a:pt x="667357" y="638929"/>
                    <a:pt x="656808" y="651487"/>
                    <a:pt x="676195" y="622407"/>
                  </a:cubicBezTo>
                  <a:cubicBezTo>
                    <a:pt x="689720" y="581832"/>
                    <a:pt x="679386" y="606094"/>
                    <a:pt x="714615" y="553250"/>
                  </a:cubicBezTo>
                  <a:cubicBezTo>
                    <a:pt x="719738" y="545566"/>
                    <a:pt x="723453" y="536728"/>
                    <a:pt x="729983" y="530198"/>
                  </a:cubicBezTo>
                  <a:cubicBezTo>
                    <a:pt x="737667" y="522514"/>
                    <a:pt x="746719" y="515989"/>
                    <a:pt x="753035" y="507146"/>
                  </a:cubicBezTo>
                  <a:cubicBezTo>
                    <a:pt x="759693" y="497825"/>
                    <a:pt x="762510" y="486232"/>
                    <a:pt x="768403" y="476410"/>
                  </a:cubicBezTo>
                  <a:cubicBezTo>
                    <a:pt x="777906" y="460572"/>
                    <a:pt x="788894" y="445674"/>
                    <a:pt x="799139" y="430306"/>
                  </a:cubicBezTo>
                  <a:lnTo>
                    <a:pt x="814507" y="407254"/>
                  </a:lnTo>
                  <a:cubicBezTo>
                    <a:pt x="819630" y="399570"/>
                    <a:pt x="825745" y="392462"/>
                    <a:pt x="829875" y="384202"/>
                  </a:cubicBezTo>
                  <a:cubicBezTo>
                    <a:pt x="840120" y="363711"/>
                    <a:pt x="847903" y="341791"/>
                    <a:pt x="860611" y="322729"/>
                  </a:cubicBezTo>
                  <a:lnTo>
                    <a:pt x="922084" y="230521"/>
                  </a:lnTo>
                  <a:cubicBezTo>
                    <a:pt x="927207" y="222837"/>
                    <a:pt x="934532" y="216230"/>
                    <a:pt x="937452" y="207469"/>
                  </a:cubicBezTo>
                  <a:cubicBezTo>
                    <a:pt x="948056" y="175656"/>
                    <a:pt x="940643" y="191156"/>
                    <a:pt x="960504" y="161365"/>
                  </a:cubicBezTo>
                  <a:cubicBezTo>
                    <a:pt x="979817" y="103423"/>
                    <a:pt x="953766" y="174841"/>
                    <a:pt x="983556" y="115260"/>
                  </a:cubicBezTo>
                  <a:cubicBezTo>
                    <a:pt x="987178" y="108015"/>
                    <a:pt x="987618" y="99453"/>
                    <a:pt x="991240" y="92208"/>
                  </a:cubicBezTo>
                  <a:cubicBezTo>
                    <a:pt x="1007340" y="60008"/>
                    <a:pt x="1003315" y="75742"/>
                    <a:pt x="1029660" y="53788"/>
                  </a:cubicBezTo>
                  <a:cubicBezTo>
                    <a:pt x="1038008" y="46831"/>
                    <a:pt x="1043869" y="37052"/>
                    <a:pt x="1052712" y="30736"/>
                  </a:cubicBezTo>
                  <a:cubicBezTo>
                    <a:pt x="1062033" y="24078"/>
                    <a:pt x="1072813" y="19622"/>
                    <a:pt x="1083448" y="15368"/>
                  </a:cubicBezTo>
                  <a:cubicBezTo>
                    <a:pt x="1098489" y="9352"/>
                    <a:pt x="1129553" y="0"/>
                    <a:pt x="1129553" y="0"/>
                  </a:cubicBezTo>
                  <a:cubicBezTo>
                    <a:pt x="1247375" y="2561"/>
                    <a:pt x="1365389" y="482"/>
                    <a:pt x="1483018" y="7684"/>
                  </a:cubicBezTo>
                  <a:cubicBezTo>
                    <a:pt x="1492236" y="8248"/>
                    <a:pt x="1498555" y="17684"/>
                    <a:pt x="1506070" y="23052"/>
                  </a:cubicBezTo>
                  <a:cubicBezTo>
                    <a:pt x="1524116" y="35942"/>
                    <a:pt x="1545895" y="51203"/>
                    <a:pt x="1559858" y="69156"/>
                  </a:cubicBezTo>
                  <a:cubicBezTo>
                    <a:pt x="1683200" y="227736"/>
                    <a:pt x="1546115" y="51370"/>
                    <a:pt x="1598279" y="138312"/>
                  </a:cubicBezTo>
                  <a:cubicBezTo>
                    <a:pt x="1602006" y="144524"/>
                    <a:pt x="1607167" y="150441"/>
                    <a:pt x="1613647" y="153681"/>
                  </a:cubicBezTo>
                  <a:cubicBezTo>
                    <a:pt x="1623093" y="158404"/>
                    <a:pt x="1634138" y="158804"/>
                    <a:pt x="1644383" y="161365"/>
                  </a:cubicBezTo>
                  <a:cubicBezTo>
                    <a:pt x="1652067" y="171610"/>
                    <a:pt x="1661081" y="180982"/>
                    <a:pt x="1667435" y="192101"/>
                  </a:cubicBezTo>
                  <a:cubicBezTo>
                    <a:pt x="1671454" y="199133"/>
                    <a:pt x="1671100" y="208121"/>
                    <a:pt x="1675119" y="215153"/>
                  </a:cubicBezTo>
                  <a:cubicBezTo>
                    <a:pt x="1681473" y="226272"/>
                    <a:pt x="1690487" y="235644"/>
                    <a:pt x="1698171" y="245889"/>
                  </a:cubicBezTo>
                  <a:cubicBezTo>
                    <a:pt x="1710300" y="306533"/>
                    <a:pt x="1698086" y="262987"/>
                    <a:pt x="1721223" y="315045"/>
                  </a:cubicBezTo>
                  <a:cubicBezTo>
                    <a:pt x="1726825" y="327649"/>
                    <a:pt x="1729281" y="341768"/>
                    <a:pt x="1736591" y="353465"/>
                  </a:cubicBezTo>
                  <a:cubicBezTo>
                    <a:pt x="1742350" y="362680"/>
                    <a:pt x="1751959" y="368833"/>
                    <a:pt x="1759643" y="376517"/>
                  </a:cubicBezTo>
                  <a:cubicBezTo>
                    <a:pt x="1764766" y="386763"/>
                    <a:pt x="1769328" y="397308"/>
                    <a:pt x="1775011" y="407254"/>
                  </a:cubicBezTo>
                  <a:cubicBezTo>
                    <a:pt x="1793493" y="439598"/>
                    <a:pt x="1790268" y="422343"/>
                    <a:pt x="1805748" y="461042"/>
                  </a:cubicBezTo>
                  <a:cubicBezTo>
                    <a:pt x="1811764" y="476083"/>
                    <a:pt x="1812130" y="493667"/>
                    <a:pt x="1821116" y="507146"/>
                  </a:cubicBezTo>
                  <a:cubicBezTo>
                    <a:pt x="1826239" y="514830"/>
                    <a:pt x="1832354" y="521938"/>
                    <a:pt x="1836484" y="530198"/>
                  </a:cubicBezTo>
                  <a:cubicBezTo>
                    <a:pt x="1840106" y="537443"/>
                    <a:pt x="1840234" y="546170"/>
                    <a:pt x="1844168" y="553250"/>
                  </a:cubicBezTo>
                  <a:cubicBezTo>
                    <a:pt x="1892905" y="640977"/>
                    <a:pt x="1856360" y="572331"/>
                    <a:pt x="1890272" y="614723"/>
                  </a:cubicBezTo>
                  <a:cubicBezTo>
                    <a:pt x="1896041" y="621934"/>
                    <a:pt x="1899728" y="630680"/>
                    <a:pt x="1905640" y="637775"/>
                  </a:cubicBezTo>
                  <a:cubicBezTo>
                    <a:pt x="1912597" y="646123"/>
                    <a:pt x="1921735" y="652479"/>
                    <a:pt x="1928692" y="660827"/>
                  </a:cubicBezTo>
                  <a:cubicBezTo>
                    <a:pt x="1934604" y="667922"/>
                    <a:pt x="1938148" y="676784"/>
                    <a:pt x="1944060" y="683879"/>
                  </a:cubicBezTo>
                  <a:cubicBezTo>
                    <a:pt x="1951017" y="692227"/>
                    <a:pt x="1960440" y="698353"/>
                    <a:pt x="1967112" y="706931"/>
                  </a:cubicBezTo>
                  <a:cubicBezTo>
                    <a:pt x="2031449" y="789650"/>
                    <a:pt x="1968565" y="723752"/>
                    <a:pt x="2020900" y="776087"/>
                  </a:cubicBezTo>
                  <a:cubicBezTo>
                    <a:pt x="2023462" y="786332"/>
                    <a:pt x="2024425" y="797116"/>
                    <a:pt x="2028585" y="806823"/>
                  </a:cubicBezTo>
                  <a:cubicBezTo>
                    <a:pt x="2032223" y="815311"/>
                    <a:pt x="2039371" y="821857"/>
                    <a:pt x="2043953" y="829875"/>
                  </a:cubicBezTo>
                  <a:cubicBezTo>
                    <a:pt x="2049636" y="839821"/>
                    <a:pt x="2055067" y="849976"/>
                    <a:pt x="2059321" y="860612"/>
                  </a:cubicBezTo>
                  <a:cubicBezTo>
                    <a:pt x="2065337" y="875653"/>
                    <a:pt x="2067444" y="892227"/>
                    <a:pt x="2074689" y="906716"/>
                  </a:cubicBezTo>
                  <a:cubicBezTo>
                    <a:pt x="2079812" y="916961"/>
                    <a:pt x="2086035" y="926727"/>
                    <a:pt x="2090057" y="937452"/>
                  </a:cubicBezTo>
                  <a:cubicBezTo>
                    <a:pt x="2093765" y="947340"/>
                    <a:pt x="2092501" y="959019"/>
                    <a:pt x="2097741" y="968188"/>
                  </a:cubicBezTo>
                  <a:cubicBezTo>
                    <a:pt x="2103132" y="977623"/>
                    <a:pt x="2113721" y="982989"/>
                    <a:pt x="2120793" y="991240"/>
                  </a:cubicBezTo>
                  <a:cubicBezTo>
                    <a:pt x="2158917" y="1035718"/>
                    <a:pt x="2126316" y="1010290"/>
                    <a:pt x="2166897" y="1037344"/>
                  </a:cubicBezTo>
                  <a:cubicBezTo>
                    <a:pt x="2175117" y="1049673"/>
                    <a:pt x="2184496" y="1067006"/>
                    <a:pt x="2197633" y="1075765"/>
                  </a:cubicBezTo>
                  <a:cubicBezTo>
                    <a:pt x="2207164" y="1082119"/>
                    <a:pt x="2218424" y="1085450"/>
                    <a:pt x="2228369" y="1091133"/>
                  </a:cubicBezTo>
                  <a:cubicBezTo>
                    <a:pt x="2269642" y="1114718"/>
                    <a:pt x="2231674" y="1101564"/>
                    <a:pt x="2282158" y="1114185"/>
                  </a:cubicBezTo>
                  <a:cubicBezTo>
                    <a:pt x="2289842" y="1119308"/>
                    <a:pt x="2296722" y="1125915"/>
                    <a:pt x="2305210" y="1129553"/>
                  </a:cubicBezTo>
                  <a:cubicBezTo>
                    <a:pt x="2314917" y="1133713"/>
                    <a:pt x="2325637" y="1134946"/>
                    <a:pt x="2335946" y="1137237"/>
                  </a:cubicBezTo>
                  <a:cubicBezTo>
                    <a:pt x="2374319" y="1145764"/>
                    <a:pt x="2393497" y="1148371"/>
                    <a:pt x="2435838" y="1152605"/>
                  </a:cubicBezTo>
                  <a:cubicBezTo>
                    <a:pt x="2440935" y="1153115"/>
                    <a:pt x="2446083" y="1152605"/>
                    <a:pt x="2451206" y="11526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852928" y="3849701"/>
              <a:ext cx="2420470" cy="86217"/>
            </a:xfrm>
            <a:custGeom>
              <a:avLst/>
              <a:gdLst>
                <a:gd name="connsiteX0" fmla="*/ 0 w 2420470"/>
                <a:gd name="connsiteY0" fmla="*/ 30736 h 86217"/>
                <a:gd name="connsiteX1" fmla="*/ 38420 w 2420470"/>
                <a:gd name="connsiteY1" fmla="*/ 38420 h 86217"/>
                <a:gd name="connsiteX2" fmla="*/ 61472 w 2420470"/>
                <a:gd name="connsiteY2" fmla="*/ 46104 h 86217"/>
                <a:gd name="connsiteX3" fmla="*/ 430306 w 2420470"/>
                <a:gd name="connsiteY3" fmla="*/ 38420 h 86217"/>
                <a:gd name="connsiteX4" fmla="*/ 484094 w 2420470"/>
                <a:gd name="connsiteY4" fmla="*/ 15368 h 86217"/>
                <a:gd name="connsiteX5" fmla="*/ 553250 w 2420470"/>
                <a:gd name="connsiteY5" fmla="*/ 0 h 86217"/>
                <a:gd name="connsiteX6" fmla="*/ 1021976 w 2420470"/>
                <a:gd name="connsiteY6" fmla="*/ 7684 h 86217"/>
                <a:gd name="connsiteX7" fmla="*/ 1083448 w 2420470"/>
                <a:gd name="connsiteY7" fmla="*/ 23052 h 86217"/>
                <a:gd name="connsiteX8" fmla="*/ 1144921 w 2420470"/>
                <a:gd name="connsiteY8" fmla="*/ 30736 h 86217"/>
                <a:gd name="connsiteX9" fmla="*/ 1244813 w 2420470"/>
                <a:gd name="connsiteY9" fmla="*/ 46104 h 86217"/>
                <a:gd name="connsiteX10" fmla="*/ 1275549 w 2420470"/>
                <a:gd name="connsiteY10" fmla="*/ 53788 h 86217"/>
                <a:gd name="connsiteX11" fmla="*/ 1682803 w 2420470"/>
                <a:gd name="connsiteY11" fmla="*/ 61472 h 86217"/>
                <a:gd name="connsiteX12" fmla="*/ 1821116 w 2420470"/>
                <a:gd name="connsiteY12" fmla="*/ 53788 h 86217"/>
                <a:gd name="connsiteX13" fmla="*/ 1867220 w 2420470"/>
                <a:gd name="connsiteY13" fmla="*/ 38420 h 86217"/>
                <a:gd name="connsiteX14" fmla="*/ 1897956 w 2420470"/>
                <a:gd name="connsiteY14" fmla="*/ 30736 h 86217"/>
                <a:gd name="connsiteX15" fmla="*/ 1990164 w 2420470"/>
                <a:gd name="connsiteY15" fmla="*/ 38420 h 86217"/>
                <a:gd name="connsiteX16" fmla="*/ 2013217 w 2420470"/>
                <a:gd name="connsiteY16" fmla="*/ 46104 h 86217"/>
                <a:gd name="connsiteX17" fmla="*/ 2059321 w 2420470"/>
                <a:gd name="connsiteY17" fmla="*/ 53788 h 86217"/>
                <a:gd name="connsiteX18" fmla="*/ 2082373 w 2420470"/>
                <a:gd name="connsiteY18" fmla="*/ 61472 h 86217"/>
                <a:gd name="connsiteX19" fmla="*/ 2128477 w 2420470"/>
                <a:gd name="connsiteY19" fmla="*/ 69156 h 86217"/>
                <a:gd name="connsiteX20" fmla="*/ 2159213 w 2420470"/>
                <a:gd name="connsiteY20" fmla="*/ 76840 h 86217"/>
                <a:gd name="connsiteX21" fmla="*/ 2420470 w 2420470"/>
                <a:gd name="connsiteY21" fmla="*/ 84524 h 8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0470" h="86217">
                  <a:moveTo>
                    <a:pt x="0" y="30736"/>
                  </a:moveTo>
                  <a:cubicBezTo>
                    <a:pt x="12807" y="33297"/>
                    <a:pt x="25750" y="35252"/>
                    <a:pt x="38420" y="38420"/>
                  </a:cubicBezTo>
                  <a:cubicBezTo>
                    <a:pt x="46278" y="40384"/>
                    <a:pt x="53372" y="46104"/>
                    <a:pt x="61472" y="46104"/>
                  </a:cubicBezTo>
                  <a:cubicBezTo>
                    <a:pt x="184443" y="46104"/>
                    <a:pt x="307361" y="40981"/>
                    <a:pt x="430306" y="38420"/>
                  </a:cubicBezTo>
                  <a:cubicBezTo>
                    <a:pt x="494274" y="22428"/>
                    <a:pt x="431029" y="41900"/>
                    <a:pt x="484094" y="15368"/>
                  </a:cubicBezTo>
                  <a:cubicBezTo>
                    <a:pt x="503010" y="5910"/>
                    <a:pt x="535543" y="2951"/>
                    <a:pt x="553250" y="0"/>
                  </a:cubicBezTo>
                  <a:lnTo>
                    <a:pt x="1021976" y="7684"/>
                  </a:lnTo>
                  <a:cubicBezTo>
                    <a:pt x="1073562" y="9247"/>
                    <a:pt x="1044766" y="16019"/>
                    <a:pt x="1083448" y="23052"/>
                  </a:cubicBezTo>
                  <a:cubicBezTo>
                    <a:pt x="1103765" y="26746"/>
                    <a:pt x="1124430" y="28175"/>
                    <a:pt x="1144921" y="30736"/>
                  </a:cubicBezTo>
                  <a:cubicBezTo>
                    <a:pt x="1198404" y="48564"/>
                    <a:pt x="1140811" y="31247"/>
                    <a:pt x="1244813" y="46104"/>
                  </a:cubicBezTo>
                  <a:cubicBezTo>
                    <a:pt x="1255268" y="47598"/>
                    <a:pt x="1264995" y="53418"/>
                    <a:pt x="1275549" y="53788"/>
                  </a:cubicBezTo>
                  <a:cubicBezTo>
                    <a:pt x="1411241" y="58549"/>
                    <a:pt x="1547052" y="58911"/>
                    <a:pt x="1682803" y="61472"/>
                  </a:cubicBezTo>
                  <a:cubicBezTo>
                    <a:pt x="1728907" y="58911"/>
                    <a:pt x="1775297" y="59515"/>
                    <a:pt x="1821116" y="53788"/>
                  </a:cubicBezTo>
                  <a:cubicBezTo>
                    <a:pt x="1837190" y="51779"/>
                    <a:pt x="1851504" y="42349"/>
                    <a:pt x="1867220" y="38420"/>
                  </a:cubicBezTo>
                  <a:lnTo>
                    <a:pt x="1897956" y="30736"/>
                  </a:lnTo>
                  <a:cubicBezTo>
                    <a:pt x="1928692" y="33297"/>
                    <a:pt x="1959592" y="34344"/>
                    <a:pt x="1990164" y="38420"/>
                  </a:cubicBezTo>
                  <a:cubicBezTo>
                    <a:pt x="1998193" y="39491"/>
                    <a:pt x="2005310" y="44347"/>
                    <a:pt x="2013217" y="46104"/>
                  </a:cubicBezTo>
                  <a:cubicBezTo>
                    <a:pt x="2028426" y="49484"/>
                    <a:pt x="2044112" y="50408"/>
                    <a:pt x="2059321" y="53788"/>
                  </a:cubicBezTo>
                  <a:cubicBezTo>
                    <a:pt x="2067228" y="55545"/>
                    <a:pt x="2074466" y="59715"/>
                    <a:pt x="2082373" y="61472"/>
                  </a:cubicBezTo>
                  <a:cubicBezTo>
                    <a:pt x="2097582" y="64852"/>
                    <a:pt x="2113200" y="66101"/>
                    <a:pt x="2128477" y="69156"/>
                  </a:cubicBezTo>
                  <a:cubicBezTo>
                    <a:pt x="2138833" y="71227"/>
                    <a:pt x="2148775" y="75234"/>
                    <a:pt x="2159213" y="76840"/>
                  </a:cubicBezTo>
                  <a:cubicBezTo>
                    <a:pt x="2255123" y="91595"/>
                    <a:pt x="2307017" y="84524"/>
                    <a:pt x="2420470" y="84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290918" y="2796988"/>
              <a:ext cx="1175657" cy="922084"/>
            </a:xfrm>
            <a:custGeom>
              <a:avLst/>
              <a:gdLst>
                <a:gd name="connsiteX0" fmla="*/ 0 w 1175657"/>
                <a:gd name="connsiteY0" fmla="*/ 922084 h 922084"/>
                <a:gd name="connsiteX1" fmla="*/ 38420 w 1175657"/>
                <a:gd name="connsiteY1" fmla="*/ 891348 h 922084"/>
                <a:gd name="connsiteX2" fmla="*/ 69156 w 1175657"/>
                <a:gd name="connsiteY2" fmla="*/ 845244 h 922084"/>
                <a:gd name="connsiteX3" fmla="*/ 122944 w 1175657"/>
                <a:gd name="connsiteY3" fmla="*/ 776088 h 922084"/>
                <a:gd name="connsiteX4" fmla="*/ 138312 w 1175657"/>
                <a:gd name="connsiteY4" fmla="*/ 753036 h 922084"/>
                <a:gd name="connsiteX5" fmla="*/ 176732 w 1175657"/>
                <a:gd name="connsiteY5" fmla="*/ 714615 h 922084"/>
                <a:gd name="connsiteX6" fmla="*/ 184416 w 1175657"/>
                <a:gd name="connsiteY6" fmla="*/ 691563 h 922084"/>
                <a:gd name="connsiteX7" fmla="*/ 222837 w 1175657"/>
                <a:gd name="connsiteY7" fmla="*/ 660827 h 922084"/>
                <a:gd name="connsiteX8" fmla="*/ 261257 w 1175657"/>
                <a:gd name="connsiteY8" fmla="*/ 591671 h 922084"/>
                <a:gd name="connsiteX9" fmla="*/ 284309 w 1175657"/>
                <a:gd name="connsiteY9" fmla="*/ 576303 h 922084"/>
                <a:gd name="connsiteX10" fmla="*/ 315045 w 1175657"/>
                <a:gd name="connsiteY10" fmla="*/ 537883 h 922084"/>
                <a:gd name="connsiteX11" fmla="*/ 345781 w 1175657"/>
                <a:gd name="connsiteY11" fmla="*/ 499462 h 922084"/>
                <a:gd name="connsiteX12" fmla="*/ 368833 w 1175657"/>
                <a:gd name="connsiteY12" fmla="*/ 453358 h 922084"/>
                <a:gd name="connsiteX13" fmla="*/ 391885 w 1175657"/>
                <a:gd name="connsiteY13" fmla="*/ 445674 h 922084"/>
                <a:gd name="connsiteX14" fmla="*/ 422621 w 1175657"/>
                <a:gd name="connsiteY14" fmla="*/ 414938 h 922084"/>
                <a:gd name="connsiteX15" fmla="*/ 430306 w 1175657"/>
                <a:gd name="connsiteY15" fmla="*/ 391886 h 922084"/>
                <a:gd name="connsiteX16" fmla="*/ 453358 w 1175657"/>
                <a:gd name="connsiteY16" fmla="*/ 368834 h 922084"/>
                <a:gd name="connsiteX17" fmla="*/ 484094 w 1175657"/>
                <a:gd name="connsiteY17" fmla="*/ 322730 h 922084"/>
                <a:gd name="connsiteX18" fmla="*/ 507146 w 1175657"/>
                <a:gd name="connsiteY18" fmla="*/ 299678 h 922084"/>
                <a:gd name="connsiteX19" fmla="*/ 537882 w 1175657"/>
                <a:gd name="connsiteY19" fmla="*/ 230521 h 922084"/>
                <a:gd name="connsiteX20" fmla="*/ 553250 w 1175657"/>
                <a:gd name="connsiteY20" fmla="*/ 207469 h 922084"/>
                <a:gd name="connsiteX21" fmla="*/ 560934 w 1175657"/>
                <a:gd name="connsiteY21" fmla="*/ 184417 h 922084"/>
                <a:gd name="connsiteX22" fmla="*/ 591670 w 1175657"/>
                <a:gd name="connsiteY22" fmla="*/ 138313 h 922084"/>
                <a:gd name="connsiteX23" fmla="*/ 607038 w 1175657"/>
                <a:gd name="connsiteY23" fmla="*/ 92209 h 922084"/>
                <a:gd name="connsiteX24" fmla="*/ 637774 w 1175657"/>
                <a:gd name="connsiteY24" fmla="*/ 46104 h 922084"/>
                <a:gd name="connsiteX25" fmla="*/ 653143 w 1175657"/>
                <a:gd name="connsiteY25" fmla="*/ 23052 h 922084"/>
                <a:gd name="connsiteX26" fmla="*/ 699247 w 1175657"/>
                <a:gd name="connsiteY26" fmla="*/ 0 h 922084"/>
                <a:gd name="connsiteX27" fmla="*/ 991240 w 1175657"/>
                <a:gd name="connsiteY27" fmla="*/ 7684 h 922084"/>
                <a:gd name="connsiteX28" fmla="*/ 1014292 w 1175657"/>
                <a:gd name="connsiteY28" fmla="*/ 15368 h 922084"/>
                <a:gd name="connsiteX29" fmla="*/ 1029660 w 1175657"/>
                <a:gd name="connsiteY29" fmla="*/ 61473 h 922084"/>
                <a:gd name="connsiteX30" fmla="*/ 1037344 w 1175657"/>
                <a:gd name="connsiteY30" fmla="*/ 84525 h 922084"/>
                <a:gd name="connsiteX31" fmla="*/ 1060396 w 1175657"/>
                <a:gd name="connsiteY31" fmla="*/ 99893 h 922084"/>
                <a:gd name="connsiteX32" fmla="*/ 1075764 w 1175657"/>
                <a:gd name="connsiteY32" fmla="*/ 122945 h 922084"/>
                <a:gd name="connsiteX33" fmla="*/ 1098816 w 1175657"/>
                <a:gd name="connsiteY33" fmla="*/ 130629 h 922084"/>
                <a:gd name="connsiteX34" fmla="*/ 1114185 w 1175657"/>
                <a:gd name="connsiteY34" fmla="*/ 145997 h 922084"/>
                <a:gd name="connsiteX35" fmla="*/ 1121869 w 1175657"/>
                <a:gd name="connsiteY35" fmla="*/ 169049 h 922084"/>
                <a:gd name="connsiteX36" fmla="*/ 1144921 w 1175657"/>
                <a:gd name="connsiteY36" fmla="*/ 176733 h 922084"/>
                <a:gd name="connsiteX37" fmla="*/ 1175657 w 1175657"/>
                <a:gd name="connsiteY37" fmla="*/ 222837 h 9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5657" h="922084">
                  <a:moveTo>
                    <a:pt x="0" y="922084"/>
                  </a:moveTo>
                  <a:cubicBezTo>
                    <a:pt x="12807" y="911839"/>
                    <a:pt x="27449" y="903538"/>
                    <a:pt x="38420" y="891348"/>
                  </a:cubicBezTo>
                  <a:cubicBezTo>
                    <a:pt x="50776" y="877619"/>
                    <a:pt x="56096" y="858304"/>
                    <a:pt x="69156" y="845244"/>
                  </a:cubicBezTo>
                  <a:cubicBezTo>
                    <a:pt x="105268" y="809132"/>
                    <a:pt x="86180" y="831234"/>
                    <a:pt x="122944" y="776088"/>
                  </a:cubicBezTo>
                  <a:cubicBezTo>
                    <a:pt x="128067" y="768404"/>
                    <a:pt x="131782" y="759566"/>
                    <a:pt x="138312" y="753036"/>
                  </a:cubicBezTo>
                  <a:lnTo>
                    <a:pt x="176732" y="714615"/>
                  </a:lnTo>
                  <a:cubicBezTo>
                    <a:pt x="179293" y="706931"/>
                    <a:pt x="180249" y="698508"/>
                    <a:pt x="184416" y="691563"/>
                  </a:cubicBezTo>
                  <a:cubicBezTo>
                    <a:pt x="191715" y="679399"/>
                    <a:pt x="212368" y="667806"/>
                    <a:pt x="222837" y="660827"/>
                  </a:cubicBezTo>
                  <a:cubicBezTo>
                    <a:pt x="230844" y="636805"/>
                    <a:pt x="238610" y="606769"/>
                    <a:pt x="261257" y="591671"/>
                  </a:cubicBezTo>
                  <a:lnTo>
                    <a:pt x="284309" y="576303"/>
                  </a:lnTo>
                  <a:cubicBezTo>
                    <a:pt x="303624" y="518359"/>
                    <a:pt x="275323" y="587537"/>
                    <a:pt x="315045" y="537883"/>
                  </a:cubicBezTo>
                  <a:cubicBezTo>
                    <a:pt x="357462" y="484860"/>
                    <a:pt x="279719" y="543504"/>
                    <a:pt x="345781" y="499462"/>
                  </a:cubicBezTo>
                  <a:cubicBezTo>
                    <a:pt x="350843" y="484276"/>
                    <a:pt x="355291" y="464191"/>
                    <a:pt x="368833" y="453358"/>
                  </a:cubicBezTo>
                  <a:cubicBezTo>
                    <a:pt x="375158" y="448298"/>
                    <a:pt x="384201" y="448235"/>
                    <a:pt x="391885" y="445674"/>
                  </a:cubicBezTo>
                  <a:cubicBezTo>
                    <a:pt x="412375" y="384204"/>
                    <a:pt x="381640" y="455917"/>
                    <a:pt x="422621" y="414938"/>
                  </a:cubicBezTo>
                  <a:cubicBezTo>
                    <a:pt x="428348" y="409211"/>
                    <a:pt x="425813" y="398625"/>
                    <a:pt x="430306" y="391886"/>
                  </a:cubicBezTo>
                  <a:cubicBezTo>
                    <a:pt x="436334" y="382844"/>
                    <a:pt x="446686" y="377412"/>
                    <a:pt x="453358" y="368834"/>
                  </a:cubicBezTo>
                  <a:cubicBezTo>
                    <a:pt x="464698" y="354255"/>
                    <a:pt x="471034" y="335790"/>
                    <a:pt x="484094" y="322730"/>
                  </a:cubicBezTo>
                  <a:cubicBezTo>
                    <a:pt x="491778" y="315046"/>
                    <a:pt x="500189" y="308026"/>
                    <a:pt x="507146" y="299678"/>
                  </a:cubicBezTo>
                  <a:cubicBezTo>
                    <a:pt x="559277" y="237120"/>
                    <a:pt x="470870" y="331039"/>
                    <a:pt x="537882" y="230521"/>
                  </a:cubicBezTo>
                  <a:cubicBezTo>
                    <a:pt x="543005" y="222837"/>
                    <a:pt x="549120" y="215729"/>
                    <a:pt x="553250" y="207469"/>
                  </a:cubicBezTo>
                  <a:cubicBezTo>
                    <a:pt x="556872" y="200224"/>
                    <a:pt x="557000" y="191497"/>
                    <a:pt x="560934" y="184417"/>
                  </a:cubicBezTo>
                  <a:cubicBezTo>
                    <a:pt x="569904" y="168271"/>
                    <a:pt x="585829" y="155835"/>
                    <a:pt x="591670" y="138313"/>
                  </a:cubicBezTo>
                  <a:cubicBezTo>
                    <a:pt x="596793" y="122945"/>
                    <a:pt x="598052" y="105688"/>
                    <a:pt x="607038" y="92209"/>
                  </a:cubicBezTo>
                  <a:lnTo>
                    <a:pt x="637774" y="46104"/>
                  </a:lnTo>
                  <a:cubicBezTo>
                    <a:pt x="642897" y="38420"/>
                    <a:pt x="644382" y="25972"/>
                    <a:pt x="653143" y="23052"/>
                  </a:cubicBezTo>
                  <a:cubicBezTo>
                    <a:pt x="684956" y="12448"/>
                    <a:pt x="669456" y="19861"/>
                    <a:pt x="699247" y="0"/>
                  </a:cubicBezTo>
                  <a:cubicBezTo>
                    <a:pt x="796578" y="2561"/>
                    <a:pt x="893991" y="2940"/>
                    <a:pt x="991240" y="7684"/>
                  </a:cubicBezTo>
                  <a:cubicBezTo>
                    <a:pt x="999330" y="8079"/>
                    <a:pt x="1009584" y="8777"/>
                    <a:pt x="1014292" y="15368"/>
                  </a:cubicBezTo>
                  <a:cubicBezTo>
                    <a:pt x="1023708" y="28550"/>
                    <a:pt x="1024537" y="46105"/>
                    <a:pt x="1029660" y="61473"/>
                  </a:cubicBezTo>
                  <a:cubicBezTo>
                    <a:pt x="1032221" y="69157"/>
                    <a:pt x="1030605" y="80032"/>
                    <a:pt x="1037344" y="84525"/>
                  </a:cubicBezTo>
                  <a:lnTo>
                    <a:pt x="1060396" y="99893"/>
                  </a:lnTo>
                  <a:cubicBezTo>
                    <a:pt x="1065519" y="107577"/>
                    <a:pt x="1068553" y="117176"/>
                    <a:pt x="1075764" y="122945"/>
                  </a:cubicBezTo>
                  <a:cubicBezTo>
                    <a:pt x="1082089" y="128005"/>
                    <a:pt x="1091871" y="126462"/>
                    <a:pt x="1098816" y="130629"/>
                  </a:cubicBezTo>
                  <a:cubicBezTo>
                    <a:pt x="1105028" y="134356"/>
                    <a:pt x="1109062" y="140874"/>
                    <a:pt x="1114185" y="145997"/>
                  </a:cubicBezTo>
                  <a:cubicBezTo>
                    <a:pt x="1116746" y="153681"/>
                    <a:pt x="1116142" y="163322"/>
                    <a:pt x="1121869" y="169049"/>
                  </a:cubicBezTo>
                  <a:cubicBezTo>
                    <a:pt x="1127596" y="174776"/>
                    <a:pt x="1140213" y="170142"/>
                    <a:pt x="1144921" y="176733"/>
                  </a:cubicBezTo>
                  <a:cubicBezTo>
                    <a:pt x="1181324" y="227697"/>
                    <a:pt x="1137950" y="222837"/>
                    <a:pt x="1175657" y="2228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1275550" y="3726756"/>
              <a:ext cx="1598279" cy="99893"/>
            </a:xfrm>
            <a:custGeom>
              <a:avLst/>
              <a:gdLst>
                <a:gd name="connsiteX0" fmla="*/ 0 w 1598279"/>
                <a:gd name="connsiteY0" fmla="*/ 76841 h 99893"/>
                <a:gd name="connsiteX1" fmla="*/ 99892 w 1598279"/>
                <a:gd name="connsiteY1" fmla="*/ 69157 h 99893"/>
                <a:gd name="connsiteX2" fmla="*/ 145996 w 1598279"/>
                <a:gd name="connsiteY2" fmla="*/ 53789 h 99893"/>
                <a:gd name="connsiteX3" fmla="*/ 169048 w 1598279"/>
                <a:gd name="connsiteY3" fmla="*/ 46105 h 99893"/>
                <a:gd name="connsiteX4" fmla="*/ 184416 w 1598279"/>
                <a:gd name="connsiteY4" fmla="*/ 30736 h 99893"/>
                <a:gd name="connsiteX5" fmla="*/ 207468 w 1598279"/>
                <a:gd name="connsiteY5" fmla="*/ 23052 h 99893"/>
                <a:gd name="connsiteX6" fmla="*/ 353465 w 1598279"/>
                <a:gd name="connsiteY6" fmla="*/ 30736 h 99893"/>
                <a:gd name="connsiteX7" fmla="*/ 445674 w 1598279"/>
                <a:gd name="connsiteY7" fmla="*/ 61473 h 99893"/>
                <a:gd name="connsiteX8" fmla="*/ 507146 w 1598279"/>
                <a:gd name="connsiteY8" fmla="*/ 76841 h 99893"/>
                <a:gd name="connsiteX9" fmla="*/ 668511 w 1598279"/>
                <a:gd name="connsiteY9" fmla="*/ 84525 h 99893"/>
                <a:gd name="connsiteX10" fmla="*/ 768403 w 1598279"/>
                <a:gd name="connsiteY10" fmla="*/ 92209 h 99893"/>
                <a:gd name="connsiteX11" fmla="*/ 791455 w 1598279"/>
                <a:gd name="connsiteY11" fmla="*/ 99893 h 99893"/>
                <a:gd name="connsiteX12" fmla="*/ 883663 w 1598279"/>
                <a:gd name="connsiteY12" fmla="*/ 84525 h 99893"/>
                <a:gd name="connsiteX13" fmla="*/ 914400 w 1598279"/>
                <a:gd name="connsiteY13" fmla="*/ 76841 h 99893"/>
                <a:gd name="connsiteX14" fmla="*/ 960504 w 1598279"/>
                <a:gd name="connsiteY14" fmla="*/ 61473 h 99893"/>
                <a:gd name="connsiteX15" fmla="*/ 1114184 w 1598279"/>
                <a:gd name="connsiteY15" fmla="*/ 53789 h 99893"/>
                <a:gd name="connsiteX16" fmla="*/ 1160289 w 1598279"/>
                <a:gd name="connsiteY16" fmla="*/ 38420 h 99893"/>
                <a:gd name="connsiteX17" fmla="*/ 1183341 w 1598279"/>
                <a:gd name="connsiteY17" fmla="*/ 23052 h 99893"/>
                <a:gd name="connsiteX18" fmla="*/ 1229445 w 1598279"/>
                <a:gd name="connsiteY18" fmla="*/ 7684 h 99893"/>
                <a:gd name="connsiteX19" fmla="*/ 1252497 w 1598279"/>
                <a:gd name="connsiteY19" fmla="*/ 0 h 99893"/>
                <a:gd name="connsiteX20" fmla="*/ 1406178 w 1598279"/>
                <a:gd name="connsiteY20" fmla="*/ 15368 h 99893"/>
                <a:gd name="connsiteX21" fmla="*/ 1452282 w 1598279"/>
                <a:gd name="connsiteY21" fmla="*/ 30736 h 99893"/>
                <a:gd name="connsiteX22" fmla="*/ 1475334 w 1598279"/>
                <a:gd name="connsiteY22" fmla="*/ 38420 h 99893"/>
                <a:gd name="connsiteX23" fmla="*/ 1536806 w 1598279"/>
                <a:gd name="connsiteY23" fmla="*/ 46105 h 99893"/>
                <a:gd name="connsiteX24" fmla="*/ 1598279 w 1598279"/>
                <a:gd name="connsiteY24" fmla="*/ 53789 h 9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8279" h="99893">
                  <a:moveTo>
                    <a:pt x="0" y="76841"/>
                  </a:moveTo>
                  <a:cubicBezTo>
                    <a:pt x="33297" y="74280"/>
                    <a:pt x="66905" y="74365"/>
                    <a:pt x="99892" y="69157"/>
                  </a:cubicBezTo>
                  <a:cubicBezTo>
                    <a:pt x="115893" y="66631"/>
                    <a:pt x="130628" y="58912"/>
                    <a:pt x="145996" y="53789"/>
                  </a:cubicBezTo>
                  <a:lnTo>
                    <a:pt x="169048" y="46105"/>
                  </a:lnTo>
                  <a:cubicBezTo>
                    <a:pt x="174171" y="40982"/>
                    <a:pt x="178204" y="34464"/>
                    <a:pt x="184416" y="30736"/>
                  </a:cubicBezTo>
                  <a:cubicBezTo>
                    <a:pt x="191361" y="26569"/>
                    <a:pt x="199368" y="23052"/>
                    <a:pt x="207468" y="23052"/>
                  </a:cubicBezTo>
                  <a:cubicBezTo>
                    <a:pt x="256201" y="23052"/>
                    <a:pt x="304799" y="28175"/>
                    <a:pt x="353465" y="30736"/>
                  </a:cubicBezTo>
                  <a:lnTo>
                    <a:pt x="445674" y="61473"/>
                  </a:lnTo>
                  <a:cubicBezTo>
                    <a:pt x="467315" y="68687"/>
                    <a:pt x="483037" y="74986"/>
                    <a:pt x="507146" y="76841"/>
                  </a:cubicBezTo>
                  <a:cubicBezTo>
                    <a:pt x="560837" y="80971"/>
                    <a:pt x="614755" y="81363"/>
                    <a:pt x="668511" y="84525"/>
                  </a:cubicBezTo>
                  <a:cubicBezTo>
                    <a:pt x="701849" y="86486"/>
                    <a:pt x="735106" y="89648"/>
                    <a:pt x="768403" y="92209"/>
                  </a:cubicBezTo>
                  <a:cubicBezTo>
                    <a:pt x="776087" y="94770"/>
                    <a:pt x="783355" y="99893"/>
                    <a:pt x="791455" y="99893"/>
                  </a:cubicBezTo>
                  <a:cubicBezTo>
                    <a:pt x="860142" y="99893"/>
                    <a:pt x="841582" y="96548"/>
                    <a:pt x="883663" y="84525"/>
                  </a:cubicBezTo>
                  <a:cubicBezTo>
                    <a:pt x="893818" y="81624"/>
                    <a:pt x="904284" y="79876"/>
                    <a:pt x="914400" y="76841"/>
                  </a:cubicBezTo>
                  <a:cubicBezTo>
                    <a:pt x="929916" y="72186"/>
                    <a:pt x="944325" y="62282"/>
                    <a:pt x="960504" y="61473"/>
                  </a:cubicBezTo>
                  <a:lnTo>
                    <a:pt x="1114184" y="53789"/>
                  </a:lnTo>
                  <a:cubicBezTo>
                    <a:pt x="1129552" y="48666"/>
                    <a:pt x="1146810" y="47406"/>
                    <a:pt x="1160289" y="38420"/>
                  </a:cubicBezTo>
                  <a:cubicBezTo>
                    <a:pt x="1167973" y="33297"/>
                    <a:pt x="1174902" y="26803"/>
                    <a:pt x="1183341" y="23052"/>
                  </a:cubicBezTo>
                  <a:cubicBezTo>
                    <a:pt x="1198144" y="16473"/>
                    <a:pt x="1214077" y="12807"/>
                    <a:pt x="1229445" y="7684"/>
                  </a:cubicBezTo>
                  <a:lnTo>
                    <a:pt x="1252497" y="0"/>
                  </a:lnTo>
                  <a:cubicBezTo>
                    <a:pt x="1287784" y="2520"/>
                    <a:pt x="1362676" y="4493"/>
                    <a:pt x="1406178" y="15368"/>
                  </a:cubicBezTo>
                  <a:cubicBezTo>
                    <a:pt x="1421894" y="19297"/>
                    <a:pt x="1436914" y="25613"/>
                    <a:pt x="1452282" y="30736"/>
                  </a:cubicBezTo>
                  <a:cubicBezTo>
                    <a:pt x="1459966" y="33297"/>
                    <a:pt x="1467297" y="37415"/>
                    <a:pt x="1475334" y="38420"/>
                  </a:cubicBezTo>
                  <a:lnTo>
                    <a:pt x="1536806" y="46105"/>
                  </a:lnTo>
                  <a:cubicBezTo>
                    <a:pt x="1572008" y="57839"/>
                    <a:pt x="1551758" y="53789"/>
                    <a:pt x="1598279" y="53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128477" y="3834020"/>
              <a:ext cx="622407" cy="46417"/>
            </a:xfrm>
            <a:custGeom>
              <a:avLst/>
              <a:gdLst>
                <a:gd name="connsiteX0" fmla="*/ 0 w 622407"/>
                <a:gd name="connsiteY0" fmla="*/ 313 h 46417"/>
                <a:gd name="connsiteX1" fmla="*/ 38420 w 622407"/>
                <a:gd name="connsiteY1" fmla="*/ 15681 h 46417"/>
                <a:gd name="connsiteX2" fmla="*/ 238205 w 622407"/>
                <a:gd name="connsiteY2" fmla="*/ 313 h 46417"/>
                <a:gd name="connsiteX3" fmla="*/ 361150 w 622407"/>
                <a:gd name="connsiteY3" fmla="*/ 7997 h 46417"/>
                <a:gd name="connsiteX4" fmla="*/ 407254 w 622407"/>
                <a:gd name="connsiteY4" fmla="*/ 23365 h 46417"/>
                <a:gd name="connsiteX5" fmla="*/ 484094 w 622407"/>
                <a:gd name="connsiteY5" fmla="*/ 15681 h 46417"/>
                <a:gd name="connsiteX6" fmla="*/ 507147 w 622407"/>
                <a:gd name="connsiteY6" fmla="*/ 313 h 46417"/>
                <a:gd name="connsiteX7" fmla="*/ 568619 w 622407"/>
                <a:gd name="connsiteY7" fmla="*/ 7997 h 46417"/>
                <a:gd name="connsiteX8" fmla="*/ 622407 w 622407"/>
                <a:gd name="connsiteY8" fmla="*/ 46417 h 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407" h="46417">
                  <a:moveTo>
                    <a:pt x="0" y="313"/>
                  </a:moveTo>
                  <a:cubicBezTo>
                    <a:pt x="12807" y="5436"/>
                    <a:pt x="24638" y="15130"/>
                    <a:pt x="38420" y="15681"/>
                  </a:cubicBezTo>
                  <a:cubicBezTo>
                    <a:pt x="133960" y="19503"/>
                    <a:pt x="163895" y="12698"/>
                    <a:pt x="238205" y="313"/>
                  </a:cubicBezTo>
                  <a:cubicBezTo>
                    <a:pt x="279187" y="2874"/>
                    <a:pt x="320465" y="2449"/>
                    <a:pt x="361150" y="7997"/>
                  </a:cubicBezTo>
                  <a:cubicBezTo>
                    <a:pt x="377201" y="10186"/>
                    <a:pt x="407254" y="23365"/>
                    <a:pt x="407254" y="23365"/>
                  </a:cubicBezTo>
                  <a:cubicBezTo>
                    <a:pt x="432867" y="20804"/>
                    <a:pt x="459012" y="21469"/>
                    <a:pt x="484094" y="15681"/>
                  </a:cubicBezTo>
                  <a:cubicBezTo>
                    <a:pt x="493093" y="13604"/>
                    <a:pt x="497950" y="1149"/>
                    <a:pt x="507147" y="313"/>
                  </a:cubicBezTo>
                  <a:cubicBezTo>
                    <a:pt x="527712" y="-1557"/>
                    <a:pt x="548128" y="5436"/>
                    <a:pt x="568619" y="7997"/>
                  </a:cubicBezTo>
                  <a:cubicBezTo>
                    <a:pt x="617737" y="40742"/>
                    <a:pt x="601663" y="25673"/>
                    <a:pt x="622407" y="464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390810" y="3035193"/>
              <a:ext cx="560935" cy="683879"/>
            </a:xfrm>
            <a:custGeom>
              <a:avLst/>
              <a:gdLst>
                <a:gd name="connsiteX0" fmla="*/ 0 w 560935"/>
                <a:gd name="connsiteY0" fmla="*/ 683879 h 683879"/>
                <a:gd name="connsiteX1" fmla="*/ 99893 w 560935"/>
                <a:gd name="connsiteY1" fmla="*/ 668511 h 683879"/>
                <a:gd name="connsiteX2" fmla="*/ 122945 w 560935"/>
                <a:gd name="connsiteY2" fmla="*/ 653143 h 683879"/>
                <a:gd name="connsiteX3" fmla="*/ 161365 w 560935"/>
                <a:gd name="connsiteY3" fmla="*/ 614723 h 683879"/>
                <a:gd name="connsiteX4" fmla="*/ 176733 w 560935"/>
                <a:gd name="connsiteY4" fmla="*/ 591671 h 683879"/>
                <a:gd name="connsiteX5" fmla="*/ 199785 w 560935"/>
                <a:gd name="connsiteY5" fmla="*/ 568619 h 683879"/>
                <a:gd name="connsiteX6" fmla="*/ 207469 w 560935"/>
                <a:gd name="connsiteY6" fmla="*/ 545567 h 683879"/>
                <a:gd name="connsiteX7" fmla="*/ 245889 w 560935"/>
                <a:gd name="connsiteY7" fmla="*/ 507146 h 683879"/>
                <a:gd name="connsiteX8" fmla="*/ 268941 w 560935"/>
                <a:gd name="connsiteY8" fmla="*/ 461042 h 683879"/>
                <a:gd name="connsiteX9" fmla="*/ 284309 w 560935"/>
                <a:gd name="connsiteY9" fmla="*/ 414938 h 683879"/>
                <a:gd name="connsiteX10" fmla="*/ 330414 w 560935"/>
                <a:gd name="connsiteY10" fmla="*/ 376518 h 683879"/>
                <a:gd name="connsiteX11" fmla="*/ 361150 w 560935"/>
                <a:gd name="connsiteY11" fmla="*/ 330414 h 683879"/>
                <a:gd name="connsiteX12" fmla="*/ 422622 w 560935"/>
                <a:gd name="connsiteY12" fmla="*/ 268941 h 683879"/>
                <a:gd name="connsiteX13" fmla="*/ 445674 w 560935"/>
                <a:gd name="connsiteY13" fmla="*/ 245889 h 683879"/>
                <a:gd name="connsiteX14" fmla="*/ 476410 w 560935"/>
                <a:gd name="connsiteY14" fmla="*/ 199785 h 683879"/>
                <a:gd name="connsiteX15" fmla="*/ 491778 w 560935"/>
                <a:gd name="connsiteY15" fmla="*/ 153681 h 683879"/>
                <a:gd name="connsiteX16" fmla="*/ 507146 w 560935"/>
                <a:gd name="connsiteY16" fmla="*/ 130629 h 683879"/>
                <a:gd name="connsiteX17" fmla="*/ 522514 w 560935"/>
                <a:gd name="connsiteY17" fmla="*/ 84525 h 683879"/>
                <a:gd name="connsiteX18" fmla="*/ 530198 w 560935"/>
                <a:gd name="connsiteY18" fmla="*/ 61473 h 683879"/>
                <a:gd name="connsiteX19" fmla="*/ 537882 w 560935"/>
                <a:gd name="connsiteY19" fmla="*/ 30736 h 683879"/>
                <a:gd name="connsiteX20" fmla="*/ 553251 w 560935"/>
                <a:gd name="connsiteY20" fmla="*/ 15368 h 683879"/>
                <a:gd name="connsiteX21" fmla="*/ 560935 w 560935"/>
                <a:gd name="connsiteY21" fmla="*/ 0 h 68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0935" h="683879">
                  <a:moveTo>
                    <a:pt x="0" y="683879"/>
                  </a:moveTo>
                  <a:cubicBezTo>
                    <a:pt x="22036" y="681675"/>
                    <a:pt x="72201" y="682357"/>
                    <a:pt x="99893" y="668511"/>
                  </a:cubicBezTo>
                  <a:cubicBezTo>
                    <a:pt x="108153" y="664381"/>
                    <a:pt x="115261" y="658266"/>
                    <a:pt x="122945" y="653143"/>
                  </a:cubicBezTo>
                  <a:cubicBezTo>
                    <a:pt x="163926" y="591671"/>
                    <a:pt x="110138" y="665950"/>
                    <a:pt x="161365" y="614723"/>
                  </a:cubicBezTo>
                  <a:cubicBezTo>
                    <a:pt x="167895" y="608193"/>
                    <a:pt x="170821" y="598766"/>
                    <a:pt x="176733" y="591671"/>
                  </a:cubicBezTo>
                  <a:cubicBezTo>
                    <a:pt x="183690" y="583323"/>
                    <a:pt x="192101" y="576303"/>
                    <a:pt x="199785" y="568619"/>
                  </a:cubicBezTo>
                  <a:cubicBezTo>
                    <a:pt x="202346" y="560935"/>
                    <a:pt x="202609" y="552047"/>
                    <a:pt x="207469" y="545567"/>
                  </a:cubicBezTo>
                  <a:cubicBezTo>
                    <a:pt x="218336" y="531078"/>
                    <a:pt x="245889" y="507146"/>
                    <a:pt x="245889" y="507146"/>
                  </a:cubicBezTo>
                  <a:cubicBezTo>
                    <a:pt x="273913" y="423075"/>
                    <a:pt x="229219" y="550416"/>
                    <a:pt x="268941" y="461042"/>
                  </a:cubicBezTo>
                  <a:cubicBezTo>
                    <a:pt x="275520" y="446239"/>
                    <a:pt x="270830" y="423924"/>
                    <a:pt x="284309" y="414938"/>
                  </a:cubicBezTo>
                  <a:cubicBezTo>
                    <a:pt x="304798" y="401278"/>
                    <a:pt x="314486" y="396996"/>
                    <a:pt x="330414" y="376518"/>
                  </a:cubicBezTo>
                  <a:cubicBezTo>
                    <a:pt x="341754" y="361939"/>
                    <a:pt x="348090" y="343474"/>
                    <a:pt x="361150" y="330414"/>
                  </a:cubicBezTo>
                  <a:lnTo>
                    <a:pt x="422622" y="268941"/>
                  </a:lnTo>
                  <a:cubicBezTo>
                    <a:pt x="430306" y="261257"/>
                    <a:pt x="439646" y="254931"/>
                    <a:pt x="445674" y="245889"/>
                  </a:cubicBezTo>
                  <a:cubicBezTo>
                    <a:pt x="455919" y="230521"/>
                    <a:pt x="470569" y="217307"/>
                    <a:pt x="476410" y="199785"/>
                  </a:cubicBezTo>
                  <a:cubicBezTo>
                    <a:pt x="481533" y="184417"/>
                    <a:pt x="482792" y="167160"/>
                    <a:pt x="491778" y="153681"/>
                  </a:cubicBezTo>
                  <a:cubicBezTo>
                    <a:pt x="496901" y="145997"/>
                    <a:pt x="503395" y="139068"/>
                    <a:pt x="507146" y="130629"/>
                  </a:cubicBezTo>
                  <a:cubicBezTo>
                    <a:pt x="513725" y="115826"/>
                    <a:pt x="517391" y="99893"/>
                    <a:pt x="522514" y="84525"/>
                  </a:cubicBezTo>
                  <a:cubicBezTo>
                    <a:pt x="525075" y="76841"/>
                    <a:pt x="528234" y="69331"/>
                    <a:pt x="530198" y="61473"/>
                  </a:cubicBezTo>
                  <a:cubicBezTo>
                    <a:pt x="532759" y="51227"/>
                    <a:pt x="533159" y="40182"/>
                    <a:pt x="537882" y="30736"/>
                  </a:cubicBezTo>
                  <a:cubicBezTo>
                    <a:pt x="541122" y="24256"/>
                    <a:pt x="548904" y="21164"/>
                    <a:pt x="553251" y="15368"/>
                  </a:cubicBezTo>
                  <a:cubicBezTo>
                    <a:pt x="556687" y="10786"/>
                    <a:pt x="558374" y="5123"/>
                    <a:pt x="560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690487" y="2895734"/>
              <a:ext cx="714923" cy="431453"/>
            </a:xfrm>
            <a:custGeom>
              <a:avLst/>
              <a:gdLst>
                <a:gd name="connsiteX0" fmla="*/ 706931 w 714923"/>
                <a:gd name="connsiteY0" fmla="*/ 154827 h 431453"/>
                <a:gd name="connsiteX1" fmla="*/ 714616 w 714923"/>
                <a:gd name="connsiteY1" fmla="*/ 116407 h 431453"/>
                <a:gd name="connsiteX2" fmla="*/ 699247 w 714923"/>
                <a:gd name="connsiteY2" fmla="*/ 101039 h 431453"/>
                <a:gd name="connsiteX3" fmla="*/ 653143 w 714923"/>
                <a:gd name="connsiteY3" fmla="*/ 85671 h 431453"/>
                <a:gd name="connsiteX4" fmla="*/ 607039 w 714923"/>
                <a:gd name="connsiteY4" fmla="*/ 54935 h 431453"/>
                <a:gd name="connsiteX5" fmla="*/ 553251 w 714923"/>
                <a:gd name="connsiteY5" fmla="*/ 1147 h 431453"/>
                <a:gd name="connsiteX6" fmla="*/ 299678 w 714923"/>
                <a:gd name="connsiteY6" fmla="*/ 8831 h 431453"/>
                <a:gd name="connsiteX7" fmla="*/ 268942 w 714923"/>
                <a:gd name="connsiteY7" fmla="*/ 54935 h 431453"/>
                <a:gd name="connsiteX8" fmla="*/ 261258 w 714923"/>
                <a:gd name="connsiteY8" fmla="*/ 77987 h 431453"/>
                <a:gd name="connsiteX9" fmla="*/ 230521 w 714923"/>
                <a:gd name="connsiteY9" fmla="*/ 116407 h 431453"/>
                <a:gd name="connsiteX10" fmla="*/ 199785 w 714923"/>
                <a:gd name="connsiteY10" fmla="*/ 154827 h 431453"/>
                <a:gd name="connsiteX11" fmla="*/ 184417 w 714923"/>
                <a:gd name="connsiteY11" fmla="*/ 177879 h 431453"/>
                <a:gd name="connsiteX12" fmla="*/ 169049 w 714923"/>
                <a:gd name="connsiteY12" fmla="*/ 193248 h 431453"/>
                <a:gd name="connsiteX13" fmla="*/ 153681 w 714923"/>
                <a:gd name="connsiteY13" fmla="*/ 239352 h 431453"/>
                <a:gd name="connsiteX14" fmla="*/ 130629 w 714923"/>
                <a:gd name="connsiteY14" fmla="*/ 285456 h 431453"/>
                <a:gd name="connsiteX15" fmla="*/ 115261 w 714923"/>
                <a:gd name="connsiteY15" fmla="*/ 308508 h 431453"/>
                <a:gd name="connsiteX16" fmla="*/ 107577 w 714923"/>
                <a:gd name="connsiteY16" fmla="*/ 331560 h 431453"/>
                <a:gd name="connsiteX17" fmla="*/ 61473 w 714923"/>
                <a:gd name="connsiteY17" fmla="*/ 362296 h 431453"/>
                <a:gd name="connsiteX18" fmla="*/ 30737 w 714923"/>
                <a:gd name="connsiteY18" fmla="*/ 400716 h 431453"/>
                <a:gd name="connsiteX19" fmla="*/ 0 w 714923"/>
                <a:gd name="connsiteY19" fmla="*/ 431453 h 43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4923" h="431453">
                  <a:moveTo>
                    <a:pt x="706931" y="154827"/>
                  </a:moveTo>
                  <a:cubicBezTo>
                    <a:pt x="709493" y="142020"/>
                    <a:pt x="716463" y="129336"/>
                    <a:pt x="714616" y="116407"/>
                  </a:cubicBezTo>
                  <a:cubicBezTo>
                    <a:pt x="713591" y="109235"/>
                    <a:pt x="705727" y="104279"/>
                    <a:pt x="699247" y="101039"/>
                  </a:cubicBezTo>
                  <a:cubicBezTo>
                    <a:pt x="684758" y="93795"/>
                    <a:pt x="666622" y="94657"/>
                    <a:pt x="653143" y="85671"/>
                  </a:cubicBezTo>
                  <a:lnTo>
                    <a:pt x="607039" y="54935"/>
                  </a:lnTo>
                  <a:cubicBezTo>
                    <a:pt x="571810" y="2092"/>
                    <a:pt x="593825" y="14672"/>
                    <a:pt x="553251" y="1147"/>
                  </a:cubicBezTo>
                  <a:cubicBezTo>
                    <a:pt x="468727" y="3708"/>
                    <a:pt x="382767" y="-6889"/>
                    <a:pt x="299678" y="8831"/>
                  </a:cubicBezTo>
                  <a:cubicBezTo>
                    <a:pt x="281530" y="12264"/>
                    <a:pt x="274783" y="37413"/>
                    <a:pt x="268942" y="54935"/>
                  </a:cubicBezTo>
                  <a:cubicBezTo>
                    <a:pt x="266381" y="62619"/>
                    <a:pt x="265425" y="71042"/>
                    <a:pt x="261258" y="77987"/>
                  </a:cubicBezTo>
                  <a:cubicBezTo>
                    <a:pt x="218378" y="149451"/>
                    <a:pt x="276652" y="24145"/>
                    <a:pt x="230521" y="116407"/>
                  </a:cubicBezTo>
                  <a:cubicBezTo>
                    <a:pt x="211963" y="153522"/>
                    <a:pt x="238644" y="128921"/>
                    <a:pt x="199785" y="154827"/>
                  </a:cubicBezTo>
                  <a:cubicBezTo>
                    <a:pt x="194662" y="162511"/>
                    <a:pt x="190186" y="170668"/>
                    <a:pt x="184417" y="177879"/>
                  </a:cubicBezTo>
                  <a:cubicBezTo>
                    <a:pt x="179891" y="183536"/>
                    <a:pt x="172289" y="186768"/>
                    <a:pt x="169049" y="193248"/>
                  </a:cubicBezTo>
                  <a:cubicBezTo>
                    <a:pt x="161805" y="207737"/>
                    <a:pt x="162667" y="225873"/>
                    <a:pt x="153681" y="239352"/>
                  </a:cubicBezTo>
                  <a:cubicBezTo>
                    <a:pt x="109638" y="305416"/>
                    <a:pt x="162442" y="221830"/>
                    <a:pt x="130629" y="285456"/>
                  </a:cubicBezTo>
                  <a:cubicBezTo>
                    <a:pt x="126499" y="293716"/>
                    <a:pt x="119391" y="300248"/>
                    <a:pt x="115261" y="308508"/>
                  </a:cubicBezTo>
                  <a:cubicBezTo>
                    <a:pt x="111639" y="315753"/>
                    <a:pt x="113304" y="325833"/>
                    <a:pt x="107577" y="331560"/>
                  </a:cubicBezTo>
                  <a:cubicBezTo>
                    <a:pt x="94517" y="344620"/>
                    <a:pt x="61473" y="362296"/>
                    <a:pt x="61473" y="362296"/>
                  </a:cubicBezTo>
                  <a:cubicBezTo>
                    <a:pt x="48546" y="401077"/>
                    <a:pt x="63176" y="372911"/>
                    <a:pt x="30737" y="400716"/>
                  </a:cubicBezTo>
                  <a:cubicBezTo>
                    <a:pt x="19736" y="410146"/>
                    <a:pt x="0" y="431453"/>
                    <a:pt x="0" y="4314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74366" y="2835408"/>
              <a:ext cx="199785" cy="384202"/>
            </a:xfrm>
            <a:custGeom>
              <a:avLst/>
              <a:gdLst>
                <a:gd name="connsiteX0" fmla="*/ 0 w 199785"/>
                <a:gd name="connsiteY0" fmla="*/ 0 h 384202"/>
                <a:gd name="connsiteX1" fmla="*/ 38421 w 199785"/>
                <a:gd name="connsiteY1" fmla="*/ 30737 h 384202"/>
                <a:gd name="connsiteX2" fmla="*/ 46105 w 199785"/>
                <a:gd name="connsiteY2" fmla="*/ 53789 h 384202"/>
                <a:gd name="connsiteX3" fmla="*/ 92209 w 199785"/>
                <a:gd name="connsiteY3" fmla="*/ 122945 h 384202"/>
                <a:gd name="connsiteX4" fmla="*/ 122945 w 199785"/>
                <a:gd name="connsiteY4" fmla="*/ 169049 h 384202"/>
                <a:gd name="connsiteX5" fmla="*/ 138313 w 199785"/>
                <a:gd name="connsiteY5" fmla="*/ 192101 h 384202"/>
                <a:gd name="connsiteX6" fmla="*/ 161365 w 199785"/>
                <a:gd name="connsiteY6" fmla="*/ 261258 h 384202"/>
                <a:gd name="connsiteX7" fmla="*/ 169049 w 199785"/>
                <a:gd name="connsiteY7" fmla="*/ 284310 h 384202"/>
                <a:gd name="connsiteX8" fmla="*/ 184417 w 199785"/>
                <a:gd name="connsiteY8" fmla="*/ 361150 h 384202"/>
                <a:gd name="connsiteX9" fmla="*/ 199785 w 199785"/>
                <a:gd name="connsiteY9" fmla="*/ 384202 h 38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785" h="384202">
                  <a:moveTo>
                    <a:pt x="0" y="0"/>
                  </a:moveTo>
                  <a:cubicBezTo>
                    <a:pt x="12807" y="10246"/>
                    <a:pt x="27747" y="18284"/>
                    <a:pt x="38421" y="30737"/>
                  </a:cubicBezTo>
                  <a:cubicBezTo>
                    <a:pt x="43692" y="36887"/>
                    <a:pt x="42171" y="46709"/>
                    <a:pt x="46105" y="53789"/>
                  </a:cubicBezTo>
                  <a:lnTo>
                    <a:pt x="92209" y="122945"/>
                  </a:lnTo>
                  <a:lnTo>
                    <a:pt x="122945" y="169049"/>
                  </a:lnTo>
                  <a:cubicBezTo>
                    <a:pt x="128068" y="176733"/>
                    <a:pt x="135393" y="183340"/>
                    <a:pt x="138313" y="192101"/>
                  </a:cubicBezTo>
                  <a:lnTo>
                    <a:pt x="161365" y="261258"/>
                  </a:lnTo>
                  <a:lnTo>
                    <a:pt x="169049" y="284310"/>
                  </a:lnTo>
                  <a:cubicBezTo>
                    <a:pt x="171881" y="304132"/>
                    <a:pt x="173688" y="339692"/>
                    <a:pt x="184417" y="361150"/>
                  </a:cubicBezTo>
                  <a:cubicBezTo>
                    <a:pt x="188547" y="369410"/>
                    <a:pt x="199785" y="384202"/>
                    <a:pt x="199785" y="3842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405103" y="3050561"/>
              <a:ext cx="430305" cy="576303"/>
            </a:xfrm>
            <a:custGeom>
              <a:avLst/>
              <a:gdLst>
                <a:gd name="connsiteX0" fmla="*/ 0 w 430305"/>
                <a:gd name="connsiteY0" fmla="*/ 0 h 576303"/>
                <a:gd name="connsiteX1" fmla="*/ 38420 w 430305"/>
                <a:gd name="connsiteY1" fmla="*/ 23052 h 576303"/>
                <a:gd name="connsiteX2" fmla="*/ 46104 w 430305"/>
                <a:gd name="connsiteY2" fmla="*/ 46105 h 576303"/>
                <a:gd name="connsiteX3" fmla="*/ 76840 w 430305"/>
                <a:gd name="connsiteY3" fmla="*/ 92209 h 576303"/>
                <a:gd name="connsiteX4" fmla="*/ 92208 w 430305"/>
                <a:gd name="connsiteY4" fmla="*/ 115261 h 576303"/>
                <a:gd name="connsiteX5" fmla="*/ 107576 w 430305"/>
                <a:gd name="connsiteY5" fmla="*/ 138313 h 576303"/>
                <a:gd name="connsiteX6" fmla="*/ 153680 w 430305"/>
                <a:gd name="connsiteY6" fmla="*/ 161365 h 576303"/>
                <a:gd name="connsiteX7" fmla="*/ 184416 w 430305"/>
                <a:gd name="connsiteY7" fmla="*/ 207469 h 576303"/>
                <a:gd name="connsiteX8" fmla="*/ 215152 w 430305"/>
                <a:gd name="connsiteY8" fmla="*/ 245889 h 576303"/>
                <a:gd name="connsiteX9" fmla="*/ 238205 w 430305"/>
                <a:gd name="connsiteY9" fmla="*/ 315046 h 576303"/>
                <a:gd name="connsiteX10" fmla="*/ 245889 w 430305"/>
                <a:gd name="connsiteY10" fmla="*/ 338098 h 576303"/>
                <a:gd name="connsiteX11" fmla="*/ 268941 w 430305"/>
                <a:gd name="connsiteY11" fmla="*/ 353466 h 576303"/>
                <a:gd name="connsiteX12" fmla="*/ 284309 w 430305"/>
                <a:gd name="connsiteY12" fmla="*/ 376518 h 576303"/>
                <a:gd name="connsiteX13" fmla="*/ 330413 w 430305"/>
                <a:gd name="connsiteY13" fmla="*/ 407254 h 576303"/>
                <a:gd name="connsiteX14" fmla="*/ 361149 w 430305"/>
                <a:gd name="connsiteY14" fmla="*/ 453358 h 576303"/>
                <a:gd name="connsiteX15" fmla="*/ 376517 w 430305"/>
                <a:gd name="connsiteY15" fmla="*/ 476410 h 576303"/>
                <a:gd name="connsiteX16" fmla="*/ 391885 w 430305"/>
                <a:gd name="connsiteY16" fmla="*/ 537883 h 576303"/>
                <a:gd name="connsiteX17" fmla="*/ 414937 w 430305"/>
                <a:gd name="connsiteY17" fmla="*/ 553251 h 576303"/>
                <a:gd name="connsiteX18" fmla="*/ 430305 w 430305"/>
                <a:gd name="connsiteY18" fmla="*/ 576303 h 57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0305" h="576303">
                  <a:moveTo>
                    <a:pt x="0" y="0"/>
                  </a:moveTo>
                  <a:cubicBezTo>
                    <a:pt x="12807" y="7684"/>
                    <a:pt x="27859" y="12491"/>
                    <a:pt x="38420" y="23052"/>
                  </a:cubicBezTo>
                  <a:cubicBezTo>
                    <a:pt x="44147" y="28780"/>
                    <a:pt x="42170" y="39024"/>
                    <a:pt x="46104" y="46105"/>
                  </a:cubicBezTo>
                  <a:cubicBezTo>
                    <a:pt x="55074" y="62251"/>
                    <a:pt x="66595" y="76841"/>
                    <a:pt x="76840" y="92209"/>
                  </a:cubicBezTo>
                  <a:lnTo>
                    <a:pt x="92208" y="115261"/>
                  </a:lnTo>
                  <a:cubicBezTo>
                    <a:pt x="97331" y="122945"/>
                    <a:pt x="98815" y="135393"/>
                    <a:pt x="107576" y="138313"/>
                  </a:cubicBezTo>
                  <a:cubicBezTo>
                    <a:pt x="139389" y="148917"/>
                    <a:pt x="123889" y="141504"/>
                    <a:pt x="153680" y="161365"/>
                  </a:cubicBezTo>
                  <a:cubicBezTo>
                    <a:pt x="171951" y="216177"/>
                    <a:pt x="146044" y="149910"/>
                    <a:pt x="184416" y="207469"/>
                  </a:cubicBezTo>
                  <a:cubicBezTo>
                    <a:pt x="214108" y="252007"/>
                    <a:pt x="163597" y="211519"/>
                    <a:pt x="215152" y="245889"/>
                  </a:cubicBezTo>
                  <a:lnTo>
                    <a:pt x="238205" y="315046"/>
                  </a:lnTo>
                  <a:cubicBezTo>
                    <a:pt x="240766" y="322730"/>
                    <a:pt x="239150" y="333605"/>
                    <a:pt x="245889" y="338098"/>
                  </a:cubicBezTo>
                  <a:lnTo>
                    <a:pt x="268941" y="353466"/>
                  </a:lnTo>
                  <a:cubicBezTo>
                    <a:pt x="274064" y="361150"/>
                    <a:pt x="277359" y="370437"/>
                    <a:pt x="284309" y="376518"/>
                  </a:cubicBezTo>
                  <a:cubicBezTo>
                    <a:pt x="298209" y="388681"/>
                    <a:pt x="330413" y="407254"/>
                    <a:pt x="330413" y="407254"/>
                  </a:cubicBezTo>
                  <a:lnTo>
                    <a:pt x="361149" y="453358"/>
                  </a:lnTo>
                  <a:lnTo>
                    <a:pt x="376517" y="476410"/>
                  </a:lnTo>
                  <a:cubicBezTo>
                    <a:pt x="376900" y="478323"/>
                    <a:pt x="385584" y="530007"/>
                    <a:pt x="391885" y="537883"/>
                  </a:cubicBezTo>
                  <a:cubicBezTo>
                    <a:pt x="397654" y="545094"/>
                    <a:pt x="407253" y="548128"/>
                    <a:pt x="414937" y="553251"/>
                  </a:cubicBezTo>
                  <a:lnTo>
                    <a:pt x="430305" y="57630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2942985" y="3811281"/>
              <a:ext cx="115260" cy="53817"/>
            </a:xfrm>
            <a:custGeom>
              <a:avLst/>
              <a:gdLst>
                <a:gd name="connsiteX0" fmla="*/ 0 w 115260"/>
                <a:gd name="connsiteY0" fmla="*/ 0 h 53817"/>
                <a:gd name="connsiteX1" fmla="*/ 38420 w 115260"/>
                <a:gd name="connsiteY1" fmla="*/ 23052 h 53817"/>
                <a:gd name="connsiteX2" fmla="*/ 84524 w 115260"/>
                <a:gd name="connsiteY2" fmla="*/ 38420 h 53817"/>
                <a:gd name="connsiteX3" fmla="*/ 115260 w 115260"/>
                <a:gd name="connsiteY3" fmla="*/ 53788 h 53817"/>
              </a:gdLst>
              <a:ahLst/>
              <a:cxnLst>
                <a:cxn ang="0">
                  <a:pos x="connsiteX0" y="connsiteY0"/>
                </a:cxn>
                <a:cxn ang="0">
                  <a:pos x="connsiteX1" y="connsiteY1"/>
                </a:cxn>
                <a:cxn ang="0">
                  <a:pos x="connsiteX2" y="connsiteY2"/>
                </a:cxn>
                <a:cxn ang="0">
                  <a:pos x="connsiteX3" y="connsiteY3"/>
                </a:cxn>
              </a:cxnLst>
              <a:rect l="l" t="t" r="r" b="b"/>
              <a:pathLst>
                <a:path w="115260" h="53817">
                  <a:moveTo>
                    <a:pt x="0" y="0"/>
                  </a:moveTo>
                  <a:cubicBezTo>
                    <a:pt x="12807" y="7684"/>
                    <a:pt x="24824" y="16872"/>
                    <a:pt x="38420" y="23052"/>
                  </a:cubicBezTo>
                  <a:cubicBezTo>
                    <a:pt x="53167" y="29755"/>
                    <a:pt x="71045" y="29434"/>
                    <a:pt x="84524" y="38420"/>
                  </a:cubicBezTo>
                  <a:cubicBezTo>
                    <a:pt x="109707" y="55209"/>
                    <a:pt x="98341" y="53788"/>
                    <a:pt x="115260" y="537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2105425" y="3065929"/>
              <a:ext cx="607039" cy="583987"/>
            </a:xfrm>
            <a:custGeom>
              <a:avLst/>
              <a:gdLst>
                <a:gd name="connsiteX0" fmla="*/ 0 w 607039"/>
                <a:gd name="connsiteY0" fmla="*/ 7684 h 583987"/>
                <a:gd name="connsiteX1" fmla="*/ 38420 w 607039"/>
                <a:gd name="connsiteY1" fmla="*/ 0 h 583987"/>
                <a:gd name="connsiteX2" fmla="*/ 130629 w 607039"/>
                <a:gd name="connsiteY2" fmla="*/ 15368 h 583987"/>
                <a:gd name="connsiteX3" fmla="*/ 153681 w 607039"/>
                <a:gd name="connsiteY3" fmla="*/ 23053 h 583987"/>
                <a:gd name="connsiteX4" fmla="*/ 176733 w 607039"/>
                <a:gd name="connsiteY4" fmla="*/ 38421 h 583987"/>
                <a:gd name="connsiteX5" fmla="*/ 230521 w 607039"/>
                <a:gd name="connsiteY5" fmla="*/ 84525 h 583987"/>
                <a:gd name="connsiteX6" fmla="*/ 261257 w 607039"/>
                <a:gd name="connsiteY6" fmla="*/ 130629 h 583987"/>
                <a:gd name="connsiteX7" fmla="*/ 291993 w 607039"/>
                <a:gd name="connsiteY7" fmla="*/ 176733 h 583987"/>
                <a:gd name="connsiteX8" fmla="*/ 322730 w 607039"/>
                <a:gd name="connsiteY8" fmla="*/ 215153 h 583987"/>
                <a:gd name="connsiteX9" fmla="*/ 345782 w 607039"/>
                <a:gd name="connsiteY9" fmla="*/ 238205 h 583987"/>
                <a:gd name="connsiteX10" fmla="*/ 368834 w 607039"/>
                <a:gd name="connsiteY10" fmla="*/ 284310 h 583987"/>
                <a:gd name="connsiteX11" fmla="*/ 391886 w 607039"/>
                <a:gd name="connsiteY11" fmla="*/ 299678 h 583987"/>
                <a:gd name="connsiteX12" fmla="*/ 407254 w 607039"/>
                <a:gd name="connsiteY12" fmla="*/ 361150 h 583987"/>
                <a:gd name="connsiteX13" fmla="*/ 422622 w 607039"/>
                <a:gd name="connsiteY13" fmla="*/ 407254 h 583987"/>
                <a:gd name="connsiteX14" fmla="*/ 430306 w 607039"/>
                <a:gd name="connsiteY14" fmla="*/ 430306 h 583987"/>
                <a:gd name="connsiteX15" fmla="*/ 453358 w 607039"/>
                <a:gd name="connsiteY15" fmla="*/ 445674 h 583987"/>
                <a:gd name="connsiteX16" fmla="*/ 468726 w 607039"/>
                <a:gd name="connsiteY16" fmla="*/ 468726 h 583987"/>
                <a:gd name="connsiteX17" fmla="*/ 499462 w 607039"/>
                <a:gd name="connsiteY17" fmla="*/ 507147 h 583987"/>
                <a:gd name="connsiteX18" fmla="*/ 507146 w 607039"/>
                <a:gd name="connsiteY18" fmla="*/ 530199 h 583987"/>
                <a:gd name="connsiteX19" fmla="*/ 553251 w 607039"/>
                <a:gd name="connsiteY19" fmla="*/ 560935 h 583987"/>
                <a:gd name="connsiteX20" fmla="*/ 607039 w 607039"/>
                <a:gd name="connsiteY20" fmla="*/ 583987 h 5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039" h="583987">
                  <a:moveTo>
                    <a:pt x="0" y="7684"/>
                  </a:moveTo>
                  <a:cubicBezTo>
                    <a:pt x="12807" y="5123"/>
                    <a:pt x="25360" y="0"/>
                    <a:pt x="38420" y="0"/>
                  </a:cubicBezTo>
                  <a:cubicBezTo>
                    <a:pt x="66480" y="0"/>
                    <a:pt x="102305" y="7275"/>
                    <a:pt x="130629" y="15368"/>
                  </a:cubicBezTo>
                  <a:cubicBezTo>
                    <a:pt x="138417" y="17593"/>
                    <a:pt x="146436" y="19431"/>
                    <a:pt x="153681" y="23053"/>
                  </a:cubicBezTo>
                  <a:cubicBezTo>
                    <a:pt x="161941" y="27183"/>
                    <a:pt x="169218" y="33053"/>
                    <a:pt x="176733" y="38421"/>
                  </a:cubicBezTo>
                  <a:cubicBezTo>
                    <a:pt x="211234" y="63064"/>
                    <a:pt x="202595" y="56599"/>
                    <a:pt x="230521" y="84525"/>
                  </a:cubicBezTo>
                  <a:cubicBezTo>
                    <a:pt x="245217" y="128612"/>
                    <a:pt x="227681" y="87460"/>
                    <a:pt x="261257" y="130629"/>
                  </a:cubicBezTo>
                  <a:cubicBezTo>
                    <a:pt x="272597" y="145208"/>
                    <a:pt x="278932" y="163673"/>
                    <a:pt x="291993" y="176733"/>
                  </a:cubicBezTo>
                  <a:cubicBezTo>
                    <a:pt x="336698" y="221435"/>
                    <a:pt x="274273" y="157004"/>
                    <a:pt x="322730" y="215153"/>
                  </a:cubicBezTo>
                  <a:cubicBezTo>
                    <a:pt x="329687" y="223501"/>
                    <a:pt x="338098" y="230521"/>
                    <a:pt x="345782" y="238205"/>
                  </a:cubicBezTo>
                  <a:cubicBezTo>
                    <a:pt x="352032" y="256954"/>
                    <a:pt x="353938" y="269414"/>
                    <a:pt x="368834" y="284310"/>
                  </a:cubicBezTo>
                  <a:cubicBezTo>
                    <a:pt x="375364" y="290840"/>
                    <a:pt x="384202" y="294555"/>
                    <a:pt x="391886" y="299678"/>
                  </a:cubicBezTo>
                  <a:cubicBezTo>
                    <a:pt x="415201" y="369623"/>
                    <a:pt x="379437" y="259153"/>
                    <a:pt x="407254" y="361150"/>
                  </a:cubicBezTo>
                  <a:cubicBezTo>
                    <a:pt x="411516" y="376778"/>
                    <a:pt x="417499" y="391886"/>
                    <a:pt x="422622" y="407254"/>
                  </a:cubicBezTo>
                  <a:cubicBezTo>
                    <a:pt x="425183" y="414938"/>
                    <a:pt x="423567" y="425813"/>
                    <a:pt x="430306" y="430306"/>
                  </a:cubicBezTo>
                  <a:lnTo>
                    <a:pt x="453358" y="445674"/>
                  </a:lnTo>
                  <a:cubicBezTo>
                    <a:pt x="458481" y="453358"/>
                    <a:pt x="462957" y="461515"/>
                    <a:pt x="468726" y="468726"/>
                  </a:cubicBezTo>
                  <a:cubicBezTo>
                    <a:pt x="487783" y="492548"/>
                    <a:pt x="483697" y="475616"/>
                    <a:pt x="499462" y="507147"/>
                  </a:cubicBezTo>
                  <a:cubicBezTo>
                    <a:pt x="503084" y="514392"/>
                    <a:pt x="501419" y="524472"/>
                    <a:pt x="507146" y="530199"/>
                  </a:cubicBezTo>
                  <a:cubicBezTo>
                    <a:pt x="520207" y="543259"/>
                    <a:pt x="535729" y="555094"/>
                    <a:pt x="553251" y="560935"/>
                  </a:cubicBezTo>
                  <a:cubicBezTo>
                    <a:pt x="602791" y="577448"/>
                    <a:pt x="587900" y="564848"/>
                    <a:pt x="607039" y="5839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1644383" y="3165822"/>
              <a:ext cx="968188" cy="560934"/>
            </a:xfrm>
            <a:custGeom>
              <a:avLst/>
              <a:gdLst>
                <a:gd name="connsiteX0" fmla="*/ 0 w 968188"/>
                <a:gd name="connsiteY0" fmla="*/ 491778 h 560934"/>
                <a:gd name="connsiteX1" fmla="*/ 99893 w 968188"/>
                <a:gd name="connsiteY1" fmla="*/ 491778 h 560934"/>
                <a:gd name="connsiteX2" fmla="*/ 122945 w 968188"/>
                <a:gd name="connsiteY2" fmla="*/ 476410 h 560934"/>
                <a:gd name="connsiteX3" fmla="*/ 161365 w 968188"/>
                <a:gd name="connsiteY3" fmla="*/ 430306 h 560934"/>
                <a:gd name="connsiteX4" fmla="*/ 176733 w 968188"/>
                <a:gd name="connsiteY4" fmla="*/ 407254 h 560934"/>
                <a:gd name="connsiteX5" fmla="*/ 199785 w 968188"/>
                <a:gd name="connsiteY5" fmla="*/ 384202 h 560934"/>
                <a:gd name="connsiteX6" fmla="*/ 215153 w 968188"/>
                <a:gd name="connsiteY6" fmla="*/ 361149 h 560934"/>
                <a:gd name="connsiteX7" fmla="*/ 222837 w 968188"/>
                <a:gd name="connsiteY7" fmla="*/ 338097 h 560934"/>
                <a:gd name="connsiteX8" fmla="*/ 245889 w 968188"/>
                <a:gd name="connsiteY8" fmla="*/ 322729 h 560934"/>
                <a:gd name="connsiteX9" fmla="*/ 276625 w 968188"/>
                <a:gd name="connsiteY9" fmla="*/ 276625 h 560934"/>
                <a:gd name="connsiteX10" fmla="*/ 307362 w 968188"/>
                <a:gd name="connsiteY10" fmla="*/ 230521 h 560934"/>
                <a:gd name="connsiteX11" fmla="*/ 330414 w 968188"/>
                <a:gd name="connsiteY11" fmla="*/ 184417 h 560934"/>
                <a:gd name="connsiteX12" fmla="*/ 345782 w 968188"/>
                <a:gd name="connsiteY12" fmla="*/ 138312 h 560934"/>
                <a:gd name="connsiteX13" fmla="*/ 353466 w 968188"/>
                <a:gd name="connsiteY13" fmla="*/ 115260 h 560934"/>
                <a:gd name="connsiteX14" fmla="*/ 361150 w 968188"/>
                <a:gd name="connsiteY14" fmla="*/ 92208 h 560934"/>
                <a:gd name="connsiteX15" fmla="*/ 391886 w 968188"/>
                <a:gd name="connsiteY15" fmla="*/ 46104 h 560934"/>
                <a:gd name="connsiteX16" fmla="*/ 437990 w 968188"/>
                <a:gd name="connsiteY16" fmla="*/ 15368 h 560934"/>
                <a:gd name="connsiteX17" fmla="*/ 484094 w 968188"/>
                <a:gd name="connsiteY17" fmla="*/ 0 h 560934"/>
                <a:gd name="connsiteX18" fmla="*/ 583987 w 968188"/>
                <a:gd name="connsiteY18" fmla="*/ 15368 h 560934"/>
                <a:gd name="connsiteX19" fmla="*/ 607039 w 968188"/>
                <a:gd name="connsiteY19" fmla="*/ 30736 h 560934"/>
                <a:gd name="connsiteX20" fmla="*/ 622407 w 968188"/>
                <a:gd name="connsiteY20" fmla="*/ 76840 h 560934"/>
                <a:gd name="connsiteX21" fmla="*/ 630091 w 968188"/>
                <a:gd name="connsiteY21" fmla="*/ 99892 h 560934"/>
                <a:gd name="connsiteX22" fmla="*/ 645459 w 968188"/>
                <a:gd name="connsiteY22" fmla="*/ 122944 h 560934"/>
                <a:gd name="connsiteX23" fmla="*/ 660827 w 968188"/>
                <a:gd name="connsiteY23" fmla="*/ 169049 h 560934"/>
                <a:gd name="connsiteX24" fmla="*/ 668511 w 968188"/>
                <a:gd name="connsiteY24" fmla="*/ 192101 h 560934"/>
                <a:gd name="connsiteX25" fmla="*/ 676195 w 968188"/>
                <a:gd name="connsiteY25" fmla="*/ 215153 h 560934"/>
                <a:gd name="connsiteX26" fmla="*/ 683879 w 968188"/>
                <a:gd name="connsiteY26" fmla="*/ 238205 h 560934"/>
                <a:gd name="connsiteX27" fmla="*/ 706931 w 968188"/>
                <a:gd name="connsiteY27" fmla="*/ 322729 h 560934"/>
                <a:gd name="connsiteX28" fmla="*/ 714615 w 968188"/>
                <a:gd name="connsiteY28" fmla="*/ 345781 h 560934"/>
                <a:gd name="connsiteX29" fmla="*/ 737667 w 968188"/>
                <a:gd name="connsiteY29" fmla="*/ 361149 h 560934"/>
                <a:gd name="connsiteX30" fmla="*/ 760720 w 968188"/>
                <a:gd name="connsiteY30" fmla="*/ 399570 h 560934"/>
                <a:gd name="connsiteX31" fmla="*/ 776088 w 968188"/>
                <a:gd name="connsiteY31" fmla="*/ 422622 h 560934"/>
                <a:gd name="connsiteX32" fmla="*/ 799140 w 968188"/>
                <a:gd name="connsiteY32" fmla="*/ 430306 h 560934"/>
                <a:gd name="connsiteX33" fmla="*/ 814508 w 968188"/>
                <a:gd name="connsiteY33" fmla="*/ 453358 h 560934"/>
                <a:gd name="connsiteX34" fmla="*/ 837560 w 968188"/>
                <a:gd name="connsiteY34" fmla="*/ 461042 h 560934"/>
                <a:gd name="connsiteX35" fmla="*/ 860612 w 968188"/>
                <a:gd name="connsiteY35" fmla="*/ 476410 h 560934"/>
                <a:gd name="connsiteX36" fmla="*/ 922084 w 968188"/>
                <a:gd name="connsiteY36" fmla="*/ 530198 h 560934"/>
                <a:gd name="connsiteX37" fmla="*/ 945136 w 968188"/>
                <a:gd name="connsiteY37" fmla="*/ 545566 h 560934"/>
                <a:gd name="connsiteX38" fmla="*/ 968188 w 968188"/>
                <a:gd name="connsiteY38" fmla="*/ 560934 h 56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8188" h="560934">
                  <a:moveTo>
                    <a:pt x="0" y="491778"/>
                  </a:moveTo>
                  <a:cubicBezTo>
                    <a:pt x="43959" y="500570"/>
                    <a:pt x="48721" y="505734"/>
                    <a:pt x="99893" y="491778"/>
                  </a:cubicBezTo>
                  <a:cubicBezTo>
                    <a:pt x="108803" y="489348"/>
                    <a:pt x="115261" y="481533"/>
                    <a:pt x="122945" y="476410"/>
                  </a:cubicBezTo>
                  <a:cubicBezTo>
                    <a:pt x="161101" y="419176"/>
                    <a:pt x="112061" y="489470"/>
                    <a:pt x="161365" y="430306"/>
                  </a:cubicBezTo>
                  <a:cubicBezTo>
                    <a:pt x="167277" y="423211"/>
                    <a:pt x="170821" y="414349"/>
                    <a:pt x="176733" y="407254"/>
                  </a:cubicBezTo>
                  <a:cubicBezTo>
                    <a:pt x="183690" y="398906"/>
                    <a:pt x="192828" y="392550"/>
                    <a:pt x="199785" y="384202"/>
                  </a:cubicBezTo>
                  <a:cubicBezTo>
                    <a:pt x="205697" y="377107"/>
                    <a:pt x="211023" y="369409"/>
                    <a:pt x="215153" y="361149"/>
                  </a:cubicBezTo>
                  <a:cubicBezTo>
                    <a:pt x="218775" y="353904"/>
                    <a:pt x="217777" y="344422"/>
                    <a:pt x="222837" y="338097"/>
                  </a:cubicBezTo>
                  <a:cubicBezTo>
                    <a:pt x="228606" y="330886"/>
                    <a:pt x="238205" y="327852"/>
                    <a:pt x="245889" y="322729"/>
                  </a:cubicBezTo>
                  <a:cubicBezTo>
                    <a:pt x="260584" y="278643"/>
                    <a:pt x="243050" y="319793"/>
                    <a:pt x="276625" y="276625"/>
                  </a:cubicBezTo>
                  <a:cubicBezTo>
                    <a:pt x="287965" y="262046"/>
                    <a:pt x="307362" y="230521"/>
                    <a:pt x="307362" y="230521"/>
                  </a:cubicBezTo>
                  <a:cubicBezTo>
                    <a:pt x="335387" y="146446"/>
                    <a:pt x="290691" y="273796"/>
                    <a:pt x="330414" y="184417"/>
                  </a:cubicBezTo>
                  <a:cubicBezTo>
                    <a:pt x="336993" y="169614"/>
                    <a:pt x="340659" y="153680"/>
                    <a:pt x="345782" y="138312"/>
                  </a:cubicBezTo>
                  <a:lnTo>
                    <a:pt x="353466" y="115260"/>
                  </a:lnTo>
                  <a:cubicBezTo>
                    <a:pt x="356027" y="107576"/>
                    <a:pt x="356657" y="98947"/>
                    <a:pt x="361150" y="92208"/>
                  </a:cubicBezTo>
                  <a:cubicBezTo>
                    <a:pt x="371395" y="76840"/>
                    <a:pt x="376518" y="56349"/>
                    <a:pt x="391886" y="46104"/>
                  </a:cubicBezTo>
                  <a:cubicBezTo>
                    <a:pt x="407254" y="35859"/>
                    <a:pt x="420468" y="21209"/>
                    <a:pt x="437990" y="15368"/>
                  </a:cubicBezTo>
                  <a:lnTo>
                    <a:pt x="484094" y="0"/>
                  </a:lnTo>
                  <a:cubicBezTo>
                    <a:pt x="506131" y="2204"/>
                    <a:pt x="556295" y="1522"/>
                    <a:pt x="583987" y="15368"/>
                  </a:cubicBezTo>
                  <a:cubicBezTo>
                    <a:pt x="592247" y="19498"/>
                    <a:pt x="599355" y="25613"/>
                    <a:pt x="607039" y="30736"/>
                  </a:cubicBezTo>
                  <a:lnTo>
                    <a:pt x="622407" y="76840"/>
                  </a:lnTo>
                  <a:cubicBezTo>
                    <a:pt x="624968" y="84524"/>
                    <a:pt x="625598" y="93153"/>
                    <a:pt x="630091" y="99892"/>
                  </a:cubicBezTo>
                  <a:cubicBezTo>
                    <a:pt x="635214" y="107576"/>
                    <a:pt x="641708" y="114505"/>
                    <a:pt x="645459" y="122944"/>
                  </a:cubicBezTo>
                  <a:cubicBezTo>
                    <a:pt x="652038" y="137747"/>
                    <a:pt x="655704" y="153681"/>
                    <a:pt x="660827" y="169049"/>
                  </a:cubicBezTo>
                  <a:lnTo>
                    <a:pt x="668511" y="192101"/>
                  </a:lnTo>
                  <a:lnTo>
                    <a:pt x="676195" y="215153"/>
                  </a:lnTo>
                  <a:cubicBezTo>
                    <a:pt x="678756" y="222837"/>
                    <a:pt x="682291" y="230263"/>
                    <a:pt x="683879" y="238205"/>
                  </a:cubicBezTo>
                  <a:cubicBezTo>
                    <a:pt x="694740" y="292510"/>
                    <a:pt x="687433" y="264235"/>
                    <a:pt x="706931" y="322729"/>
                  </a:cubicBezTo>
                  <a:cubicBezTo>
                    <a:pt x="709492" y="330413"/>
                    <a:pt x="707876" y="341288"/>
                    <a:pt x="714615" y="345781"/>
                  </a:cubicBezTo>
                  <a:lnTo>
                    <a:pt x="737667" y="361149"/>
                  </a:lnTo>
                  <a:cubicBezTo>
                    <a:pt x="751011" y="401184"/>
                    <a:pt x="736609" y="369433"/>
                    <a:pt x="760720" y="399570"/>
                  </a:cubicBezTo>
                  <a:cubicBezTo>
                    <a:pt x="766489" y="406781"/>
                    <a:pt x="768877" y="416853"/>
                    <a:pt x="776088" y="422622"/>
                  </a:cubicBezTo>
                  <a:cubicBezTo>
                    <a:pt x="782413" y="427682"/>
                    <a:pt x="791456" y="427745"/>
                    <a:pt x="799140" y="430306"/>
                  </a:cubicBezTo>
                  <a:cubicBezTo>
                    <a:pt x="804263" y="437990"/>
                    <a:pt x="807297" y="447589"/>
                    <a:pt x="814508" y="453358"/>
                  </a:cubicBezTo>
                  <a:cubicBezTo>
                    <a:pt x="820833" y="458418"/>
                    <a:pt x="830315" y="457420"/>
                    <a:pt x="837560" y="461042"/>
                  </a:cubicBezTo>
                  <a:cubicBezTo>
                    <a:pt x="845820" y="465172"/>
                    <a:pt x="852928" y="471287"/>
                    <a:pt x="860612" y="476410"/>
                  </a:cubicBezTo>
                  <a:cubicBezTo>
                    <a:pt x="886225" y="514830"/>
                    <a:pt x="868296" y="494339"/>
                    <a:pt x="922084" y="530198"/>
                  </a:cubicBezTo>
                  <a:lnTo>
                    <a:pt x="945136" y="545566"/>
                  </a:lnTo>
                  <a:lnTo>
                    <a:pt x="968188" y="5609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828800" y="3281082"/>
              <a:ext cx="284309" cy="391886"/>
            </a:xfrm>
            <a:custGeom>
              <a:avLst/>
              <a:gdLst>
                <a:gd name="connsiteX0" fmla="*/ 0 w 284309"/>
                <a:gd name="connsiteY0" fmla="*/ 391886 h 391886"/>
                <a:gd name="connsiteX1" fmla="*/ 38420 w 284309"/>
                <a:gd name="connsiteY1" fmla="*/ 376518 h 391886"/>
                <a:gd name="connsiteX2" fmla="*/ 61472 w 284309"/>
                <a:gd name="connsiteY2" fmla="*/ 368834 h 391886"/>
                <a:gd name="connsiteX3" fmla="*/ 76840 w 284309"/>
                <a:gd name="connsiteY3" fmla="*/ 345782 h 391886"/>
                <a:gd name="connsiteX4" fmla="*/ 99892 w 284309"/>
                <a:gd name="connsiteY4" fmla="*/ 330414 h 391886"/>
                <a:gd name="connsiteX5" fmla="*/ 138313 w 284309"/>
                <a:gd name="connsiteY5" fmla="*/ 299678 h 391886"/>
                <a:gd name="connsiteX6" fmla="*/ 153681 w 284309"/>
                <a:gd name="connsiteY6" fmla="*/ 276626 h 391886"/>
                <a:gd name="connsiteX7" fmla="*/ 169049 w 284309"/>
                <a:gd name="connsiteY7" fmla="*/ 261257 h 391886"/>
                <a:gd name="connsiteX8" fmla="*/ 184417 w 284309"/>
                <a:gd name="connsiteY8" fmla="*/ 215153 h 391886"/>
                <a:gd name="connsiteX9" fmla="*/ 215153 w 284309"/>
                <a:gd name="connsiteY9" fmla="*/ 122945 h 391886"/>
                <a:gd name="connsiteX10" fmla="*/ 230521 w 284309"/>
                <a:gd name="connsiteY10" fmla="*/ 69157 h 391886"/>
                <a:gd name="connsiteX11" fmla="*/ 238205 w 284309"/>
                <a:gd name="connsiteY11" fmla="*/ 46105 h 391886"/>
                <a:gd name="connsiteX12" fmla="*/ 284309 w 284309"/>
                <a:gd name="connsiteY12" fmla="*/ 0 h 39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309" h="391886">
                  <a:moveTo>
                    <a:pt x="0" y="391886"/>
                  </a:moveTo>
                  <a:cubicBezTo>
                    <a:pt x="12807" y="386763"/>
                    <a:pt x="25505" y="381361"/>
                    <a:pt x="38420" y="376518"/>
                  </a:cubicBezTo>
                  <a:cubicBezTo>
                    <a:pt x="46004" y="373674"/>
                    <a:pt x="55147" y="373894"/>
                    <a:pt x="61472" y="368834"/>
                  </a:cubicBezTo>
                  <a:cubicBezTo>
                    <a:pt x="68683" y="363065"/>
                    <a:pt x="70310" y="352312"/>
                    <a:pt x="76840" y="345782"/>
                  </a:cubicBezTo>
                  <a:cubicBezTo>
                    <a:pt x="83370" y="339252"/>
                    <a:pt x="92681" y="336183"/>
                    <a:pt x="99892" y="330414"/>
                  </a:cubicBezTo>
                  <a:cubicBezTo>
                    <a:pt x="154638" y="286618"/>
                    <a:pt x="67363" y="346978"/>
                    <a:pt x="138313" y="299678"/>
                  </a:cubicBezTo>
                  <a:cubicBezTo>
                    <a:pt x="143436" y="291994"/>
                    <a:pt x="147912" y="283837"/>
                    <a:pt x="153681" y="276626"/>
                  </a:cubicBezTo>
                  <a:cubicBezTo>
                    <a:pt x="158207" y="270969"/>
                    <a:pt x="165809" y="267737"/>
                    <a:pt x="169049" y="261257"/>
                  </a:cubicBezTo>
                  <a:cubicBezTo>
                    <a:pt x="176293" y="246768"/>
                    <a:pt x="179294" y="230521"/>
                    <a:pt x="184417" y="215153"/>
                  </a:cubicBezTo>
                  <a:lnTo>
                    <a:pt x="215153" y="122945"/>
                  </a:lnTo>
                  <a:cubicBezTo>
                    <a:pt x="233577" y="67674"/>
                    <a:pt x="211224" y="136696"/>
                    <a:pt x="230521" y="69157"/>
                  </a:cubicBezTo>
                  <a:cubicBezTo>
                    <a:pt x="232746" y="61369"/>
                    <a:pt x="233345" y="52585"/>
                    <a:pt x="238205" y="46105"/>
                  </a:cubicBezTo>
                  <a:cubicBezTo>
                    <a:pt x="238208" y="46101"/>
                    <a:pt x="272014" y="12295"/>
                    <a:pt x="284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782696" y="3703704"/>
              <a:ext cx="660827" cy="61472"/>
            </a:xfrm>
            <a:custGeom>
              <a:avLst/>
              <a:gdLst>
                <a:gd name="connsiteX0" fmla="*/ 0 w 660827"/>
                <a:gd name="connsiteY0" fmla="*/ 23052 h 61472"/>
                <a:gd name="connsiteX1" fmla="*/ 38420 w 660827"/>
                <a:gd name="connsiteY1" fmla="*/ 30736 h 61472"/>
                <a:gd name="connsiteX2" fmla="*/ 61472 w 660827"/>
                <a:gd name="connsiteY2" fmla="*/ 38420 h 61472"/>
                <a:gd name="connsiteX3" fmla="*/ 192101 w 660827"/>
                <a:gd name="connsiteY3" fmla="*/ 30736 h 61472"/>
                <a:gd name="connsiteX4" fmla="*/ 215153 w 660827"/>
                <a:gd name="connsiteY4" fmla="*/ 23052 h 61472"/>
                <a:gd name="connsiteX5" fmla="*/ 261257 w 660827"/>
                <a:gd name="connsiteY5" fmla="*/ 0 h 61472"/>
                <a:gd name="connsiteX6" fmla="*/ 361149 w 660827"/>
                <a:gd name="connsiteY6" fmla="*/ 7684 h 61472"/>
                <a:gd name="connsiteX7" fmla="*/ 422622 w 660827"/>
                <a:gd name="connsiteY7" fmla="*/ 15368 h 61472"/>
                <a:gd name="connsiteX8" fmla="*/ 476410 w 660827"/>
                <a:gd name="connsiteY8" fmla="*/ 23052 h 61472"/>
                <a:gd name="connsiteX9" fmla="*/ 591670 w 660827"/>
                <a:gd name="connsiteY9" fmla="*/ 30736 h 61472"/>
                <a:gd name="connsiteX10" fmla="*/ 637775 w 660827"/>
                <a:gd name="connsiteY10" fmla="*/ 46104 h 61472"/>
                <a:gd name="connsiteX11" fmla="*/ 660827 w 660827"/>
                <a:gd name="connsiteY11" fmla="*/ 61472 h 6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827" h="61472">
                  <a:moveTo>
                    <a:pt x="0" y="23052"/>
                  </a:moveTo>
                  <a:cubicBezTo>
                    <a:pt x="12807" y="25613"/>
                    <a:pt x="25750" y="27568"/>
                    <a:pt x="38420" y="30736"/>
                  </a:cubicBezTo>
                  <a:cubicBezTo>
                    <a:pt x="46278" y="32700"/>
                    <a:pt x="53372" y="38420"/>
                    <a:pt x="61472" y="38420"/>
                  </a:cubicBezTo>
                  <a:cubicBezTo>
                    <a:pt x="105090" y="38420"/>
                    <a:pt x="148558" y="33297"/>
                    <a:pt x="192101" y="30736"/>
                  </a:cubicBezTo>
                  <a:cubicBezTo>
                    <a:pt x="199785" y="28175"/>
                    <a:pt x="207908" y="26674"/>
                    <a:pt x="215153" y="23052"/>
                  </a:cubicBezTo>
                  <a:cubicBezTo>
                    <a:pt x="274736" y="-6739"/>
                    <a:pt x="203315" y="19314"/>
                    <a:pt x="261257" y="0"/>
                  </a:cubicBezTo>
                  <a:lnTo>
                    <a:pt x="361149" y="7684"/>
                  </a:lnTo>
                  <a:cubicBezTo>
                    <a:pt x="381706" y="9642"/>
                    <a:pt x="402153" y="12639"/>
                    <a:pt x="422622" y="15368"/>
                  </a:cubicBezTo>
                  <a:cubicBezTo>
                    <a:pt x="440574" y="17762"/>
                    <a:pt x="458373" y="21412"/>
                    <a:pt x="476410" y="23052"/>
                  </a:cubicBezTo>
                  <a:cubicBezTo>
                    <a:pt x="514757" y="26538"/>
                    <a:pt x="553250" y="28175"/>
                    <a:pt x="591670" y="30736"/>
                  </a:cubicBezTo>
                  <a:cubicBezTo>
                    <a:pt x="607038" y="35859"/>
                    <a:pt x="624296" y="37118"/>
                    <a:pt x="637775" y="46104"/>
                  </a:cubicBezTo>
                  <a:lnTo>
                    <a:pt x="660827" y="6147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113109" y="3288766"/>
              <a:ext cx="285175" cy="345782"/>
            </a:xfrm>
            <a:custGeom>
              <a:avLst/>
              <a:gdLst>
                <a:gd name="connsiteX0" fmla="*/ 0 w 285175"/>
                <a:gd name="connsiteY0" fmla="*/ 0 h 345782"/>
                <a:gd name="connsiteX1" fmla="*/ 38420 w 285175"/>
                <a:gd name="connsiteY1" fmla="*/ 15368 h 345782"/>
                <a:gd name="connsiteX2" fmla="*/ 84525 w 285175"/>
                <a:gd name="connsiteY2" fmla="*/ 30737 h 345782"/>
                <a:gd name="connsiteX3" fmla="*/ 130629 w 285175"/>
                <a:gd name="connsiteY3" fmla="*/ 61473 h 345782"/>
                <a:gd name="connsiteX4" fmla="*/ 138313 w 285175"/>
                <a:gd name="connsiteY4" fmla="*/ 84525 h 345782"/>
                <a:gd name="connsiteX5" fmla="*/ 153681 w 285175"/>
                <a:gd name="connsiteY5" fmla="*/ 107577 h 345782"/>
                <a:gd name="connsiteX6" fmla="*/ 161365 w 285175"/>
                <a:gd name="connsiteY6" fmla="*/ 169049 h 345782"/>
                <a:gd name="connsiteX7" fmla="*/ 184417 w 285175"/>
                <a:gd name="connsiteY7" fmla="*/ 245889 h 345782"/>
                <a:gd name="connsiteX8" fmla="*/ 192101 w 285175"/>
                <a:gd name="connsiteY8" fmla="*/ 268942 h 345782"/>
                <a:gd name="connsiteX9" fmla="*/ 207469 w 285175"/>
                <a:gd name="connsiteY9" fmla="*/ 291994 h 345782"/>
                <a:gd name="connsiteX10" fmla="*/ 215153 w 285175"/>
                <a:gd name="connsiteY10" fmla="*/ 315046 h 345782"/>
                <a:gd name="connsiteX11" fmla="*/ 238205 w 285175"/>
                <a:gd name="connsiteY11" fmla="*/ 322730 h 345782"/>
                <a:gd name="connsiteX12" fmla="*/ 284309 w 285175"/>
                <a:gd name="connsiteY12" fmla="*/ 345782 h 345782"/>
                <a:gd name="connsiteX13" fmla="*/ 276625 w 285175"/>
                <a:gd name="connsiteY13" fmla="*/ 338098 h 34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175" h="345782">
                  <a:moveTo>
                    <a:pt x="0" y="0"/>
                  </a:moveTo>
                  <a:cubicBezTo>
                    <a:pt x="12807" y="5123"/>
                    <a:pt x="25457" y="10654"/>
                    <a:pt x="38420" y="15368"/>
                  </a:cubicBezTo>
                  <a:cubicBezTo>
                    <a:pt x="53644" y="20904"/>
                    <a:pt x="71046" y="21751"/>
                    <a:pt x="84525" y="30737"/>
                  </a:cubicBezTo>
                  <a:lnTo>
                    <a:pt x="130629" y="61473"/>
                  </a:lnTo>
                  <a:cubicBezTo>
                    <a:pt x="133190" y="69157"/>
                    <a:pt x="134691" y="77280"/>
                    <a:pt x="138313" y="84525"/>
                  </a:cubicBezTo>
                  <a:cubicBezTo>
                    <a:pt x="142443" y="92785"/>
                    <a:pt x="151251" y="98667"/>
                    <a:pt x="153681" y="107577"/>
                  </a:cubicBezTo>
                  <a:cubicBezTo>
                    <a:pt x="159114" y="127499"/>
                    <a:pt x="157970" y="148680"/>
                    <a:pt x="161365" y="169049"/>
                  </a:cubicBezTo>
                  <a:cubicBezTo>
                    <a:pt x="165236" y="192275"/>
                    <a:pt x="177585" y="225392"/>
                    <a:pt x="184417" y="245889"/>
                  </a:cubicBezTo>
                  <a:cubicBezTo>
                    <a:pt x="186978" y="253573"/>
                    <a:pt x="187608" y="262202"/>
                    <a:pt x="192101" y="268942"/>
                  </a:cubicBezTo>
                  <a:cubicBezTo>
                    <a:pt x="197224" y="276626"/>
                    <a:pt x="203339" y="283734"/>
                    <a:pt x="207469" y="291994"/>
                  </a:cubicBezTo>
                  <a:cubicBezTo>
                    <a:pt x="211091" y="299239"/>
                    <a:pt x="209426" y="309319"/>
                    <a:pt x="215153" y="315046"/>
                  </a:cubicBezTo>
                  <a:cubicBezTo>
                    <a:pt x="220880" y="320773"/>
                    <a:pt x="230960" y="319108"/>
                    <a:pt x="238205" y="322730"/>
                  </a:cubicBezTo>
                  <a:cubicBezTo>
                    <a:pt x="253745" y="330500"/>
                    <a:pt x="264995" y="345782"/>
                    <a:pt x="284309" y="345782"/>
                  </a:cubicBezTo>
                  <a:cubicBezTo>
                    <a:pt x="287931" y="345782"/>
                    <a:pt x="279186" y="340659"/>
                    <a:pt x="276625" y="338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189950" y="3334871"/>
              <a:ext cx="176732" cy="345801"/>
            </a:xfrm>
            <a:custGeom>
              <a:avLst/>
              <a:gdLst>
                <a:gd name="connsiteX0" fmla="*/ 0 w 176732"/>
                <a:gd name="connsiteY0" fmla="*/ 0 h 345801"/>
                <a:gd name="connsiteX1" fmla="*/ 7684 w 176732"/>
                <a:gd name="connsiteY1" fmla="*/ 53788 h 345801"/>
                <a:gd name="connsiteX2" fmla="*/ 30736 w 176732"/>
                <a:gd name="connsiteY2" fmla="*/ 122944 h 345801"/>
                <a:gd name="connsiteX3" fmla="*/ 53788 w 176732"/>
                <a:gd name="connsiteY3" fmla="*/ 192100 h 345801"/>
                <a:gd name="connsiteX4" fmla="*/ 61472 w 176732"/>
                <a:gd name="connsiteY4" fmla="*/ 215153 h 345801"/>
                <a:gd name="connsiteX5" fmla="*/ 92208 w 176732"/>
                <a:gd name="connsiteY5" fmla="*/ 261257 h 345801"/>
                <a:gd name="connsiteX6" fmla="*/ 115260 w 176732"/>
                <a:gd name="connsiteY6" fmla="*/ 268941 h 345801"/>
                <a:gd name="connsiteX7" fmla="*/ 145996 w 176732"/>
                <a:gd name="connsiteY7" fmla="*/ 338097 h 345801"/>
                <a:gd name="connsiteX8" fmla="*/ 176732 w 176732"/>
                <a:gd name="connsiteY8" fmla="*/ 345781 h 34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732" h="345801">
                  <a:moveTo>
                    <a:pt x="0" y="0"/>
                  </a:moveTo>
                  <a:cubicBezTo>
                    <a:pt x="2561" y="17929"/>
                    <a:pt x="3611" y="36140"/>
                    <a:pt x="7684" y="53788"/>
                  </a:cubicBezTo>
                  <a:lnTo>
                    <a:pt x="30736" y="122944"/>
                  </a:lnTo>
                  <a:lnTo>
                    <a:pt x="53788" y="192100"/>
                  </a:lnTo>
                  <a:cubicBezTo>
                    <a:pt x="56349" y="199784"/>
                    <a:pt x="56979" y="208413"/>
                    <a:pt x="61472" y="215153"/>
                  </a:cubicBezTo>
                  <a:cubicBezTo>
                    <a:pt x="71717" y="230521"/>
                    <a:pt x="74686" y="255416"/>
                    <a:pt x="92208" y="261257"/>
                  </a:cubicBezTo>
                  <a:lnTo>
                    <a:pt x="115260" y="268941"/>
                  </a:lnTo>
                  <a:cubicBezTo>
                    <a:pt x="119956" y="283029"/>
                    <a:pt x="129391" y="324813"/>
                    <a:pt x="145996" y="338097"/>
                  </a:cubicBezTo>
                  <a:cubicBezTo>
                    <a:pt x="156613" y="346591"/>
                    <a:pt x="165649" y="345781"/>
                    <a:pt x="176732" y="3457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982481" y="3427079"/>
              <a:ext cx="153700" cy="215153"/>
            </a:xfrm>
            <a:custGeom>
              <a:avLst/>
              <a:gdLst>
                <a:gd name="connsiteX0" fmla="*/ 0 w 153700"/>
                <a:gd name="connsiteY0" fmla="*/ 215153 h 215153"/>
                <a:gd name="connsiteX1" fmla="*/ 46104 w 153700"/>
                <a:gd name="connsiteY1" fmla="*/ 207469 h 215153"/>
                <a:gd name="connsiteX2" fmla="*/ 99892 w 153700"/>
                <a:gd name="connsiteY2" fmla="*/ 145997 h 215153"/>
                <a:gd name="connsiteX3" fmla="*/ 115260 w 153700"/>
                <a:gd name="connsiteY3" fmla="*/ 122945 h 215153"/>
                <a:gd name="connsiteX4" fmla="*/ 138312 w 153700"/>
                <a:gd name="connsiteY4" fmla="*/ 76840 h 215153"/>
                <a:gd name="connsiteX5" fmla="*/ 145996 w 153700"/>
                <a:gd name="connsiteY5" fmla="*/ 30736 h 215153"/>
                <a:gd name="connsiteX6" fmla="*/ 153680 w 153700"/>
                <a:gd name="connsiteY6" fmla="*/ 0 h 2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00" h="215153">
                  <a:moveTo>
                    <a:pt x="0" y="215153"/>
                  </a:moveTo>
                  <a:cubicBezTo>
                    <a:pt x="15368" y="212592"/>
                    <a:pt x="31324" y="212396"/>
                    <a:pt x="46104" y="207469"/>
                  </a:cubicBezTo>
                  <a:cubicBezTo>
                    <a:pt x="73547" y="198321"/>
                    <a:pt x="85988" y="166854"/>
                    <a:pt x="99892" y="145997"/>
                  </a:cubicBezTo>
                  <a:lnTo>
                    <a:pt x="115260" y="122945"/>
                  </a:lnTo>
                  <a:cubicBezTo>
                    <a:pt x="129075" y="102222"/>
                    <a:pt x="133010" y="100699"/>
                    <a:pt x="138312" y="76840"/>
                  </a:cubicBezTo>
                  <a:cubicBezTo>
                    <a:pt x="141692" y="61631"/>
                    <a:pt x="142616" y="45945"/>
                    <a:pt x="145996" y="30736"/>
                  </a:cubicBezTo>
                  <a:cubicBezTo>
                    <a:pt x="154490" y="-7487"/>
                    <a:pt x="153680" y="19813"/>
                    <a:pt x="1536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483018" y="3649916"/>
              <a:ext cx="184417" cy="69156"/>
            </a:xfrm>
            <a:custGeom>
              <a:avLst/>
              <a:gdLst>
                <a:gd name="connsiteX0" fmla="*/ 0 w 184417"/>
                <a:gd name="connsiteY0" fmla="*/ 69156 h 69156"/>
                <a:gd name="connsiteX1" fmla="*/ 38421 w 184417"/>
                <a:gd name="connsiteY1" fmla="*/ 38420 h 69156"/>
                <a:gd name="connsiteX2" fmla="*/ 153681 w 184417"/>
                <a:gd name="connsiteY2" fmla="*/ 15368 h 69156"/>
                <a:gd name="connsiteX3" fmla="*/ 184417 w 184417"/>
                <a:gd name="connsiteY3" fmla="*/ 0 h 69156"/>
              </a:gdLst>
              <a:ahLst/>
              <a:cxnLst>
                <a:cxn ang="0">
                  <a:pos x="connsiteX0" y="connsiteY0"/>
                </a:cxn>
                <a:cxn ang="0">
                  <a:pos x="connsiteX1" y="connsiteY1"/>
                </a:cxn>
                <a:cxn ang="0">
                  <a:pos x="connsiteX2" y="connsiteY2"/>
                </a:cxn>
                <a:cxn ang="0">
                  <a:pos x="connsiteX3" y="connsiteY3"/>
                </a:cxn>
              </a:cxnLst>
              <a:rect l="l" t="t" r="r" b="b"/>
              <a:pathLst>
                <a:path w="184417" h="69156">
                  <a:moveTo>
                    <a:pt x="0" y="69156"/>
                  </a:moveTo>
                  <a:cubicBezTo>
                    <a:pt x="12807" y="58911"/>
                    <a:pt x="24023" y="46273"/>
                    <a:pt x="38421" y="38420"/>
                  </a:cubicBezTo>
                  <a:cubicBezTo>
                    <a:pt x="73267" y="19413"/>
                    <a:pt x="116048" y="19549"/>
                    <a:pt x="153681" y="15368"/>
                  </a:cubicBezTo>
                  <a:cubicBezTo>
                    <a:pt x="180169" y="6539"/>
                    <a:pt x="171006" y="13411"/>
                    <a:pt x="18441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751960" y="3003352"/>
              <a:ext cx="568618" cy="500567"/>
            </a:xfrm>
            <a:custGeom>
              <a:avLst/>
              <a:gdLst>
                <a:gd name="connsiteX0" fmla="*/ 0 w 568618"/>
                <a:gd name="connsiteY0" fmla="*/ 500567 h 500567"/>
                <a:gd name="connsiteX1" fmla="*/ 38420 w 568618"/>
                <a:gd name="connsiteY1" fmla="*/ 477515 h 500567"/>
                <a:gd name="connsiteX2" fmla="*/ 61472 w 568618"/>
                <a:gd name="connsiteY2" fmla="*/ 462147 h 500567"/>
                <a:gd name="connsiteX3" fmla="*/ 92208 w 568618"/>
                <a:gd name="connsiteY3" fmla="*/ 416043 h 500567"/>
                <a:gd name="connsiteX4" fmla="*/ 115260 w 568618"/>
                <a:gd name="connsiteY4" fmla="*/ 392991 h 500567"/>
                <a:gd name="connsiteX5" fmla="*/ 145996 w 568618"/>
                <a:gd name="connsiteY5" fmla="*/ 346887 h 500567"/>
                <a:gd name="connsiteX6" fmla="*/ 161364 w 568618"/>
                <a:gd name="connsiteY6" fmla="*/ 323835 h 500567"/>
                <a:gd name="connsiteX7" fmla="*/ 184416 w 568618"/>
                <a:gd name="connsiteY7" fmla="*/ 254678 h 500567"/>
                <a:gd name="connsiteX8" fmla="*/ 192101 w 568618"/>
                <a:gd name="connsiteY8" fmla="*/ 231626 h 500567"/>
                <a:gd name="connsiteX9" fmla="*/ 207469 w 568618"/>
                <a:gd name="connsiteY9" fmla="*/ 208574 h 500567"/>
                <a:gd name="connsiteX10" fmla="*/ 222837 w 568618"/>
                <a:gd name="connsiteY10" fmla="*/ 162470 h 500567"/>
                <a:gd name="connsiteX11" fmla="*/ 253573 w 568618"/>
                <a:gd name="connsiteY11" fmla="*/ 116366 h 500567"/>
                <a:gd name="connsiteX12" fmla="*/ 268941 w 568618"/>
                <a:gd name="connsiteY12" fmla="*/ 70261 h 500567"/>
                <a:gd name="connsiteX13" fmla="*/ 276625 w 568618"/>
                <a:gd name="connsiteY13" fmla="*/ 47209 h 500567"/>
                <a:gd name="connsiteX14" fmla="*/ 299677 w 568618"/>
                <a:gd name="connsiteY14" fmla="*/ 31841 h 500567"/>
                <a:gd name="connsiteX15" fmla="*/ 315045 w 568618"/>
                <a:gd name="connsiteY15" fmla="*/ 8789 h 500567"/>
                <a:gd name="connsiteX16" fmla="*/ 530198 w 568618"/>
                <a:gd name="connsiteY16" fmla="*/ 8789 h 500567"/>
                <a:gd name="connsiteX17" fmla="*/ 553250 w 568618"/>
                <a:gd name="connsiteY17" fmla="*/ 24157 h 500567"/>
                <a:gd name="connsiteX18" fmla="*/ 568618 w 568618"/>
                <a:gd name="connsiteY18" fmla="*/ 47209 h 50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618" h="500567">
                  <a:moveTo>
                    <a:pt x="0" y="500567"/>
                  </a:moveTo>
                  <a:cubicBezTo>
                    <a:pt x="12807" y="492883"/>
                    <a:pt x="25755" y="485431"/>
                    <a:pt x="38420" y="477515"/>
                  </a:cubicBezTo>
                  <a:cubicBezTo>
                    <a:pt x="46251" y="472620"/>
                    <a:pt x="55391" y="469097"/>
                    <a:pt x="61472" y="462147"/>
                  </a:cubicBezTo>
                  <a:cubicBezTo>
                    <a:pt x="73635" y="448247"/>
                    <a:pt x="79148" y="429103"/>
                    <a:pt x="92208" y="416043"/>
                  </a:cubicBezTo>
                  <a:cubicBezTo>
                    <a:pt x="99892" y="408359"/>
                    <a:pt x="108588" y="401569"/>
                    <a:pt x="115260" y="392991"/>
                  </a:cubicBezTo>
                  <a:cubicBezTo>
                    <a:pt x="126600" y="378412"/>
                    <a:pt x="135751" y="362255"/>
                    <a:pt x="145996" y="346887"/>
                  </a:cubicBezTo>
                  <a:lnTo>
                    <a:pt x="161364" y="323835"/>
                  </a:lnTo>
                  <a:lnTo>
                    <a:pt x="184416" y="254678"/>
                  </a:lnTo>
                  <a:cubicBezTo>
                    <a:pt x="186978" y="246994"/>
                    <a:pt x="187608" y="238365"/>
                    <a:pt x="192101" y="231626"/>
                  </a:cubicBezTo>
                  <a:cubicBezTo>
                    <a:pt x="197224" y="223942"/>
                    <a:pt x="203718" y="217013"/>
                    <a:pt x="207469" y="208574"/>
                  </a:cubicBezTo>
                  <a:cubicBezTo>
                    <a:pt x="214048" y="193771"/>
                    <a:pt x="213851" y="175949"/>
                    <a:pt x="222837" y="162470"/>
                  </a:cubicBezTo>
                  <a:cubicBezTo>
                    <a:pt x="233082" y="147102"/>
                    <a:pt x="247732" y="133888"/>
                    <a:pt x="253573" y="116366"/>
                  </a:cubicBezTo>
                  <a:lnTo>
                    <a:pt x="268941" y="70261"/>
                  </a:lnTo>
                  <a:cubicBezTo>
                    <a:pt x="271502" y="62577"/>
                    <a:pt x="269886" y="51702"/>
                    <a:pt x="276625" y="47209"/>
                  </a:cubicBezTo>
                  <a:lnTo>
                    <a:pt x="299677" y="31841"/>
                  </a:lnTo>
                  <a:cubicBezTo>
                    <a:pt x="304800" y="24157"/>
                    <a:pt x="306030" y="10792"/>
                    <a:pt x="315045" y="8789"/>
                  </a:cubicBezTo>
                  <a:cubicBezTo>
                    <a:pt x="388415" y="-7515"/>
                    <a:pt x="457429" y="2725"/>
                    <a:pt x="530198" y="8789"/>
                  </a:cubicBezTo>
                  <a:cubicBezTo>
                    <a:pt x="537882" y="13912"/>
                    <a:pt x="547481" y="16946"/>
                    <a:pt x="553250" y="24157"/>
                  </a:cubicBezTo>
                  <a:cubicBezTo>
                    <a:pt x="573636" y="49639"/>
                    <a:pt x="549074" y="47209"/>
                    <a:pt x="568618" y="472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2597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3352800" cy="738664"/>
          </a:xfrm>
          <a:prstGeom prst="rect">
            <a:avLst/>
          </a:prstGeom>
          <a:noFill/>
        </p:spPr>
        <p:txBody>
          <a:bodyPr wrap="square" rtlCol="0">
            <a:spAutoFit/>
          </a:bodyPr>
          <a:lstStyle/>
          <a:p>
            <a:r>
              <a:rPr lang="en-US" sz="1400" dirty="0" smtClean="0"/>
              <a:t>Compare patterns. </a:t>
            </a:r>
          </a:p>
          <a:p>
            <a:pPr marL="342900" indent="-342900">
              <a:buAutoNum type="arabicPeriod"/>
            </a:pPr>
            <a:r>
              <a:rPr lang="en-US" sz="1400" dirty="0" smtClean="0"/>
              <a:t>Mark a minutia in the Evidence Print.</a:t>
            </a:r>
          </a:p>
          <a:p>
            <a:pPr marL="342900" indent="-342900">
              <a:buAutoNum type="arabicPeriod"/>
            </a:pPr>
            <a:r>
              <a:rPr lang="en-US" sz="1400" dirty="0" smtClean="0"/>
              <a:t>Find a match in the suspect print.</a:t>
            </a:r>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AFIS</a:t>
            </a:r>
          </a:p>
        </p:txBody>
      </p:sp>
      <p:sp>
        <p:nvSpPr>
          <p:cNvPr id="12" name="TextBox 11"/>
          <p:cNvSpPr txBox="1"/>
          <p:nvPr/>
        </p:nvSpPr>
        <p:spPr>
          <a:xfrm>
            <a:off x="838200" y="1985041"/>
            <a:ext cx="2438400" cy="2862322"/>
          </a:xfrm>
          <a:prstGeom prst="rect">
            <a:avLst/>
          </a:prstGeom>
          <a:noFill/>
          <a:ln w="12700">
            <a:solidFill>
              <a:schemeClr val="tx1"/>
            </a:solidFill>
          </a:ln>
        </p:spPr>
        <p:txBody>
          <a:bodyPr wrap="square" rtlCol="0">
            <a:spAutoFit/>
          </a:bodyPr>
          <a:lstStyle/>
          <a:p>
            <a:r>
              <a:rPr lang="en-US" dirty="0" smtClean="0"/>
              <a:t>Picture of Evidence Print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9" name="TextBox 18"/>
          <p:cNvSpPr txBox="1"/>
          <p:nvPr/>
        </p:nvSpPr>
        <p:spPr>
          <a:xfrm>
            <a:off x="4084320" y="1985041"/>
            <a:ext cx="2545080" cy="2862322"/>
          </a:xfrm>
          <a:prstGeom prst="rect">
            <a:avLst/>
          </a:prstGeom>
          <a:noFill/>
          <a:ln w="12700">
            <a:solidFill>
              <a:schemeClr val="tx1"/>
            </a:solidFill>
          </a:ln>
        </p:spPr>
        <p:txBody>
          <a:bodyPr wrap="square" rtlCol="0">
            <a:spAutoFit/>
          </a:bodyPr>
          <a:lstStyle/>
          <a:p>
            <a:r>
              <a:rPr lang="en-US" dirty="0" smtClean="0"/>
              <a:t>Picture of Suspect Print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14" name="TextBox 13"/>
          <p:cNvSpPr txBox="1"/>
          <p:nvPr/>
        </p:nvSpPr>
        <p:spPr>
          <a:xfrm>
            <a:off x="838200" y="5181600"/>
            <a:ext cx="7391400" cy="1200329"/>
          </a:xfrm>
          <a:prstGeom prst="rect">
            <a:avLst/>
          </a:prstGeom>
          <a:noFill/>
        </p:spPr>
        <p:txBody>
          <a:bodyPr wrap="square" rtlCol="0">
            <a:spAutoFit/>
          </a:bodyPr>
          <a:lstStyle/>
          <a:p>
            <a:r>
              <a:rPr lang="en-US" dirty="0" smtClean="0"/>
              <a:t>The minutia match. What is your conclusion?</a:t>
            </a:r>
          </a:p>
          <a:p>
            <a:pPr marL="342900" indent="-342900">
              <a:buAutoNum type="alphaLcPeriod"/>
            </a:pPr>
            <a:r>
              <a:rPr lang="en-US" dirty="0"/>
              <a:t>We have a match.  The evidence print came from Suspect.</a:t>
            </a:r>
          </a:p>
          <a:p>
            <a:pPr marL="342900" indent="-342900">
              <a:buAutoNum type="alphaLcPeriod"/>
            </a:pPr>
            <a:r>
              <a:rPr lang="en-US" dirty="0"/>
              <a:t>I need to look at the minutia before I draw a conclusion.</a:t>
            </a:r>
          </a:p>
          <a:p>
            <a:endParaRPr lang="en-US" i="1" dirty="0"/>
          </a:p>
        </p:txBody>
      </p:sp>
      <p:sp>
        <p:nvSpPr>
          <p:cNvPr id="15" name="Rounded Rectangle 14"/>
          <p:cNvSpPr/>
          <p:nvPr/>
        </p:nvSpPr>
        <p:spPr>
          <a:xfrm>
            <a:off x="7124700" y="3893263"/>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Reset</a:t>
            </a:r>
          </a:p>
        </p:txBody>
      </p:sp>
      <p:grpSp>
        <p:nvGrpSpPr>
          <p:cNvPr id="29" name="Group 28"/>
          <p:cNvGrpSpPr/>
          <p:nvPr/>
        </p:nvGrpSpPr>
        <p:grpSpPr>
          <a:xfrm>
            <a:off x="829876" y="2704780"/>
            <a:ext cx="2451206" cy="1231138"/>
            <a:chOff x="829876" y="2704780"/>
            <a:chExt cx="2451206" cy="1231138"/>
          </a:xfrm>
        </p:grpSpPr>
        <p:sp>
          <p:nvSpPr>
            <p:cNvPr id="4" name="Freeform 3"/>
            <p:cNvSpPr/>
            <p:nvPr/>
          </p:nvSpPr>
          <p:spPr>
            <a:xfrm>
              <a:off x="829876" y="2704780"/>
              <a:ext cx="2451206" cy="1160289"/>
            </a:xfrm>
            <a:custGeom>
              <a:avLst/>
              <a:gdLst>
                <a:gd name="connsiteX0" fmla="*/ 0 w 2451206"/>
                <a:gd name="connsiteY0" fmla="*/ 1137237 h 1160289"/>
                <a:gd name="connsiteX1" fmla="*/ 46104 w 2451206"/>
                <a:gd name="connsiteY1" fmla="*/ 1144921 h 1160289"/>
                <a:gd name="connsiteX2" fmla="*/ 76840 w 2451206"/>
                <a:gd name="connsiteY2" fmla="*/ 1152605 h 1160289"/>
                <a:gd name="connsiteX3" fmla="*/ 115260 w 2451206"/>
                <a:gd name="connsiteY3" fmla="*/ 1160289 h 1160289"/>
                <a:gd name="connsiteX4" fmla="*/ 284309 w 2451206"/>
                <a:gd name="connsiteY4" fmla="*/ 1152605 h 1160289"/>
                <a:gd name="connsiteX5" fmla="*/ 338097 w 2451206"/>
                <a:gd name="connsiteY5" fmla="*/ 1121869 h 1160289"/>
                <a:gd name="connsiteX6" fmla="*/ 376517 w 2451206"/>
                <a:gd name="connsiteY6" fmla="*/ 1106501 h 1160289"/>
                <a:gd name="connsiteX7" fmla="*/ 422621 w 2451206"/>
                <a:gd name="connsiteY7" fmla="*/ 1060396 h 1160289"/>
                <a:gd name="connsiteX8" fmla="*/ 453358 w 2451206"/>
                <a:gd name="connsiteY8" fmla="*/ 1021976 h 1160289"/>
                <a:gd name="connsiteX9" fmla="*/ 468726 w 2451206"/>
                <a:gd name="connsiteY9" fmla="*/ 968188 h 1160289"/>
                <a:gd name="connsiteX10" fmla="*/ 507146 w 2451206"/>
                <a:gd name="connsiteY10" fmla="*/ 899032 h 1160289"/>
                <a:gd name="connsiteX11" fmla="*/ 514830 w 2451206"/>
                <a:gd name="connsiteY11" fmla="*/ 875980 h 1160289"/>
                <a:gd name="connsiteX12" fmla="*/ 553250 w 2451206"/>
                <a:gd name="connsiteY12" fmla="*/ 822191 h 1160289"/>
                <a:gd name="connsiteX13" fmla="*/ 576302 w 2451206"/>
                <a:gd name="connsiteY13" fmla="*/ 776087 h 1160289"/>
                <a:gd name="connsiteX14" fmla="*/ 583986 w 2451206"/>
                <a:gd name="connsiteY14" fmla="*/ 753035 h 1160289"/>
                <a:gd name="connsiteX15" fmla="*/ 630090 w 2451206"/>
                <a:gd name="connsiteY15" fmla="*/ 683879 h 1160289"/>
                <a:gd name="connsiteX16" fmla="*/ 645458 w 2451206"/>
                <a:gd name="connsiteY16" fmla="*/ 660827 h 1160289"/>
                <a:gd name="connsiteX17" fmla="*/ 676195 w 2451206"/>
                <a:gd name="connsiteY17" fmla="*/ 622407 h 1160289"/>
                <a:gd name="connsiteX18" fmla="*/ 714615 w 2451206"/>
                <a:gd name="connsiteY18" fmla="*/ 553250 h 1160289"/>
                <a:gd name="connsiteX19" fmla="*/ 729983 w 2451206"/>
                <a:gd name="connsiteY19" fmla="*/ 530198 h 1160289"/>
                <a:gd name="connsiteX20" fmla="*/ 753035 w 2451206"/>
                <a:gd name="connsiteY20" fmla="*/ 507146 h 1160289"/>
                <a:gd name="connsiteX21" fmla="*/ 768403 w 2451206"/>
                <a:gd name="connsiteY21" fmla="*/ 476410 h 1160289"/>
                <a:gd name="connsiteX22" fmla="*/ 799139 w 2451206"/>
                <a:gd name="connsiteY22" fmla="*/ 430306 h 1160289"/>
                <a:gd name="connsiteX23" fmla="*/ 814507 w 2451206"/>
                <a:gd name="connsiteY23" fmla="*/ 407254 h 1160289"/>
                <a:gd name="connsiteX24" fmla="*/ 829875 w 2451206"/>
                <a:gd name="connsiteY24" fmla="*/ 384202 h 1160289"/>
                <a:gd name="connsiteX25" fmla="*/ 860611 w 2451206"/>
                <a:gd name="connsiteY25" fmla="*/ 322729 h 1160289"/>
                <a:gd name="connsiteX26" fmla="*/ 922084 w 2451206"/>
                <a:gd name="connsiteY26" fmla="*/ 230521 h 1160289"/>
                <a:gd name="connsiteX27" fmla="*/ 937452 w 2451206"/>
                <a:gd name="connsiteY27" fmla="*/ 207469 h 1160289"/>
                <a:gd name="connsiteX28" fmla="*/ 960504 w 2451206"/>
                <a:gd name="connsiteY28" fmla="*/ 161365 h 1160289"/>
                <a:gd name="connsiteX29" fmla="*/ 983556 w 2451206"/>
                <a:gd name="connsiteY29" fmla="*/ 115260 h 1160289"/>
                <a:gd name="connsiteX30" fmla="*/ 991240 w 2451206"/>
                <a:gd name="connsiteY30" fmla="*/ 92208 h 1160289"/>
                <a:gd name="connsiteX31" fmla="*/ 1029660 w 2451206"/>
                <a:gd name="connsiteY31" fmla="*/ 53788 h 1160289"/>
                <a:gd name="connsiteX32" fmla="*/ 1052712 w 2451206"/>
                <a:gd name="connsiteY32" fmla="*/ 30736 h 1160289"/>
                <a:gd name="connsiteX33" fmla="*/ 1083448 w 2451206"/>
                <a:gd name="connsiteY33" fmla="*/ 15368 h 1160289"/>
                <a:gd name="connsiteX34" fmla="*/ 1129553 w 2451206"/>
                <a:gd name="connsiteY34" fmla="*/ 0 h 1160289"/>
                <a:gd name="connsiteX35" fmla="*/ 1483018 w 2451206"/>
                <a:gd name="connsiteY35" fmla="*/ 7684 h 1160289"/>
                <a:gd name="connsiteX36" fmla="*/ 1506070 w 2451206"/>
                <a:gd name="connsiteY36" fmla="*/ 23052 h 1160289"/>
                <a:gd name="connsiteX37" fmla="*/ 1559858 w 2451206"/>
                <a:gd name="connsiteY37" fmla="*/ 69156 h 1160289"/>
                <a:gd name="connsiteX38" fmla="*/ 1598279 w 2451206"/>
                <a:gd name="connsiteY38" fmla="*/ 138312 h 1160289"/>
                <a:gd name="connsiteX39" fmla="*/ 1613647 w 2451206"/>
                <a:gd name="connsiteY39" fmla="*/ 153681 h 1160289"/>
                <a:gd name="connsiteX40" fmla="*/ 1644383 w 2451206"/>
                <a:gd name="connsiteY40" fmla="*/ 161365 h 1160289"/>
                <a:gd name="connsiteX41" fmla="*/ 1667435 w 2451206"/>
                <a:gd name="connsiteY41" fmla="*/ 192101 h 1160289"/>
                <a:gd name="connsiteX42" fmla="*/ 1675119 w 2451206"/>
                <a:gd name="connsiteY42" fmla="*/ 215153 h 1160289"/>
                <a:gd name="connsiteX43" fmla="*/ 1698171 w 2451206"/>
                <a:gd name="connsiteY43" fmla="*/ 245889 h 1160289"/>
                <a:gd name="connsiteX44" fmla="*/ 1721223 w 2451206"/>
                <a:gd name="connsiteY44" fmla="*/ 315045 h 1160289"/>
                <a:gd name="connsiteX45" fmla="*/ 1736591 w 2451206"/>
                <a:gd name="connsiteY45" fmla="*/ 353465 h 1160289"/>
                <a:gd name="connsiteX46" fmla="*/ 1759643 w 2451206"/>
                <a:gd name="connsiteY46" fmla="*/ 376517 h 1160289"/>
                <a:gd name="connsiteX47" fmla="*/ 1775011 w 2451206"/>
                <a:gd name="connsiteY47" fmla="*/ 407254 h 1160289"/>
                <a:gd name="connsiteX48" fmla="*/ 1805748 w 2451206"/>
                <a:gd name="connsiteY48" fmla="*/ 461042 h 1160289"/>
                <a:gd name="connsiteX49" fmla="*/ 1821116 w 2451206"/>
                <a:gd name="connsiteY49" fmla="*/ 507146 h 1160289"/>
                <a:gd name="connsiteX50" fmla="*/ 1836484 w 2451206"/>
                <a:gd name="connsiteY50" fmla="*/ 530198 h 1160289"/>
                <a:gd name="connsiteX51" fmla="*/ 1844168 w 2451206"/>
                <a:gd name="connsiteY51" fmla="*/ 553250 h 1160289"/>
                <a:gd name="connsiteX52" fmla="*/ 1890272 w 2451206"/>
                <a:gd name="connsiteY52" fmla="*/ 614723 h 1160289"/>
                <a:gd name="connsiteX53" fmla="*/ 1905640 w 2451206"/>
                <a:gd name="connsiteY53" fmla="*/ 637775 h 1160289"/>
                <a:gd name="connsiteX54" fmla="*/ 1928692 w 2451206"/>
                <a:gd name="connsiteY54" fmla="*/ 660827 h 1160289"/>
                <a:gd name="connsiteX55" fmla="*/ 1944060 w 2451206"/>
                <a:gd name="connsiteY55" fmla="*/ 683879 h 1160289"/>
                <a:gd name="connsiteX56" fmla="*/ 1967112 w 2451206"/>
                <a:gd name="connsiteY56" fmla="*/ 706931 h 1160289"/>
                <a:gd name="connsiteX57" fmla="*/ 2020900 w 2451206"/>
                <a:gd name="connsiteY57" fmla="*/ 776087 h 1160289"/>
                <a:gd name="connsiteX58" fmla="*/ 2028585 w 2451206"/>
                <a:gd name="connsiteY58" fmla="*/ 806823 h 1160289"/>
                <a:gd name="connsiteX59" fmla="*/ 2043953 w 2451206"/>
                <a:gd name="connsiteY59" fmla="*/ 829875 h 1160289"/>
                <a:gd name="connsiteX60" fmla="*/ 2059321 w 2451206"/>
                <a:gd name="connsiteY60" fmla="*/ 860612 h 1160289"/>
                <a:gd name="connsiteX61" fmla="*/ 2074689 w 2451206"/>
                <a:gd name="connsiteY61" fmla="*/ 906716 h 1160289"/>
                <a:gd name="connsiteX62" fmla="*/ 2090057 w 2451206"/>
                <a:gd name="connsiteY62" fmla="*/ 937452 h 1160289"/>
                <a:gd name="connsiteX63" fmla="*/ 2097741 w 2451206"/>
                <a:gd name="connsiteY63" fmla="*/ 968188 h 1160289"/>
                <a:gd name="connsiteX64" fmla="*/ 2120793 w 2451206"/>
                <a:gd name="connsiteY64" fmla="*/ 991240 h 1160289"/>
                <a:gd name="connsiteX65" fmla="*/ 2166897 w 2451206"/>
                <a:gd name="connsiteY65" fmla="*/ 1037344 h 1160289"/>
                <a:gd name="connsiteX66" fmla="*/ 2197633 w 2451206"/>
                <a:gd name="connsiteY66" fmla="*/ 1075765 h 1160289"/>
                <a:gd name="connsiteX67" fmla="*/ 2228369 w 2451206"/>
                <a:gd name="connsiteY67" fmla="*/ 1091133 h 1160289"/>
                <a:gd name="connsiteX68" fmla="*/ 2282158 w 2451206"/>
                <a:gd name="connsiteY68" fmla="*/ 1114185 h 1160289"/>
                <a:gd name="connsiteX69" fmla="*/ 2305210 w 2451206"/>
                <a:gd name="connsiteY69" fmla="*/ 1129553 h 1160289"/>
                <a:gd name="connsiteX70" fmla="*/ 2335946 w 2451206"/>
                <a:gd name="connsiteY70" fmla="*/ 1137237 h 1160289"/>
                <a:gd name="connsiteX71" fmla="*/ 2435838 w 2451206"/>
                <a:gd name="connsiteY71" fmla="*/ 1152605 h 1160289"/>
                <a:gd name="connsiteX72" fmla="*/ 2451206 w 2451206"/>
                <a:gd name="connsiteY72" fmla="*/ 1152605 h 11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51206" h="1160289">
                  <a:moveTo>
                    <a:pt x="0" y="1137237"/>
                  </a:moveTo>
                  <a:cubicBezTo>
                    <a:pt x="15368" y="1139798"/>
                    <a:pt x="30827" y="1141866"/>
                    <a:pt x="46104" y="1144921"/>
                  </a:cubicBezTo>
                  <a:cubicBezTo>
                    <a:pt x="56460" y="1146992"/>
                    <a:pt x="66531" y="1150314"/>
                    <a:pt x="76840" y="1152605"/>
                  </a:cubicBezTo>
                  <a:cubicBezTo>
                    <a:pt x="89589" y="1155438"/>
                    <a:pt x="102453" y="1157728"/>
                    <a:pt x="115260" y="1160289"/>
                  </a:cubicBezTo>
                  <a:cubicBezTo>
                    <a:pt x="171610" y="1157728"/>
                    <a:pt x="228273" y="1159071"/>
                    <a:pt x="284309" y="1152605"/>
                  </a:cubicBezTo>
                  <a:cubicBezTo>
                    <a:pt x="301822" y="1150584"/>
                    <a:pt x="322835" y="1129500"/>
                    <a:pt x="338097" y="1121869"/>
                  </a:cubicBezTo>
                  <a:cubicBezTo>
                    <a:pt x="350434" y="1115700"/>
                    <a:pt x="363710" y="1111624"/>
                    <a:pt x="376517" y="1106501"/>
                  </a:cubicBezTo>
                  <a:lnTo>
                    <a:pt x="422621" y="1060396"/>
                  </a:lnTo>
                  <a:cubicBezTo>
                    <a:pt x="436917" y="1046100"/>
                    <a:pt x="443663" y="1041366"/>
                    <a:pt x="453358" y="1021976"/>
                  </a:cubicBezTo>
                  <a:cubicBezTo>
                    <a:pt x="460758" y="1007176"/>
                    <a:pt x="463802" y="982960"/>
                    <a:pt x="468726" y="968188"/>
                  </a:cubicBezTo>
                  <a:cubicBezTo>
                    <a:pt x="482813" y="925927"/>
                    <a:pt x="481424" y="933329"/>
                    <a:pt x="507146" y="899032"/>
                  </a:cubicBezTo>
                  <a:cubicBezTo>
                    <a:pt x="509707" y="891348"/>
                    <a:pt x="511208" y="883225"/>
                    <a:pt x="514830" y="875980"/>
                  </a:cubicBezTo>
                  <a:cubicBezTo>
                    <a:pt x="520447" y="864746"/>
                    <a:pt x="548031" y="829149"/>
                    <a:pt x="553250" y="822191"/>
                  </a:cubicBezTo>
                  <a:cubicBezTo>
                    <a:pt x="572564" y="764249"/>
                    <a:pt x="546511" y="835670"/>
                    <a:pt x="576302" y="776087"/>
                  </a:cubicBezTo>
                  <a:cubicBezTo>
                    <a:pt x="579924" y="768842"/>
                    <a:pt x="580052" y="760115"/>
                    <a:pt x="583986" y="753035"/>
                  </a:cubicBezTo>
                  <a:lnTo>
                    <a:pt x="630090" y="683879"/>
                  </a:lnTo>
                  <a:cubicBezTo>
                    <a:pt x="635213" y="676195"/>
                    <a:pt x="638928" y="667357"/>
                    <a:pt x="645458" y="660827"/>
                  </a:cubicBezTo>
                  <a:cubicBezTo>
                    <a:pt x="667357" y="638929"/>
                    <a:pt x="656808" y="651487"/>
                    <a:pt x="676195" y="622407"/>
                  </a:cubicBezTo>
                  <a:cubicBezTo>
                    <a:pt x="689720" y="581832"/>
                    <a:pt x="679386" y="606094"/>
                    <a:pt x="714615" y="553250"/>
                  </a:cubicBezTo>
                  <a:cubicBezTo>
                    <a:pt x="719738" y="545566"/>
                    <a:pt x="723453" y="536728"/>
                    <a:pt x="729983" y="530198"/>
                  </a:cubicBezTo>
                  <a:cubicBezTo>
                    <a:pt x="737667" y="522514"/>
                    <a:pt x="746719" y="515989"/>
                    <a:pt x="753035" y="507146"/>
                  </a:cubicBezTo>
                  <a:cubicBezTo>
                    <a:pt x="759693" y="497825"/>
                    <a:pt x="762510" y="486232"/>
                    <a:pt x="768403" y="476410"/>
                  </a:cubicBezTo>
                  <a:cubicBezTo>
                    <a:pt x="777906" y="460572"/>
                    <a:pt x="788894" y="445674"/>
                    <a:pt x="799139" y="430306"/>
                  </a:cubicBezTo>
                  <a:lnTo>
                    <a:pt x="814507" y="407254"/>
                  </a:lnTo>
                  <a:cubicBezTo>
                    <a:pt x="819630" y="399570"/>
                    <a:pt x="825745" y="392462"/>
                    <a:pt x="829875" y="384202"/>
                  </a:cubicBezTo>
                  <a:cubicBezTo>
                    <a:pt x="840120" y="363711"/>
                    <a:pt x="847903" y="341791"/>
                    <a:pt x="860611" y="322729"/>
                  </a:cubicBezTo>
                  <a:lnTo>
                    <a:pt x="922084" y="230521"/>
                  </a:lnTo>
                  <a:cubicBezTo>
                    <a:pt x="927207" y="222837"/>
                    <a:pt x="934532" y="216230"/>
                    <a:pt x="937452" y="207469"/>
                  </a:cubicBezTo>
                  <a:cubicBezTo>
                    <a:pt x="948056" y="175656"/>
                    <a:pt x="940643" y="191156"/>
                    <a:pt x="960504" y="161365"/>
                  </a:cubicBezTo>
                  <a:cubicBezTo>
                    <a:pt x="979817" y="103423"/>
                    <a:pt x="953766" y="174841"/>
                    <a:pt x="983556" y="115260"/>
                  </a:cubicBezTo>
                  <a:cubicBezTo>
                    <a:pt x="987178" y="108015"/>
                    <a:pt x="987618" y="99453"/>
                    <a:pt x="991240" y="92208"/>
                  </a:cubicBezTo>
                  <a:cubicBezTo>
                    <a:pt x="1007340" y="60008"/>
                    <a:pt x="1003315" y="75742"/>
                    <a:pt x="1029660" y="53788"/>
                  </a:cubicBezTo>
                  <a:cubicBezTo>
                    <a:pt x="1038008" y="46831"/>
                    <a:pt x="1043869" y="37052"/>
                    <a:pt x="1052712" y="30736"/>
                  </a:cubicBezTo>
                  <a:cubicBezTo>
                    <a:pt x="1062033" y="24078"/>
                    <a:pt x="1072813" y="19622"/>
                    <a:pt x="1083448" y="15368"/>
                  </a:cubicBezTo>
                  <a:cubicBezTo>
                    <a:pt x="1098489" y="9352"/>
                    <a:pt x="1129553" y="0"/>
                    <a:pt x="1129553" y="0"/>
                  </a:cubicBezTo>
                  <a:cubicBezTo>
                    <a:pt x="1247375" y="2561"/>
                    <a:pt x="1365389" y="482"/>
                    <a:pt x="1483018" y="7684"/>
                  </a:cubicBezTo>
                  <a:cubicBezTo>
                    <a:pt x="1492236" y="8248"/>
                    <a:pt x="1498555" y="17684"/>
                    <a:pt x="1506070" y="23052"/>
                  </a:cubicBezTo>
                  <a:cubicBezTo>
                    <a:pt x="1524116" y="35942"/>
                    <a:pt x="1545895" y="51203"/>
                    <a:pt x="1559858" y="69156"/>
                  </a:cubicBezTo>
                  <a:cubicBezTo>
                    <a:pt x="1683200" y="227736"/>
                    <a:pt x="1546115" y="51370"/>
                    <a:pt x="1598279" y="138312"/>
                  </a:cubicBezTo>
                  <a:cubicBezTo>
                    <a:pt x="1602006" y="144524"/>
                    <a:pt x="1607167" y="150441"/>
                    <a:pt x="1613647" y="153681"/>
                  </a:cubicBezTo>
                  <a:cubicBezTo>
                    <a:pt x="1623093" y="158404"/>
                    <a:pt x="1634138" y="158804"/>
                    <a:pt x="1644383" y="161365"/>
                  </a:cubicBezTo>
                  <a:cubicBezTo>
                    <a:pt x="1652067" y="171610"/>
                    <a:pt x="1661081" y="180982"/>
                    <a:pt x="1667435" y="192101"/>
                  </a:cubicBezTo>
                  <a:cubicBezTo>
                    <a:pt x="1671454" y="199133"/>
                    <a:pt x="1671100" y="208121"/>
                    <a:pt x="1675119" y="215153"/>
                  </a:cubicBezTo>
                  <a:cubicBezTo>
                    <a:pt x="1681473" y="226272"/>
                    <a:pt x="1690487" y="235644"/>
                    <a:pt x="1698171" y="245889"/>
                  </a:cubicBezTo>
                  <a:cubicBezTo>
                    <a:pt x="1710300" y="306533"/>
                    <a:pt x="1698086" y="262987"/>
                    <a:pt x="1721223" y="315045"/>
                  </a:cubicBezTo>
                  <a:cubicBezTo>
                    <a:pt x="1726825" y="327649"/>
                    <a:pt x="1729281" y="341768"/>
                    <a:pt x="1736591" y="353465"/>
                  </a:cubicBezTo>
                  <a:cubicBezTo>
                    <a:pt x="1742350" y="362680"/>
                    <a:pt x="1751959" y="368833"/>
                    <a:pt x="1759643" y="376517"/>
                  </a:cubicBezTo>
                  <a:cubicBezTo>
                    <a:pt x="1764766" y="386763"/>
                    <a:pt x="1769328" y="397308"/>
                    <a:pt x="1775011" y="407254"/>
                  </a:cubicBezTo>
                  <a:cubicBezTo>
                    <a:pt x="1793493" y="439598"/>
                    <a:pt x="1790268" y="422343"/>
                    <a:pt x="1805748" y="461042"/>
                  </a:cubicBezTo>
                  <a:cubicBezTo>
                    <a:pt x="1811764" y="476083"/>
                    <a:pt x="1812130" y="493667"/>
                    <a:pt x="1821116" y="507146"/>
                  </a:cubicBezTo>
                  <a:cubicBezTo>
                    <a:pt x="1826239" y="514830"/>
                    <a:pt x="1832354" y="521938"/>
                    <a:pt x="1836484" y="530198"/>
                  </a:cubicBezTo>
                  <a:cubicBezTo>
                    <a:pt x="1840106" y="537443"/>
                    <a:pt x="1840234" y="546170"/>
                    <a:pt x="1844168" y="553250"/>
                  </a:cubicBezTo>
                  <a:cubicBezTo>
                    <a:pt x="1892905" y="640977"/>
                    <a:pt x="1856360" y="572331"/>
                    <a:pt x="1890272" y="614723"/>
                  </a:cubicBezTo>
                  <a:cubicBezTo>
                    <a:pt x="1896041" y="621934"/>
                    <a:pt x="1899728" y="630680"/>
                    <a:pt x="1905640" y="637775"/>
                  </a:cubicBezTo>
                  <a:cubicBezTo>
                    <a:pt x="1912597" y="646123"/>
                    <a:pt x="1921735" y="652479"/>
                    <a:pt x="1928692" y="660827"/>
                  </a:cubicBezTo>
                  <a:cubicBezTo>
                    <a:pt x="1934604" y="667922"/>
                    <a:pt x="1938148" y="676784"/>
                    <a:pt x="1944060" y="683879"/>
                  </a:cubicBezTo>
                  <a:cubicBezTo>
                    <a:pt x="1951017" y="692227"/>
                    <a:pt x="1960440" y="698353"/>
                    <a:pt x="1967112" y="706931"/>
                  </a:cubicBezTo>
                  <a:cubicBezTo>
                    <a:pt x="2031449" y="789650"/>
                    <a:pt x="1968565" y="723752"/>
                    <a:pt x="2020900" y="776087"/>
                  </a:cubicBezTo>
                  <a:cubicBezTo>
                    <a:pt x="2023462" y="786332"/>
                    <a:pt x="2024425" y="797116"/>
                    <a:pt x="2028585" y="806823"/>
                  </a:cubicBezTo>
                  <a:cubicBezTo>
                    <a:pt x="2032223" y="815311"/>
                    <a:pt x="2039371" y="821857"/>
                    <a:pt x="2043953" y="829875"/>
                  </a:cubicBezTo>
                  <a:cubicBezTo>
                    <a:pt x="2049636" y="839821"/>
                    <a:pt x="2055067" y="849976"/>
                    <a:pt x="2059321" y="860612"/>
                  </a:cubicBezTo>
                  <a:cubicBezTo>
                    <a:pt x="2065337" y="875653"/>
                    <a:pt x="2067444" y="892227"/>
                    <a:pt x="2074689" y="906716"/>
                  </a:cubicBezTo>
                  <a:cubicBezTo>
                    <a:pt x="2079812" y="916961"/>
                    <a:pt x="2086035" y="926727"/>
                    <a:pt x="2090057" y="937452"/>
                  </a:cubicBezTo>
                  <a:cubicBezTo>
                    <a:pt x="2093765" y="947340"/>
                    <a:pt x="2092501" y="959019"/>
                    <a:pt x="2097741" y="968188"/>
                  </a:cubicBezTo>
                  <a:cubicBezTo>
                    <a:pt x="2103132" y="977623"/>
                    <a:pt x="2113721" y="982989"/>
                    <a:pt x="2120793" y="991240"/>
                  </a:cubicBezTo>
                  <a:cubicBezTo>
                    <a:pt x="2158917" y="1035718"/>
                    <a:pt x="2126316" y="1010290"/>
                    <a:pt x="2166897" y="1037344"/>
                  </a:cubicBezTo>
                  <a:cubicBezTo>
                    <a:pt x="2175117" y="1049673"/>
                    <a:pt x="2184496" y="1067006"/>
                    <a:pt x="2197633" y="1075765"/>
                  </a:cubicBezTo>
                  <a:cubicBezTo>
                    <a:pt x="2207164" y="1082119"/>
                    <a:pt x="2218424" y="1085450"/>
                    <a:pt x="2228369" y="1091133"/>
                  </a:cubicBezTo>
                  <a:cubicBezTo>
                    <a:pt x="2269642" y="1114718"/>
                    <a:pt x="2231674" y="1101564"/>
                    <a:pt x="2282158" y="1114185"/>
                  </a:cubicBezTo>
                  <a:cubicBezTo>
                    <a:pt x="2289842" y="1119308"/>
                    <a:pt x="2296722" y="1125915"/>
                    <a:pt x="2305210" y="1129553"/>
                  </a:cubicBezTo>
                  <a:cubicBezTo>
                    <a:pt x="2314917" y="1133713"/>
                    <a:pt x="2325637" y="1134946"/>
                    <a:pt x="2335946" y="1137237"/>
                  </a:cubicBezTo>
                  <a:cubicBezTo>
                    <a:pt x="2374319" y="1145764"/>
                    <a:pt x="2393497" y="1148371"/>
                    <a:pt x="2435838" y="1152605"/>
                  </a:cubicBezTo>
                  <a:cubicBezTo>
                    <a:pt x="2440935" y="1153115"/>
                    <a:pt x="2446083" y="1152605"/>
                    <a:pt x="2451206" y="11526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852928" y="3849701"/>
              <a:ext cx="2420470" cy="86217"/>
            </a:xfrm>
            <a:custGeom>
              <a:avLst/>
              <a:gdLst>
                <a:gd name="connsiteX0" fmla="*/ 0 w 2420470"/>
                <a:gd name="connsiteY0" fmla="*/ 30736 h 86217"/>
                <a:gd name="connsiteX1" fmla="*/ 38420 w 2420470"/>
                <a:gd name="connsiteY1" fmla="*/ 38420 h 86217"/>
                <a:gd name="connsiteX2" fmla="*/ 61472 w 2420470"/>
                <a:gd name="connsiteY2" fmla="*/ 46104 h 86217"/>
                <a:gd name="connsiteX3" fmla="*/ 430306 w 2420470"/>
                <a:gd name="connsiteY3" fmla="*/ 38420 h 86217"/>
                <a:gd name="connsiteX4" fmla="*/ 484094 w 2420470"/>
                <a:gd name="connsiteY4" fmla="*/ 15368 h 86217"/>
                <a:gd name="connsiteX5" fmla="*/ 553250 w 2420470"/>
                <a:gd name="connsiteY5" fmla="*/ 0 h 86217"/>
                <a:gd name="connsiteX6" fmla="*/ 1021976 w 2420470"/>
                <a:gd name="connsiteY6" fmla="*/ 7684 h 86217"/>
                <a:gd name="connsiteX7" fmla="*/ 1083448 w 2420470"/>
                <a:gd name="connsiteY7" fmla="*/ 23052 h 86217"/>
                <a:gd name="connsiteX8" fmla="*/ 1144921 w 2420470"/>
                <a:gd name="connsiteY8" fmla="*/ 30736 h 86217"/>
                <a:gd name="connsiteX9" fmla="*/ 1244813 w 2420470"/>
                <a:gd name="connsiteY9" fmla="*/ 46104 h 86217"/>
                <a:gd name="connsiteX10" fmla="*/ 1275549 w 2420470"/>
                <a:gd name="connsiteY10" fmla="*/ 53788 h 86217"/>
                <a:gd name="connsiteX11" fmla="*/ 1682803 w 2420470"/>
                <a:gd name="connsiteY11" fmla="*/ 61472 h 86217"/>
                <a:gd name="connsiteX12" fmla="*/ 1821116 w 2420470"/>
                <a:gd name="connsiteY12" fmla="*/ 53788 h 86217"/>
                <a:gd name="connsiteX13" fmla="*/ 1867220 w 2420470"/>
                <a:gd name="connsiteY13" fmla="*/ 38420 h 86217"/>
                <a:gd name="connsiteX14" fmla="*/ 1897956 w 2420470"/>
                <a:gd name="connsiteY14" fmla="*/ 30736 h 86217"/>
                <a:gd name="connsiteX15" fmla="*/ 1990164 w 2420470"/>
                <a:gd name="connsiteY15" fmla="*/ 38420 h 86217"/>
                <a:gd name="connsiteX16" fmla="*/ 2013217 w 2420470"/>
                <a:gd name="connsiteY16" fmla="*/ 46104 h 86217"/>
                <a:gd name="connsiteX17" fmla="*/ 2059321 w 2420470"/>
                <a:gd name="connsiteY17" fmla="*/ 53788 h 86217"/>
                <a:gd name="connsiteX18" fmla="*/ 2082373 w 2420470"/>
                <a:gd name="connsiteY18" fmla="*/ 61472 h 86217"/>
                <a:gd name="connsiteX19" fmla="*/ 2128477 w 2420470"/>
                <a:gd name="connsiteY19" fmla="*/ 69156 h 86217"/>
                <a:gd name="connsiteX20" fmla="*/ 2159213 w 2420470"/>
                <a:gd name="connsiteY20" fmla="*/ 76840 h 86217"/>
                <a:gd name="connsiteX21" fmla="*/ 2420470 w 2420470"/>
                <a:gd name="connsiteY21" fmla="*/ 84524 h 8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0470" h="86217">
                  <a:moveTo>
                    <a:pt x="0" y="30736"/>
                  </a:moveTo>
                  <a:cubicBezTo>
                    <a:pt x="12807" y="33297"/>
                    <a:pt x="25750" y="35252"/>
                    <a:pt x="38420" y="38420"/>
                  </a:cubicBezTo>
                  <a:cubicBezTo>
                    <a:pt x="46278" y="40384"/>
                    <a:pt x="53372" y="46104"/>
                    <a:pt x="61472" y="46104"/>
                  </a:cubicBezTo>
                  <a:cubicBezTo>
                    <a:pt x="184443" y="46104"/>
                    <a:pt x="307361" y="40981"/>
                    <a:pt x="430306" y="38420"/>
                  </a:cubicBezTo>
                  <a:cubicBezTo>
                    <a:pt x="494274" y="22428"/>
                    <a:pt x="431029" y="41900"/>
                    <a:pt x="484094" y="15368"/>
                  </a:cubicBezTo>
                  <a:cubicBezTo>
                    <a:pt x="503010" y="5910"/>
                    <a:pt x="535543" y="2951"/>
                    <a:pt x="553250" y="0"/>
                  </a:cubicBezTo>
                  <a:lnTo>
                    <a:pt x="1021976" y="7684"/>
                  </a:lnTo>
                  <a:cubicBezTo>
                    <a:pt x="1073562" y="9247"/>
                    <a:pt x="1044766" y="16019"/>
                    <a:pt x="1083448" y="23052"/>
                  </a:cubicBezTo>
                  <a:cubicBezTo>
                    <a:pt x="1103765" y="26746"/>
                    <a:pt x="1124430" y="28175"/>
                    <a:pt x="1144921" y="30736"/>
                  </a:cubicBezTo>
                  <a:cubicBezTo>
                    <a:pt x="1198404" y="48564"/>
                    <a:pt x="1140811" y="31247"/>
                    <a:pt x="1244813" y="46104"/>
                  </a:cubicBezTo>
                  <a:cubicBezTo>
                    <a:pt x="1255268" y="47598"/>
                    <a:pt x="1264995" y="53418"/>
                    <a:pt x="1275549" y="53788"/>
                  </a:cubicBezTo>
                  <a:cubicBezTo>
                    <a:pt x="1411241" y="58549"/>
                    <a:pt x="1547052" y="58911"/>
                    <a:pt x="1682803" y="61472"/>
                  </a:cubicBezTo>
                  <a:cubicBezTo>
                    <a:pt x="1728907" y="58911"/>
                    <a:pt x="1775297" y="59515"/>
                    <a:pt x="1821116" y="53788"/>
                  </a:cubicBezTo>
                  <a:cubicBezTo>
                    <a:pt x="1837190" y="51779"/>
                    <a:pt x="1851504" y="42349"/>
                    <a:pt x="1867220" y="38420"/>
                  </a:cubicBezTo>
                  <a:lnTo>
                    <a:pt x="1897956" y="30736"/>
                  </a:lnTo>
                  <a:cubicBezTo>
                    <a:pt x="1928692" y="33297"/>
                    <a:pt x="1959592" y="34344"/>
                    <a:pt x="1990164" y="38420"/>
                  </a:cubicBezTo>
                  <a:cubicBezTo>
                    <a:pt x="1998193" y="39491"/>
                    <a:pt x="2005310" y="44347"/>
                    <a:pt x="2013217" y="46104"/>
                  </a:cubicBezTo>
                  <a:cubicBezTo>
                    <a:pt x="2028426" y="49484"/>
                    <a:pt x="2044112" y="50408"/>
                    <a:pt x="2059321" y="53788"/>
                  </a:cubicBezTo>
                  <a:cubicBezTo>
                    <a:pt x="2067228" y="55545"/>
                    <a:pt x="2074466" y="59715"/>
                    <a:pt x="2082373" y="61472"/>
                  </a:cubicBezTo>
                  <a:cubicBezTo>
                    <a:pt x="2097582" y="64852"/>
                    <a:pt x="2113200" y="66101"/>
                    <a:pt x="2128477" y="69156"/>
                  </a:cubicBezTo>
                  <a:cubicBezTo>
                    <a:pt x="2138833" y="71227"/>
                    <a:pt x="2148775" y="75234"/>
                    <a:pt x="2159213" y="76840"/>
                  </a:cubicBezTo>
                  <a:cubicBezTo>
                    <a:pt x="2255123" y="91595"/>
                    <a:pt x="2307017" y="84524"/>
                    <a:pt x="2420470" y="84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290918" y="2796988"/>
              <a:ext cx="1175657" cy="922084"/>
            </a:xfrm>
            <a:custGeom>
              <a:avLst/>
              <a:gdLst>
                <a:gd name="connsiteX0" fmla="*/ 0 w 1175657"/>
                <a:gd name="connsiteY0" fmla="*/ 922084 h 922084"/>
                <a:gd name="connsiteX1" fmla="*/ 38420 w 1175657"/>
                <a:gd name="connsiteY1" fmla="*/ 891348 h 922084"/>
                <a:gd name="connsiteX2" fmla="*/ 69156 w 1175657"/>
                <a:gd name="connsiteY2" fmla="*/ 845244 h 922084"/>
                <a:gd name="connsiteX3" fmla="*/ 122944 w 1175657"/>
                <a:gd name="connsiteY3" fmla="*/ 776088 h 922084"/>
                <a:gd name="connsiteX4" fmla="*/ 138312 w 1175657"/>
                <a:gd name="connsiteY4" fmla="*/ 753036 h 922084"/>
                <a:gd name="connsiteX5" fmla="*/ 176732 w 1175657"/>
                <a:gd name="connsiteY5" fmla="*/ 714615 h 922084"/>
                <a:gd name="connsiteX6" fmla="*/ 184416 w 1175657"/>
                <a:gd name="connsiteY6" fmla="*/ 691563 h 922084"/>
                <a:gd name="connsiteX7" fmla="*/ 222837 w 1175657"/>
                <a:gd name="connsiteY7" fmla="*/ 660827 h 922084"/>
                <a:gd name="connsiteX8" fmla="*/ 261257 w 1175657"/>
                <a:gd name="connsiteY8" fmla="*/ 591671 h 922084"/>
                <a:gd name="connsiteX9" fmla="*/ 284309 w 1175657"/>
                <a:gd name="connsiteY9" fmla="*/ 576303 h 922084"/>
                <a:gd name="connsiteX10" fmla="*/ 315045 w 1175657"/>
                <a:gd name="connsiteY10" fmla="*/ 537883 h 922084"/>
                <a:gd name="connsiteX11" fmla="*/ 345781 w 1175657"/>
                <a:gd name="connsiteY11" fmla="*/ 499462 h 922084"/>
                <a:gd name="connsiteX12" fmla="*/ 368833 w 1175657"/>
                <a:gd name="connsiteY12" fmla="*/ 453358 h 922084"/>
                <a:gd name="connsiteX13" fmla="*/ 391885 w 1175657"/>
                <a:gd name="connsiteY13" fmla="*/ 445674 h 922084"/>
                <a:gd name="connsiteX14" fmla="*/ 422621 w 1175657"/>
                <a:gd name="connsiteY14" fmla="*/ 414938 h 922084"/>
                <a:gd name="connsiteX15" fmla="*/ 430306 w 1175657"/>
                <a:gd name="connsiteY15" fmla="*/ 391886 h 922084"/>
                <a:gd name="connsiteX16" fmla="*/ 453358 w 1175657"/>
                <a:gd name="connsiteY16" fmla="*/ 368834 h 922084"/>
                <a:gd name="connsiteX17" fmla="*/ 484094 w 1175657"/>
                <a:gd name="connsiteY17" fmla="*/ 322730 h 922084"/>
                <a:gd name="connsiteX18" fmla="*/ 507146 w 1175657"/>
                <a:gd name="connsiteY18" fmla="*/ 299678 h 922084"/>
                <a:gd name="connsiteX19" fmla="*/ 537882 w 1175657"/>
                <a:gd name="connsiteY19" fmla="*/ 230521 h 922084"/>
                <a:gd name="connsiteX20" fmla="*/ 553250 w 1175657"/>
                <a:gd name="connsiteY20" fmla="*/ 207469 h 922084"/>
                <a:gd name="connsiteX21" fmla="*/ 560934 w 1175657"/>
                <a:gd name="connsiteY21" fmla="*/ 184417 h 922084"/>
                <a:gd name="connsiteX22" fmla="*/ 591670 w 1175657"/>
                <a:gd name="connsiteY22" fmla="*/ 138313 h 922084"/>
                <a:gd name="connsiteX23" fmla="*/ 607038 w 1175657"/>
                <a:gd name="connsiteY23" fmla="*/ 92209 h 922084"/>
                <a:gd name="connsiteX24" fmla="*/ 637774 w 1175657"/>
                <a:gd name="connsiteY24" fmla="*/ 46104 h 922084"/>
                <a:gd name="connsiteX25" fmla="*/ 653143 w 1175657"/>
                <a:gd name="connsiteY25" fmla="*/ 23052 h 922084"/>
                <a:gd name="connsiteX26" fmla="*/ 699247 w 1175657"/>
                <a:gd name="connsiteY26" fmla="*/ 0 h 922084"/>
                <a:gd name="connsiteX27" fmla="*/ 991240 w 1175657"/>
                <a:gd name="connsiteY27" fmla="*/ 7684 h 922084"/>
                <a:gd name="connsiteX28" fmla="*/ 1014292 w 1175657"/>
                <a:gd name="connsiteY28" fmla="*/ 15368 h 922084"/>
                <a:gd name="connsiteX29" fmla="*/ 1029660 w 1175657"/>
                <a:gd name="connsiteY29" fmla="*/ 61473 h 922084"/>
                <a:gd name="connsiteX30" fmla="*/ 1037344 w 1175657"/>
                <a:gd name="connsiteY30" fmla="*/ 84525 h 922084"/>
                <a:gd name="connsiteX31" fmla="*/ 1060396 w 1175657"/>
                <a:gd name="connsiteY31" fmla="*/ 99893 h 922084"/>
                <a:gd name="connsiteX32" fmla="*/ 1075764 w 1175657"/>
                <a:gd name="connsiteY32" fmla="*/ 122945 h 922084"/>
                <a:gd name="connsiteX33" fmla="*/ 1098816 w 1175657"/>
                <a:gd name="connsiteY33" fmla="*/ 130629 h 922084"/>
                <a:gd name="connsiteX34" fmla="*/ 1114185 w 1175657"/>
                <a:gd name="connsiteY34" fmla="*/ 145997 h 922084"/>
                <a:gd name="connsiteX35" fmla="*/ 1121869 w 1175657"/>
                <a:gd name="connsiteY35" fmla="*/ 169049 h 922084"/>
                <a:gd name="connsiteX36" fmla="*/ 1144921 w 1175657"/>
                <a:gd name="connsiteY36" fmla="*/ 176733 h 922084"/>
                <a:gd name="connsiteX37" fmla="*/ 1175657 w 1175657"/>
                <a:gd name="connsiteY37" fmla="*/ 222837 h 9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5657" h="922084">
                  <a:moveTo>
                    <a:pt x="0" y="922084"/>
                  </a:moveTo>
                  <a:cubicBezTo>
                    <a:pt x="12807" y="911839"/>
                    <a:pt x="27449" y="903538"/>
                    <a:pt x="38420" y="891348"/>
                  </a:cubicBezTo>
                  <a:cubicBezTo>
                    <a:pt x="50776" y="877619"/>
                    <a:pt x="56096" y="858304"/>
                    <a:pt x="69156" y="845244"/>
                  </a:cubicBezTo>
                  <a:cubicBezTo>
                    <a:pt x="105268" y="809132"/>
                    <a:pt x="86180" y="831234"/>
                    <a:pt x="122944" y="776088"/>
                  </a:cubicBezTo>
                  <a:cubicBezTo>
                    <a:pt x="128067" y="768404"/>
                    <a:pt x="131782" y="759566"/>
                    <a:pt x="138312" y="753036"/>
                  </a:cubicBezTo>
                  <a:lnTo>
                    <a:pt x="176732" y="714615"/>
                  </a:lnTo>
                  <a:cubicBezTo>
                    <a:pt x="179293" y="706931"/>
                    <a:pt x="180249" y="698508"/>
                    <a:pt x="184416" y="691563"/>
                  </a:cubicBezTo>
                  <a:cubicBezTo>
                    <a:pt x="191715" y="679399"/>
                    <a:pt x="212368" y="667806"/>
                    <a:pt x="222837" y="660827"/>
                  </a:cubicBezTo>
                  <a:cubicBezTo>
                    <a:pt x="230844" y="636805"/>
                    <a:pt x="238610" y="606769"/>
                    <a:pt x="261257" y="591671"/>
                  </a:cubicBezTo>
                  <a:lnTo>
                    <a:pt x="284309" y="576303"/>
                  </a:lnTo>
                  <a:cubicBezTo>
                    <a:pt x="303624" y="518359"/>
                    <a:pt x="275323" y="587537"/>
                    <a:pt x="315045" y="537883"/>
                  </a:cubicBezTo>
                  <a:cubicBezTo>
                    <a:pt x="357462" y="484860"/>
                    <a:pt x="279719" y="543504"/>
                    <a:pt x="345781" y="499462"/>
                  </a:cubicBezTo>
                  <a:cubicBezTo>
                    <a:pt x="350843" y="484276"/>
                    <a:pt x="355291" y="464191"/>
                    <a:pt x="368833" y="453358"/>
                  </a:cubicBezTo>
                  <a:cubicBezTo>
                    <a:pt x="375158" y="448298"/>
                    <a:pt x="384201" y="448235"/>
                    <a:pt x="391885" y="445674"/>
                  </a:cubicBezTo>
                  <a:cubicBezTo>
                    <a:pt x="412375" y="384204"/>
                    <a:pt x="381640" y="455917"/>
                    <a:pt x="422621" y="414938"/>
                  </a:cubicBezTo>
                  <a:cubicBezTo>
                    <a:pt x="428348" y="409211"/>
                    <a:pt x="425813" y="398625"/>
                    <a:pt x="430306" y="391886"/>
                  </a:cubicBezTo>
                  <a:cubicBezTo>
                    <a:pt x="436334" y="382844"/>
                    <a:pt x="446686" y="377412"/>
                    <a:pt x="453358" y="368834"/>
                  </a:cubicBezTo>
                  <a:cubicBezTo>
                    <a:pt x="464698" y="354255"/>
                    <a:pt x="471034" y="335790"/>
                    <a:pt x="484094" y="322730"/>
                  </a:cubicBezTo>
                  <a:cubicBezTo>
                    <a:pt x="491778" y="315046"/>
                    <a:pt x="500189" y="308026"/>
                    <a:pt x="507146" y="299678"/>
                  </a:cubicBezTo>
                  <a:cubicBezTo>
                    <a:pt x="559277" y="237120"/>
                    <a:pt x="470870" y="331039"/>
                    <a:pt x="537882" y="230521"/>
                  </a:cubicBezTo>
                  <a:cubicBezTo>
                    <a:pt x="543005" y="222837"/>
                    <a:pt x="549120" y="215729"/>
                    <a:pt x="553250" y="207469"/>
                  </a:cubicBezTo>
                  <a:cubicBezTo>
                    <a:pt x="556872" y="200224"/>
                    <a:pt x="557000" y="191497"/>
                    <a:pt x="560934" y="184417"/>
                  </a:cubicBezTo>
                  <a:cubicBezTo>
                    <a:pt x="569904" y="168271"/>
                    <a:pt x="585829" y="155835"/>
                    <a:pt x="591670" y="138313"/>
                  </a:cubicBezTo>
                  <a:cubicBezTo>
                    <a:pt x="596793" y="122945"/>
                    <a:pt x="598052" y="105688"/>
                    <a:pt x="607038" y="92209"/>
                  </a:cubicBezTo>
                  <a:lnTo>
                    <a:pt x="637774" y="46104"/>
                  </a:lnTo>
                  <a:cubicBezTo>
                    <a:pt x="642897" y="38420"/>
                    <a:pt x="644382" y="25972"/>
                    <a:pt x="653143" y="23052"/>
                  </a:cubicBezTo>
                  <a:cubicBezTo>
                    <a:pt x="684956" y="12448"/>
                    <a:pt x="669456" y="19861"/>
                    <a:pt x="699247" y="0"/>
                  </a:cubicBezTo>
                  <a:cubicBezTo>
                    <a:pt x="796578" y="2561"/>
                    <a:pt x="893991" y="2940"/>
                    <a:pt x="991240" y="7684"/>
                  </a:cubicBezTo>
                  <a:cubicBezTo>
                    <a:pt x="999330" y="8079"/>
                    <a:pt x="1009584" y="8777"/>
                    <a:pt x="1014292" y="15368"/>
                  </a:cubicBezTo>
                  <a:cubicBezTo>
                    <a:pt x="1023708" y="28550"/>
                    <a:pt x="1024537" y="46105"/>
                    <a:pt x="1029660" y="61473"/>
                  </a:cubicBezTo>
                  <a:cubicBezTo>
                    <a:pt x="1032221" y="69157"/>
                    <a:pt x="1030605" y="80032"/>
                    <a:pt x="1037344" y="84525"/>
                  </a:cubicBezTo>
                  <a:lnTo>
                    <a:pt x="1060396" y="99893"/>
                  </a:lnTo>
                  <a:cubicBezTo>
                    <a:pt x="1065519" y="107577"/>
                    <a:pt x="1068553" y="117176"/>
                    <a:pt x="1075764" y="122945"/>
                  </a:cubicBezTo>
                  <a:cubicBezTo>
                    <a:pt x="1082089" y="128005"/>
                    <a:pt x="1091871" y="126462"/>
                    <a:pt x="1098816" y="130629"/>
                  </a:cubicBezTo>
                  <a:cubicBezTo>
                    <a:pt x="1105028" y="134356"/>
                    <a:pt x="1109062" y="140874"/>
                    <a:pt x="1114185" y="145997"/>
                  </a:cubicBezTo>
                  <a:cubicBezTo>
                    <a:pt x="1116746" y="153681"/>
                    <a:pt x="1116142" y="163322"/>
                    <a:pt x="1121869" y="169049"/>
                  </a:cubicBezTo>
                  <a:cubicBezTo>
                    <a:pt x="1127596" y="174776"/>
                    <a:pt x="1140213" y="170142"/>
                    <a:pt x="1144921" y="176733"/>
                  </a:cubicBezTo>
                  <a:cubicBezTo>
                    <a:pt x="1181324" y="227697"/>
                    <a:pt x="1137950" y="222837"/>
                    <a:pt x="1175657" y="2228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275550" y="3726756"/>
              <a:ext cx="1598279" cy="99893"/>
            </a:xfrm>
            <a:custGeom>
              <a:avLst/>
              <a:gdLst>
                <a:gd name="connsiteX0" fmla="*/ 0 w 1598279"/>
                <a:gd name="connsiteY0" fmla="*/ 76841 h 99893"/>
                <a:gd name="connsiteX1" fmla="*/ 99892 w 1598279"/>
                <a:gd name="connsiteY1" fmla="*/ 69157 h 99893"/>
                <a:gd name="connsiteX2" fmla="*/ 145996 w 1598279"/>
                <a:gd name="connsiteY2" fmla="*/ 53789 h 99893"/>
                <a:gd name="connsiteX3" fmla="*/ 169048 w 1598279"/>
                <a:gd name="connsiteY3" fmla="*/ 46105 h 99893"/>
                <a:gd name="connsiteX4" fmla="*/ 184416 w 1598279"/>
                <a:gd name="connsiteY4" fmla="*/ 30736 h 99893"/>
                <a:gd name="connsiteX5" fmla="*/ 207468 w 1598279"/>
                <a:gd name="connsiteY5" fmla="*/ 23052 h 99893"/>
                <a:gd name="connsiteX6" fmla="*/ 353465 w 1598279"/>
                <a:gd name="connsiteY6" fmla="*/ 30736 h 99893"/>
                <a:gd name="connsiteX7" fmla="*/ 445674 w 1598279"/>
                <a:gd name="connsiteY7" fmla="*/ 61473 h 99893"/>
                <a:gd name="connsiteX8" fmla="*/ 507146 w 1598279"/>
                <a:gd name="connsiteY8" fmla="*/ 76841 h 99893"/>
                <a:gd name="connsiteX9" fmla="*/ 668511 w 1598279"/>
                <a:gd name="connsiteY9" fmla="*/ 84525 h 99893"/>
                <a:gd name="connsiteX10" fmla="*/ 768403 w 1598279"/>
                <a:gd name="connsiteY10" fmla="*/ 92209 h 99893"/>
                <a:gd name="connsiteX11" fmla="*/ 791455 w 1598279"/>
                <a:gd name="connsiteY11" fmla="*/ 99893 h 99893"/>
                <a:gd name="connsiteX12" fmla="*/ 883663 w 1598279"/>
                <a:gd name="connsiteY12" fmla="*/ 84525 h 99893"/>
                <a:gd name="connsiteX13" fmla="*/ 914400 w 1598279"/>
                <a:gd name="connsiteY13" fmla="*/ 76841 h 99893"/>
                <a:gd name="connsiteX14" fmla="*/ 960504 w 1598279"/>
                <a:gd name="connsiteY14" fmla="*/ 61473 h 99893"/>
                <a:gd name="connsiteX15" fmla="*/ 1114184 w 1598279"/>
                <a:gd name="connsiteY15" fmla="*/ 53789 h 99893"/>
                <a:gd name="connsiteX16" fmla="*/ 1160289 w 1598279"/>
                <a:gd name="connsiteY16" fmla="*/ 38420 h 99893"/>
                <a:gd name="connsiteX17" fmla="*/ 1183341 w 1598279"/>
                <a:gd name="connsiteY17" fmla="*/ 23052 h 99893"/>
                <a:gd name="connsiteX18" fmla="*/ 1229445 w 1598279"/>
                <a:gd name="connsiteY18" fmla="*/ 7684 h 99893"/>
                <a:gd name="connsiteX19" fmla="*/ 1252497 w 1598279"/>
                <a:gd name="connsiteY19" fmla="*/ 0 h 99893"/>
                <a:gd name="connsiteX20" fmla="*/ 1406178 w 1598279"/>
                <a:gd name="connsiteY20" fmla="*/ 15368 h 99893"/>
                <a:gd name="connsiteX21" fmla="*/ 1452282 w 1598279"/>
                <a:gd name="connsiteY21" fmla="*/ 30736 h 99893"/>
                <a:gd name="connsiteX22" fmla="*/ 1475334 w 1598279"/>
                <a:gd name="connsiteY22" fmla="*/ 38420 h 99893"/>
                <a:gd name="connsiteX23" fmla="*/ 1536806 w 1598279"/>
                <a:gd name="connsiteY23" fmla="*/ 46105 h 99893"/>
                <a:gd name="connsiteX24" fmla="*/ 1598279 w 1598279"/>
                <a:gd name="connsiteY24" fmla="*/ 53789 h 9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8279" h="99893">
                  <a:moveTo>
                    <a:pt x="0" y="76841"/>
                  </a:moveTo>
                  <a:cubicBezTo>
                    <a:pt x="33297" y="74280"/>
                    <a:pt x="66905" y="74365"/>
                    <a:pt x="99892" y="69157"/>
                  </a:cubicBezTo>
                  <a:cubicBezTo>
                    <a:pt x="115893" y="66631"/>
                    <a:pt x="130628" y="58912"/>
                    <a:pt x="145996" y="53789"/>
                  </a:cubicBezTo>
                  <a:lnTo>
                    <a:pt x="169048" y="46105"/>
                  </a:lnTo>
                  <a:cubicBezTo>
                    <a:pt x="174171" y="40982"/>
                    <a:pt x="178204" y="34464"/>
                    <a:pt x="184416" y="30736"/>
                  </a:cubicBezTo>
                  <a:cubicBezTo>
                    <a:pt x="191361" y="26569"/>
                    <a:pt x="199368" y="23052"/>
                    <a:pt x="207468" y="23052"/>
                  </a:cubicBezTo>
                  <a:cubicBezTo>
                    <a:pt x="256201" y="23052"/>
                    <a:pt x="304799" y="28175"/>
                    <a:pt x="353465" y="30736"/>
                  </a:cubicBezTo>
                  <a:lnTo>
                    <a:pt x="445674" y="61473"/>
                  </a:lnTo>
                  <a:cubicBezTo>
                    <a:pt x="467315" y="68687"/>
                    <a:pt x="483037" y="74986"/>
                    <a:pt x="507146" y="76841"/>
                  </a:cubicBezTo>
                  <a:cubicBezTo>
                    <a:pt x="560837" y="80971"/>
                    <a:pt x="614755" y="81363"/>
                    <a:pt x="668511" y="84525"/>
                  </a:cubicBezTo>
                  <a:cubicBezTo>
                    <a:pt x="701849" y="86486"/>
                    <a:pt x="735106" y="89648"/>
                    <a:pt x="768403" y="92209"/>
                  </a:cubicBezTo>
                  <a:cubicBezTo>
                    <a:pt x="776087" y="94770"/>
                    <a:pt x="783355" y="99893"/>
                    <a:pt x="791455" y="99893"/>
                  </a:cubicBezTo>
                  <a:cubicBezTo>
                    <a:pt x="860142" y="99893"/>
                    <a:pt x="841582" y="96548"/>
                    <a:pt x="883663" y="84525"/>
                  </a:cubicBezTo>
                  <a:cubicBezTo>
                    <a:pt x="893818" y="81624"/>
                    <a:pt x="904284" y="79876"/>
                    <a:pt x="914400" y="76841"/>
                  </a:cubicBezTo>
                  <a:cubicBezTo>
                    <a:pt x="929916" y="72186"/>
                    <a:pt x="944325" y="62282"/>
                    <a:pt x="960504" y="61473"/>
                  </a:cubicBezTo>
                  <a:lnTo>
                    <a:pt x="1114184" y="53789"/>
                  </a:lnTo>
                  <a:cubicBezTo>
                    <a:pt x="1129552" y="48666"/>
                    <a:pt x="1146810" y="47406"/>
                    <a:pt x="1160289" y="38420"/>
                  </a:cubicBezTo>
                  <a:cubicBezTo>
                    <a:pt x="1167973" y="33297"/>
                    <a:pt x="1174902" y="26803"/>
                    <a:pt x="1183341" y="23052"/>
                  </a:cubicBezTo>
                  <a:cubicBezTo>
                    <a:pt x="1198144" y="16473"/>
                    <a:pt x="1214077" y="12807"/>
                    <a:pt x="1229445" y="7684"/>
                  </a:cubicBezTo>
                  <a:lnTo>
                    <a:pt x="1252497" y="0"/>
                  </a:lnTo>
                  <a:cubicBezTo>
                    <a:pt x="1287784" y="2520"/>
                    <a:pt x="1362676" y="4493"/>
                    <a:pt x="1406178" y="15368"/>
                  </a:cubicBezTo>
                  <a:cubicBezTo>
                    <a:pt x="1421894" y="19297"/>
                    <a:pt x="1436914" y="25613"/>
                    <a:pt x="1452282" y="30736"/>
                  </a:cubicBezTo>
                  <a:cubicBezTo>
                    <a:pt x="1459966" y="33297"/>
                    <a:pt x="1467297" y="37415"/>
                    <a:pt x="1475334" y="38420"/>
                  </a:cubicBezTo>
                  <a:lnTo>
                    <a:pt x="1536806" y="46105"/>
                  </a:lnTo>
                  <a:cubicBezTo>
                    <a:pt x="1572008" y="57839"/>
                    <a:pt x="1551758" y="53789"/>
                    <a:pt x="1598279" y="53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128477" y="3834020"/>
              <a:ext cx="622407" cy="46417"/>
            </a:xfrm>
            <a:custGeom>
              <a:avLst/>
              <a:gdLst>
                <a:gd name="connsiteX0" fmla="*/ 0 w 622407"/>
                <a:gd name="connsiteY0" fmla="*/ 313 h 46417"/>
                <a:gd name="connsiteX1" fmla="*/ 38420 w 622407"/>
                <a:gd name="connsiteY1" fmla="*/ 15681 h 46417"/>
                <a:gd name="connsiteX2" fmla="*/ 238205 w 622407"/>
                <a:gd name="connsiteY2" fmla="*/ 313 h 46417"/>
                <a:gd name="connsiteX3" fmla="*/ 361150 w 622407"/>
                <a:gd name="connsiteY3" fmla="*/ 7997 h 46417"/>
                <a:gd name="connsiteX4" fmla="*/ 407254 w 622407"/>
                <a:gd name="connsiteY4" fmla="*/ 23365 h 46417"/>
                <a:gd name="connsiteX5" fmla="*/ 484094 w 622407"/>
                <a:gd name="connsiteY5" fmla="*/ 15681 h 46417"/>
                <a:gd name="connsiteX6" fmla="*/ 507147 w 622407"/>
                <a:gd name="connsiteY6" fmla="*/ 313 h 46417"/>
                <a:gd name="connsiteX7" fmla="*/ 568619 w 622407"/>
                <a:gd name="connsiteY7" fmla="*/ 7997 h 46417"/>
                <a:gd name="connsiteX8" fmla="*/ 622407 w 622407"/>
                <a:gd name="connsiteY8" fmla="*/ 46417 h 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407" h="46417">
                  <a:moveTo>
                    <a:pt x="0" y="313"/>
                  </a:moveTo>
                  <a:cubicBezTo>
                    <a:pt x="12807" y="5436"/>
                    <a:pt x="24638" y="15130"/>
                    <a:pt x="38420" y="15681"/>
                  </a:cubicBezTo>
                  <a:cubicBezTo>
                    <a:pt x="133960" y="19503"/>
                    <a:pt x="163895" y="12698"/>
                    <a:pt x="238205" y="313"/>
                  </a:cubicBezTo>
                  <a:cubicBezTo>
                    <a:pt x="279187" y="2874"/>
                    <a:pt x="320465" y="2449"/>
                    <a:pt x="361150" y="7997"/>
                  </a:cubicBezTo>
                  <a:cubicBezTo>
                    <a:pt x="377201" y="10186"/>
                    <a:pt x="407254" y="23365"/>
                    <a:pt x="407254" y="23365"/>
                  </a:cubicBezTo>
                  <a:cubicBezTo>
                    <a:pt x="432867" y="20804"/>
                    <a:pt x="459012" y="21469"/>
                    <a:pt x="484094" y="15681"/>
                  </a:cubicBezTo>
                  <a:cubicBezTo>
                    <a:pt x="493093" y="13604"/>
                    <a:pt x="497950" y="1149"/>
                    <a:pt x="507147" y="313"/>
                  </a:cubicBezTo>
                  <a:cubicBezTo>
                    <a:pt x="527712" y="-1557"/>
                    <a:pt x="548128" y="5436"/>
                    <a:pt x="568619" y="7997"/>
                  </a:cubicBezTo>
                  <a:cubicBezTo>
                    <a:pt x="617737" y="40742"/>
                    <a:pt x="601663" y="25673"/>
                    <a:pt x="622407" y="464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390810" y="3035193"/>
              <a:ext cx="560935" cy="683879"/>
            </a:xfrm>
            <a:custGeom>
              <a:avLst/>
              <a:gdLst>
                <a:gd name="connsiteX0" fmla="*/ 0 w 560935"/>
                <a:gd name="connsiteY0" fmla="*/ 683879 h 683879"/>
                <a:gd name="connsiteX1" fmla="*/ 99893 w 560935"/>
                <a:gd name="connsiteY1" fmla="*/ 668511 h 683879"/>
                <a:gd name="connsiteX2" fmla="*/ 122945 w 560935"/>
                <a:gd name="connsiteY2" fmla="*/ 653143 h 683879"/>
                <a:gd name="connsiteX3" fmla="*/ 161365 w 560935"/>
                <a:gd name="connsiteY3" fmla="*/ 614723 h 683879"/>
                <a:gd name="connsiteX4" fmla="*/ 176733 w 560935"/>
                <a:gd name="connsiteY4" fmla="*/ 591671 h 683879"/>
                <a:gd name="connsiteX5" fmla="*/ 199785 w 560935"/>
                <a:gd name="connsiteY5" fmla="*/ 568619 h 683879"/>
                <a:gd name="connsiteX6" fmla="*/ 207469 w 560935"/>
                <a:gd name="connsiteY6" fmla="*/ 545567 h 683879"/>
                <a:gd name="connsiteX7" fmla="*/ 245889 w 560935"/>
                <a:gd name="connsiteY7" fmla="*/ 507146 h 683879"/>
                <a:gd name="connsiteX8" fmla="*/ 268941 w 560935"/>
                <a:gd name="connsiteY8" fmla="*/ 461042 h 683879"/>
                <a:gd name="connsiteX9" fmla="*/ 284309 w 560935"/>
                <a:gd name="connsiteY9" fmla="*/ 414938 h 683879"/>
                <a:gd name="connsiteX10" fmla="*/ 330414 w 560935"/>
                <a:gd name="connsiteY10" fmla="*/ 376518 h 683879"/>
                <a:gd name="connsiteX11" fmla="*/ 361150 w 560935"/>
                <a:gd name="connsiteY11" fmla="*/ 330414 h 683879"/>
                <a:gd name="connsiteX12" fmla="*/ 422622 w 560935"/>
                <a:gd name="connsiteY12" fmla="*/ 268941 h 683879"/>
                <a:gd name="connsiteX13" fmla="*/ 445674 w 560935"/>
                <a:gd name="connsiteY13" fmla="*/ 245889 h 683879"/>
                <a:gd name="connsiteX14" fmla="*/ 476410 w 560935"/>
                <a:gd name="connsiteY14" fmla="*/ 199785 h 683879"/>
                <a:gd name="connsiteX15" fmla="*/ 491778 w 560935"/>
                <a:gd name="connsiteY15" fmla="*/ 153681 h 683879"/>
                <a:gd name="connsiteX16" fmla="*/ 507146 w 560935"/>
                <a:gd name="connsiteY16" fmla="*/ 130629 h 683879"/>
                <a:gd name="connsiteX17" fmla="*/ 522514 w 560935"/>
                <a:gd name="connsiteY17" fmla="*/ 84525 h 683879"/>
                <a:gd name="connsiteX18" fmla="*/ 530198 w 560935"/>
                <a:gd name="connsiteY18" fmla="*/ 61473 h 683879"/>
                <a:gd name="connsiteX19" fmla="*/ 537882 w 560935"/>
                <a:gd name="connsiteY19" fmla="*/ 30736 h 683879"/>
                <a:gd name="connsiteX20" fmla="*/ 553251 w 560935"/>
                <a:gd name="connsiteY20" fmla="*/ 15368 h 683879"/>
                <a:gd name="connsiteX21" fmla="*/ 560935 w 560935"/>
                <a:gd name="connsiteY21" fmla="*/ 0 h 68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0935" h="683879">
                  <a:moveTo>
                    <a:pt x="0" y="683879"/>
                  </a:moveTo>
                  <a:cubicBezTo>
                    <a:pt x="22036" y="681675"/>
                    <a:pt x="72201" y="682357"/>
                    <a:pt x="99893" y="668511"/>
                  </a:cubicBezTo>
                  <a:cubicBezTo>
                    <a:pt x="108153" y="664381"/>
                    <a:pt x="115261" y="658266"/>
                    <a:pt x="122945" y="653143"/>
                  </a:cubicBezTo>
                  <a:cubicBezTo>
                    <a:pt x="163926" y="591671"/>
                    <a:pt x="110138" y="665950"/>
                    <a:pt x="161365" y="614723"/>
                  </a:cubicBezTo>
                  <a:cubicBezTo>
                    <a:pt x="167895" y="608193"/>
                    <a:pt x="170821" y="598766"/>
                    <a:pt x="176733" y="591671"/>
                  </a:cubicBezTo>
                  <a:cubicBezTo>
                    <a:pt x="183690" y="583323"/>
                    <a:pt x="192101" y="576303"/>
                    <a:pt x="199785" y="568619"/>
                  </a:cubicBezTo>
                  <a:cubicBezTo>
                    <a:pt x="202346" y="560935"/>
                    <a:pt x="202609" y="552047"/>
                    <a:pt x="207469" y="545567"/>
                  </a:cubicBezTo>
                  <a:cubicBezTo>
                    <a:pt x="218336" y="531078"/>
                    <a:pt x="245889" y="507146"/>
                    <a:pt x="245889" y="507146"/>
                  </a:cubicBezTo>
                  <a:cubicBezTo>
                    <a:pt x="273913" y="423075"/>
                    <a:pt x="229219" y="550416"/>
                    <a:pt x="268941" y="461042"/>
                  </a:cubicBezTo>
                  <a:cubicBezTo>
                    <a:pt x="275520" y="446239"/>
                    <a:pt x="270830" y="423924"/>
                    <a:pt x="284309" y="414938"/>
                  </a:cubicBezTo>
                  <a:cubicBezTo>
                    <a:pt x="304798" y="401278"/>
                    <a:pt x="314486" y="396996"/>
                    <a:pt x="330414" y="376518"/>
                  </a:cubicBezTo>
                  <a:cubicBezTo>
                    <a:pt x="341754" y="361939"/>
                    <a:pt x="348090" y="343474"/>
                    <a:pt x="361150" y="330414"/>
                  </a:cubicBezTo>
                  <a:lnTo>
                    <a:pt x="422622" y="268941"/>
                  </a:lnTo>
                  <a:cubicBezTo>
                    <a:pt x="430306" y="261257"/>
                    <a:pt x="439646" y="254931"/>
                    <a:pt x="445674" y="245889"/>
                  </a:cubicBezTo>
                  <a:cubicBezTo>
                    <a:pt x="455919" y="230521"/>
                    <a:pt x="470569" y="217307"/>
                    <a:pt x="476410" y="199785"/>
                  </a:cubicBezTo>
                  <a:cubicBezTo>
                    <a:pt x="481533" y="184417"/>
                    <a:pt x="482792" y="167160"/>
                    <a:pt x="491778" y="153681"/>
                  </a:cubicBezTo>
                  <a:cubicBezTo>
                    <a:pt x="496901" y="145997"/>
                    <a:pt x="503395" y="139068"/>
                    <a:pt x="507146" y="130629"/>
                  </a:cubicBezTo>
                  <a:cubicBezTo>
                    <a:pt x="513725" y="115826"/>
                    <a:pt x="517391" y="99893"/>
                    <a:pt x="522514" y="84525"/>
                  </a:cubicBezTo>
                  <a:cubicBezTo>
                    <a:pt x="525075" y="76841"/>
                    <a:pt x="528234" y="69331"/>
                    <a:pt x="530198" y="61473"/>
                  </a:cubicBezTo>
                  <a:cubicBezTo>
                    <a:pt x="532759" y="51227"/>
                    <a:pt x="533159" y="40182"/>
                    <a:pt x="537882" y="30736"/>
                  </a:cubicBezTo>
                  <a:cubicBezTo>
                    <a:pt x="541122" y="24256"/>
                    <a:pt x="548904" y="21164"/>
                    <a:pt x="553251" y="15368"/>
                  </a:cubicBezTo>
                  <a:cubicBezTo>
                    <a:pt x="556687" y="10786"/>
                    <a:pt x="558374" y="5123"/>
                    <a:pt x="560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90487" y="2895734"/>
              <a:ext cx="714923" cy="431453"/>
            </a:xfrm>
            <a:custGeom>
              <a:avLst/>
              <a:gdLst>
                <a:gd name="connsiteX0" fmla="*/ 706931 w 714923"/>
                <a:gd name="connsiteY0" fmla="*/ 154827 h 431453"/>
                <a:gd name="connsiteX1" fmla="*/ 714616 w 714923"/>
                <a:gd name="connsiteY1" fmla="*/ 116407 h 431453"/>
                <a:gd name="connsiteX2" fmla="*/ 699247 w 714923"/>
                <a:gd name="connsiteY2" fmla="*/ 101039 h 431453"/>
                <a:gd name="connsiteX3" fmla="*/ 653143 w 714923"/>
                <a:gd name="connsiteY3" fmla="*/ 85671 h 431453"/>
                <a:gd name="connsiteX4" fmla="*/ 607039 w 714923"/>
                <a:gd name="connsiteY4" fmla="*/ 54935 h 431453"/>
                <a:gd name="connsiteX5" fmla="*/ 553251 w 714923"/>
                <a:gd name="connsiteY5" fmla="*/ 1147 h 431453"/>
                <a:gd name="connsiteX6" fmla="*/ 299678 w 714923"/>
                <a:gd name="connsiteY6" fmla="*/ 8831 h 431453"/>
                <a:gd name="connsiteX7" fmla="*/ 268942 w 714923"/>
                <a:gd name="connsiteY7" fmla="*/ 54935 h 431453"/>
                <a:gd name="connsiteX8" fmla="*/ 261258 w 714923"/>
                <a:gd name="connsiteY8" fmla="*/ 77987 h 431453"/>
                <a:gd name="connsiteX9" fmla="*/ 230521 w 714923"/>
                <a:gd name="connsiteY9" fmla="*/ 116407 h 431453"/>
                <a:gd name="connsiteX10" fmla="*/ 199785 w 714923"/>
                <a:gd name="connsiteY10" fmla="*/ 154827 h 431453"/>
                <a:gd name="connsiteX11" fmla="*/ 184417 w 714923"/>
                <a:gd name="connsiteY11" fmla="*/ 177879 h 431453"/>
                <a:gd name="connsiteX12" fmla="*/ 169049 w 714923"/>
                <a:gd name="connsiteY12" fmla="*/ 193248 h 431453"/>
                <a:gd name="connsiteX13" fmla="*/ 153681 w 714923"/>
                <a:gd name="connsiteY13" fmla="*/ 239352 h 431453"/>
                <a:gd name="connsiteX14" fmla="*/ 130629 w 714923"/>
                <a:gd name="connsiteY14" fmla="*/ 285456 h 431453"/>
                <a:gd name="connsiteX15" fmla="*/ 115261 w 714923"/>
                <a:gd name="connsiteY15" fmla="*/ 308508 h 431453"/>
                <a:gd name="connsiteX16" fmla="*/ 107577 w 714923"/>
                <a:gd name="connsiteY16" fmla="*/ 331560 h 431453"/>
                <a:gd name="connsiteX17" fmla="*/ 61473 w 714923"/>
                <a:gd name="connsiteY17" fmla="*/ 362296 h 431453"/>
                <a:gd name="connsiteX18" fmla="*/ 30737 w 714923"/>
                <a:gd name="connsiteY18" fmla="*/ 400716 h 431453"/>
                <a:gd name="connsiteX19" fmla="*/ 0 w 714923"/>
                <a:gd name="connsiteY19" fmla="*/ 431453 h 43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4923" h="431453">
                  <a:moveTo>
                    <a:pt x="706931" y="154827"/>
                  </a:moveTo>
                  <a:cubicBezTo>
                    <a:pt x="709493" y="142020"/>
                    <a:pt x="716463" y="129336"/>
                    <a:pt x="714616" y="116407"/>
                  </a:cubicBezTo>
                  <a:cubicBezTo>
                    <a:pt x="713591" y="109235"/>
                    <a:pt x="705727" y="104279"/>
                    <a:pt x="699247" y="101039"/>
                  </a:cubicBezTo>
                  <a:cubicBezTo>
                    <a:pt x="684758" y="93795"/>
                    <a:pt x="666622" y="94657"/>
                    <a:pt x="653143" y="85671"/>
                  </a:cubicBezTo>
                  <a:lnTo>
                    <a:pt x="607039" y="54935"/>
                  </a:lnTo>
                  <a:cubicBezTo>
                    <a:pt x="571810" y="2092"/>
                    <a:pt x="593825" y="14672"/>
                    <a:pt x="553251" y="1147"/>
                  </a:cubicBezTo>
                  <a:cubicBezTo>
                    <a:pt x="468727" y="3708"/>
                    <a:pt x="382767" y="-6889"/>
                    <a:pt x="299678" y="8831"/>
                  </a:cubicBezTo>
                  <a:cubicBezTo>
                    <a:pt x="281530" y="12264"/>
                    <a:pt x="274783" y="37413"/>
                    <a:pt x="268942" y="54935"/>
                  </a:cubicBezTo>
                  <a:cubicBezTo>
                    <a:pt x="266381" y="62619"/>
                    <a:pt x="265425" y="71042"/>
                    <a:pt x="261258" y="77987"/>
                  </a:cubicBezTo>
                  <a:cubicBezTo>
                    <a:pt x="218378" y="149451"/>
                    <a:pt x="276652" y="24145"/>
                    <a:pt x="230521" y="116407"/>
                  </a:cubicBezTo>
                  <a:cubicBezTo>
                    <a:pt x="211963" y="153522"/>
                    <a:pt x="238644" y="128921"/>
                    <a:pt x="199785" y="154827"/>
                  </a:cubicBezTo>
                  <a:cubicBezTo>
                    <a:pt x="194662" y="162511"/>
                    <a:pt x="190186" y="170668"/>
                    <a:pt x="184417" y="177879"/>
                  </a:cubicBezTo>
                  <a:cubicBezTo>
                    <a:pt x="179891" y="183536"/>
                    <a:pt x="172289" y="186768"/>
                    <a:pt x="169049" y="193248"/>
                  </a:cubicBezTo>
                  <a:cubicBezTo>
                    <a:pt x="161805" y="207737"/>
                    <a:pt x="162667" y="225873"/>
                    <a:pt x="153681" y="239352"/>
                  </a:cubicBezTo>
                  <a:cubicBezTo>
                    <a:pt x="109638" y="305416"/>
                    <a:pt x="162442" y="221830"/>
                    <a:pt x="130629" y="285456"/>
                  </a:cubicBezTo>
                  <a:cubicBezTo>
                    <a:pt x="126499" y="293716"/>
                    <a:pt x="119391" y="300248"/>
                    <a:pt x="115261" y="308508"/>
                  </a:cubicBezTo>
                  <a:cubicBezTo>
                    <a:pt x="111639" y="315753"/>
                    <a:pt x="113304" y="325833"/>
                    <a:pt x="107577" y="331560"/>
                  </a:cubicBezTo>
                  <a:cubicBezTo>
                    <a:pt x="94517" y="344620"/>
                    <a:pt x="61473" y="362296"/>
                    <a:pt x="61473" y="362296"/>
                  </a:cubicBezTo>
                  <a:cubicBezTo>
                    <a:pt x="48546" y="401077"/>
                    <a:pt x="63176" y="372911"/>
                    <a:pt x="30737" y="400716"/>
                  </a:cubicBezTo>
                  <a:cubicBezTo>
                    <a:pt x="19736" y="410146"/>
                    <a:pt x="0" y="431453"/>
                    <a:pt x="0" y="4314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374366" y="2835408"/>
              <a:ext cx="199785" cy="384202"/>
            </a:xfrm>
            <a:custGeom>
              <a:avLst/>
              <a:gdLst>
                <a:gd name="connsiteX0" fmla="*/ 0 w 199785"/>
                <a:gd name="connsiteY0" fmla="*/ 0 h 384202"/>
                <a:gd name="connsiteX1" fmla="*/ 38421 w 199785"/>
                <a:gd name="connsiteY1" fmla="*/ 30737 h 384202"/>
                <a:gd name="connsiteX2" fmla="*/ 46105 w 199785"/>
                <a:gd name="connsiteY2" fmla="*/ 53789 h 384202"/>
                <a:gd name="connsiteX3" fmla="*/ 92209 w 199785"/>
                <a:gd name="connsiteY3" fmla="*/ 122945 h 384202"/>
                <a:gd name="connsiteX4" fmla="*/ 122945 w 199785"/>
                <a:gd name="connsiteY4" fmla="*/ 169049 h 384202"/>
                <a:gd name="connsiteX5" fmla="*/ 138313 w 199785"/>
                <a:gd name="connsiteY5" fmla="*/ 192101 h 384202"/>
                <a:gd name="connsiteX6" fmla="*/ 161365 w 199785"/>
                <a:gd name="connsiteY6" fmla="*/ 261258 h 384202"/>
                <a:gd name="connsiteX7" fmla="*/ 169049 w 199785"/>
                <a:gd name="connsiteY7" fmla="*/ 284310 h 384202"/>
                <a:gd name="connsiteX8" fmla="*/ 184417 w 199785"/>
                <a:gd name="connsiteY8" fmla="*/ 361150 h 384202"/>
                <a:gd name="connsiteX9" fmla="*/ 199785 w 199785"/>
                <a:gd name="connsiteY9" fmla="*/ 384202 h 38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785" h="384202">
                  <a:moveTo>
                    <a:pt x="0" y="0"/>
                  </a:moveTo>
                  <a:cubicBezTo>
                    <a:pt x="12807" y="10246"/>
                    <a:pt x="27747" y="18284"/>
                    <a:pt x="38421" y="30737"/>
                  </a:cubicBezTo>
                  <a:cubicBezTo>
                    <a:pt x="43692" y="36887"/>
                    <a:pt x="42171" y="46709"/>
                    <a:pt x="46105" y="53789"/>
                  </a:cubicBezTo>
                  <a:lnTo>
                    <a:pt x="92209" y="122945"/>
                  </a:lnTo>
                  <a:lnTo>
                    <a:pt x="122945" y="169049"/>
                  </a:lnTo>
                  <a:cubicBezTo>
                    <a:pt x="128068" y="176733"/>
                    <a:pt x="135393" y="183340"/>
                    <a:pt x="138313" y="192101"/>
                  </a:cubicBezTo>
                  <a:lnTo>
                    <a:pt x="161365" y="261258"/>
                  </a:lnTo>
                  <a:lnTo>
                    <a:pt x="169049" y="284310"/>
                  </a:lnTo>
                  <a:cubicBezTo>
                    <a:pt x="171881" y="304132"/>
                    <a:pt x="173688" y="339692"/>
                    <a:pt x="184417" y="361150"/>
                  </a:cubicBezTo>
                  <a:cubicBezTo>
                    <a:pt x="188547" y="369410"/>
                    <a:pt x="199785" y="384202"/>
                    <a:pt x="199785" y="3842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05103" y="3050561"/>
              <a:ext cx="430305" cy="576303"/>
            </a:xfrm>
            <a:custGeom>
              <a:avLst/>
              <a:gdLst>
                <a:gd name="connsiteX0" fmla="*/ 0 w 430305"/>
                <a:gd name="connsiteY0" fmla="*/ 0 h 576303"/>
                <a:gd name="connsiteX1" fmla="*/ 38420 w 430305"/>
                <a:gd name="connsiteY1" fmla="*/ 23052 h 576303"/>
                <a:gd name="connsiteX2" fmla="*/ 46104 w 430305"/>
                <a:gd name="connsiteY2" fmla="*/ 46105 h 576303"/>
                <a:gd name="connsiteX3" fmla="*/ 76840 w 430305"/>
                <a:gd name="connsiteY3" fmla="*/ 92209 h 576303"/>
                <a:gd name="connsiteX4" fmla="*/ 92208 w 430305"/>
                <a:gd name="connsiteY4" fmla="*/ 115261 h 576303"/>
                <a:gd name="connsiteX5" fmla="*/ 107576 w 430305"/>
                <a:gd name="connsiteY5" fmla="*/ 138313 h 576303"/>
                <a:gd name="connsiteX6" fmla="*/ 153680 w 430305"/>
                <a:gd name="connsiteY6" fmla="*/ 161365 h 576303"/>
                <a:gd name="connsiteX7" fmla="*/ 184416 w 430305"/>
                <a:gd name="connsiteY7" fmla="*/ 207469 h 576303"/>
                <a:gd name="connsiteX8" fmla="*/ 215152 w 430305"/>
                <a:gd name="connsiteY8" fmla="*/ 245889 h 576303"/>
                <a:gd name="connsiteX9" fmla="*/ 238205 w 430305"/>
                <a:gd name="connsiteY9" fmla="*/ 315046 h 576303"/>
                <a:gd name="connsiteX10" fmla="*/ 245889 w 430305"/>
                <a:gd name="connsiteY10" fmla="*/ 338098 h 576303"/>
                <a:gd name="connsiteX11" fmla="*/ 268941 w 430305"/>
                <a:gd name="connsiteY11" fmla="*/ 353466 h 576303"/>
                <a:gd name="connsiteX12" fmla="*/ 284309 w 430305"/>
                <a:gd name="connsiteY12" fmla="*/ 376518 h 576303"/>
                <a:gd name="connsiteX13" fmla="*/ 330413 w 430305"/>
                <a:gd name="connsiteY13" fmla="*/ 407254 h 576303"/>
                <a:gd name="connsiteX14" fmla="*/ 361149 w 430305"/>
                <a:gd name="connsiteY14" fmla="*/ 453358 h 576303"/>
                <a:gd name="connsiteX15" fmla="*/ 376517 w 430305"/>
                <a:gd name="connsiteY15" fmla="*/ 476410 h 576303"/>
                <a:gd name="connsiteX16" fmla="*/ 391885 w 430305"/>
                <a:gd name="connsiteY16" fmla="*/ 537883 h 576303"/>
                <a:gd name="connsiteX17" fmla="*/ 414937 w 430305"/>
                <a:gd name="connsiteY17" fmla="*/ 553251 h 576303"/>
                <a:gd name="connsiteX18" fmla="*/ 430305 w 430305"/>
                <a:gd name="connsiteY18" fmla="*/ 576303 h 57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0305" h="576303">
                  <a:moveTo>
                    <a:pt x="0" y="0"/>
                  </a:moveTo>
                  <a:cubicBezTo>
                    <a:pt x="12807" y="7684"/>
                    <a:pt x="27859" y="12491"/>
                    <a:pt x="38420" y="23052"/>
                  </a:cubicBezTo>
                  <a:cubicBezTo>
                    <a:pt x="44147" y="28780"/>
                    <a:pt x="42170" y="39024"/>
                    <a:pt x="46104" y="46105"/>
                  </a:cubicBezTo>
                  <a:cubicBezTo>
                    <a:pt x="55074" y="62251"/>
                    <a:pt x="66595" y="76841"/>
                    <a:pt x="76840" y="92209"/>
                  </a:cubicBezTo>
                  <a:lnTo>
                    <a:pt x="92208" y="115261"/>
                  </a:lnTo>
                  <a:cubicBezTo>
                    <a:pt x="97331" y="122945"/>
                    <a:pt x="98815" y="135393"/>
                    <a:pt x="107576" y="138313"/>
                  </a:cubicBezTo>
                  <a:cubicBezTo>
                    <a:pt x="139389" y="148917"/>
                    <a:pt x="123889" y="141504"/>
                    <a:pt x="153680" y="161365"/>
                  </a:cubicBezTo>
                  <a:cubicBezTo>
                    <a:pt x="171951" y="216177"/>
                    <a:pt x="146044" y="149910"/>
                    <a:pt x="184416" y="207469"/>
                  </a:cubicBezTo>
                  <a:cubicBezTo>
                    <a:pt x="214108" y="252007"/>
                    <a:pt x="163597" y="211519"/>
                    <a:pt x="215152" y="245889"/>
                  </a:cubicBezTo>
                  <a:lnTo>
                    <a:pt x="238205" y="315046"/>
                  </a:lnTo>
                  <a:cubicBezTo>
                    <a:pt x="240766" y="322730"/>
                    <a:pt x="239150" y="333605"/>
                    <a:pt x="245889" y="338098"/>
                  </a:cubicBezTo>
                  <a:lnTo>
                    <a:pt x="268941" y="353466"/>
                  </a:lnTo>
                  <a:cubicBezTo>
                    <a:pt x="274064" y="361150"/>
                    <a:pt x="277359" y="370437"/>
                    <a:pt x="284309" y="376518"/>
                  </a:cubicBezTo>
                  <a:cubicBezTo>
                    <a:pt x="298209" y="388681"/>
                    <a:pt x="330413" y="407254"/>
                    <a:pt x="330413" y="407254"/>
                  </a:cubicBezTo>
                  <a:lnTo>
                    <a:pt x="361149" y="453358"/>
                  </a:lnTo>
                  <a:lnTo>
                    <a:pt x="376517" y="476410"/>
                  </a:lnTo>
                  <a:cubicBezTo>
                    <a:pt x="376900" y="478323"/>
                    <a:pt x="385584" y="530007"/>
                    <a:pt x="391885" y="537883"/>
                  </a:cubicBezTo>
                  <a:cubicBezTo>
                    <a:pt x="397654" y="545094"/>
                    <a:pt x="407253" y="548128"/>
                    <a:pt x="414937" y="553251"/>
                  </a:cubicBezTo>
                  <a:lnTo>
                    <a:pt x="430305" y="57630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942985" y="3811281"/>
              <a:ext cx="115260" cy="53817"/>
            </a:xfrm>
            <a:custGeom>
              <a:avLst/>
              <a:gdLst>
                <a:gd name="connsiteX0" fmla="*/ 0 w 115260"/>
                <a:gd name="connsiteY0" fmla="*/ 0 h 53817"/>
                <a:gd name="connsiteX1" fmla="*/ 38420 w 115260"/>
                <a:gd name="connsiteY1" fmla="*/ 23052 h 53817"/>
                <a:gd name="connsiteX2" fmla="*/ 84524 w 115260"/>
                <a:gd name="connsiteY2" fmla="*/ 38420 h 53817"/>
                <a:gd name="connsiteX3" fmla="*/ 115260 w 115260"/>
                <a:gd name="connsiteY3" fmla="*/ 53788 h 53817"/>
              </a:gdLst>
              <a:ahLst/>
              <a:cxnLst>
                <a:cxn ang="0">
                  <a:pos x="connsiteX0" y="connsiteY0"/>
                </a:cxn>
                <a:cxn ang="0">
                  <a:pos x="connsiteX1" y="connsiteY1"/>
                </a:cxn>
                <a:cxn ang="0">
                  <a:pos x="connsiteX2" y="connsiteY2"/>
                </a:cxn>
                <a:cxn ang="0">
                  <a:pos x="connsiteX3" y="connsiteY3"/>
                </a:cxn>
              </a:cxnLst>
              <a:rect l="l" t="t" r="r" b="b"/>
              <a:pathLst>
                <a:path w="115260" h="53817">
                  <a:moveTo>
                    <a:pt x="0" y="0"/>
                  </a:moveTo>
                  <a:cubicBezTo>
                    <a:pt x="12807" y="7684"/>
                    <a:pt x="24824" y="16872"/>
                    <a:pt x="38420" y="23052"/>
                  </a:cubicBezTo>
                  <a:cubicBezTo>
                    <a:pt x="53167" y="29755"/>
                    <a:pt x="71045" y="29434"/>
                    <a:pt x="84524" y="38420"/>
                  </a:cubicBezTo>
                  <a:cubicBezTo>
                    <a:pt x="109707" y="55209"/>
                    <a:pt x="98341" y="53788"/>
                    <a:pt x="115260" y="537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2105425" y="3065929"/>
              <a:ext cx="607039" cy="583987"/>
            </a:xfrm>
            <a:custGeom>
              <a:avLst/>
              <a:gdLst>
                <a:gd name="connsiteX0" fmla="*/ 0 w 607039"/>
                <a:gd name="connsiteY0" fmla="*/ 7684 h 583987"/>
                <a:gd name="connsiteX1" fmla="*/ 38420 w 607039"/>
                <a:gd name="connsiteY1" fmla="*/ 0 h 583987"/>
                <a:gd name="connsiteX2" fmla="*/ 130629 w 607039"/>
                <a:gd name="connsiteY2" fmla="*/ 15368 h 583987"/>
                <a:gd name="connsiteX3" fmla="*/ 153681 w 607039"/>
                <a:gd name="connsiteY3" fmla="*/ 23053 h 583987"/>
                <a:gd name="connsiteX4" fmla="*/ 176733 w 607039"/>
                <a:gd name="connsiteY4" fmla="*/ 38421 h 583987"/>
                <a:gd name="connsiteX5" fmla="*/ 230521 w 607039"/>
                <a:gd name="connsiteY5" fmla="*/ 84525 h 583987"/>
                <a:gd name="connsiteX6" fmla="*/ 261257 w 607039"/>
                <a:gd name="connsiteY6" fmla="*/ 130629 h 583987"/>
                <a:gd name="connsiteX7" fmla="*/ 291993 w 607039"/>
                <a:gd name="connsiteY7" fmla="*/ 176733 h 583987"/>
                <a:gd name="connsiteX8" fmla="*/ 322730 w 607039"/>
                <a:gd name="connsiteY8" fmla="*/ 215153 h 583987"/>
                <a:gd name="connsiteX9" fmla="*/ 345782 w 607039"/>
                <a:gd name="connsiteY9" fmla="*/ 238205 h 583987"/>
                <a:gd name="connsiteX10" fmla="*/ 368834 w 607039"/>
                <a:gd name="connsiteY10" fmla="*/ 284310 h 583987"/>
                <a:gd name="connsiteX11" fmla="*/ 391886 w 607039"/>
                <a:gd name="connsiteY11" fmla="*/ 299678 h 583987"/>
                <a:gd name="connsiteX12" fmla="*/ 407254 w 607039"/>
                <a:gd name="connsiteY12" fmla="*/ 361150 h 583987"/>
                <a:gd name="connsiteX13" fmla="*/ 422622 w 607039"/>
                <a:gd name="connsiteY13" fmla="*/ 407254 h 583987"/>
                <a:gd name="connsiteX14" fmla="*/ 430306 w 607039"/>
                <a:gd name="connsiteY14" fmla="*/ 430306 h 583987"/>
                <a:gd name="connsiteX15" fmla="*/ 453358 w 607039"/>
                <a:gd name="connsiteY15" fmla="*/ 445674 h 583987"/>
                <a:gd name="connsiteX16" fmla="*/ 468726 w 607039"/>
                <a:gd name="connsiteY16" fmla="*/ 468726 h 583987"/>
                <a:gd name="connsiteX17" fmla="*/ 499462 w 607039"/>
                <a:gd name="connsiteY17" fmla="*/ 507147 h 583987"/>
                <a:gd name="connsiteX18" fmla="*/ 507146 w 607039"/>
                <a:gd name="connsiteY18" fmla="*/ 530199 h 583987"/>
                <a:gd name="connsiteX19" fmla="*/ 553251 w 607039"/>
                <a:gd name="connsiteY19" fmla="*/ 560935 h 583987"/>
                <a:gd name="connsiteX20" fmla="*/ 607039 w 607039"/>
                <a:gd name="connsiteY20" fmla="*/ 583987 h 5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039" h="583987">
                  <a:moveTo>
                    <a:pt x="0" y="7684"/>
                  </a:moveTo>
                  <a:cubicBezTo>
                    <a:pt x="12807" y="5123"/>
                    <a:pt x="25360" y="0"/>
                    <a:pt x="38420" y="0"/>
                  </a:cubicBezTo>
                  <a:cubicBezTo>
                    <a:pt x="66480" y="0"/>
                    <a:pt x="102305" y="7275"/>
                    <a:pt x="130629" y="15368"/>
                  </a:cubicBezTo>
                  <a:cubicBezTo>
                    <a:pt x="138417" y="17593"/>
                    <a:pt x="146436" y="19431"/>
                    <a:pt x="153681" y="23053"/>
                  </a:cubicBezTo>
                  <a:cubicBezTo>
                    <a:pt x="161941" y="27183"/>
                    <a:pt x="169218" y="33053"/>
                    <a:pt x="176733" y="38421"/>
                  </a:cubicBezTo>
                  <a:cubicBezTo>
                    <a:pt x="211234" y="63064"/>
                    <a:pt x="202595" y="56599"/>
                    <a:pt x="230521" y="84525"/>
                  </a:cubicBezTo>
                  <a:cubicBezTo>
                    <a:pt x="245217" y="128612"/>
                    <a:pt x="227681" y="87460"/>
                    <a:pt x="261257" y="130629"/>
                  </a:cubicBezTo>
                  <a:cubicBezTo>
                    <a:pt x="272597" y="145208"/>
                    <a:pt x="278932" y="163673"/>
                    <a:pt x="291993" y="176733"/>
                  </a:cubicBezTo>
                  <a:cubicBezTo>
                    <a:pt x="336698" y="221435"/>
                    <a:pt x="274273" y="157004"/>
                    <a:pt x="322730" y="215153"/>
                  </a:cubicBezTo>
                  <a:cubicBezTo>
                    <a:pt x="329687" y="223501"/>
                    <a:pt x="338098" y="230521"/>
                    <a:pt x="345782" y="238205"/>
                  </a:cubicBezTo>
                  <a:cubicBezTo>
                    <a:pt x="352032" y="256954"/>
                    <a:pt x="353938" y="269414"/>
                    <a:pt x="368834" y="284310"/>
                  </a:cubicBezTo>
                  <a:cubicBezTo>
                    <a:pt x="375364" y="290840"/>
                    <a:pt x="384202" y="294555"/>
                    <a:pt x="391886" y="299678"/>
                  </a:cubicBezTo>
                  <a:cubicBezTo>
                    <a:pt x="415201" y="369623"/>
                    <a:pt x="379437" y="259153"/>
                    <a:pt x="407254" y="361150"/>
                  </a:cubicBezTo>
                  <a:cubicBezTo>
                    <a:pt x="411516" y="376778"/>
                    <a:pt x="417499" y="391886"/>
                    <a:pt x="422622" y="407254"/>
                  </a:cubicBezTo>
                  <a:cubicBezTo>
                    <a:pt x="425183" y="414938"/>
                    <a:pt x="423567" y="425813"/>
                    <a:pt x="430306" y="430306"/>
                  </a:cubicBezTo>
                  <a:lnTo>
                    <a:pt x="453358" y="445674"/>
                  </a:lnTo>
                  <a:cubicBezTo>
                    <a:pt x="458481" y="453358"/>
                    <a:pt x="462957" y="461515"/>
                    <a:pt x="468726" y="468726"/>
                  </a:cubicBezTo>
                  <a:cubicBezTo>
                    <a:pt x="487783" y="492548"/>
                    <a:pt x="483697" y="475616"/>
                    <a:pt x="499462" y="507147"/>
                  </a:cubicBezTo>
                  <a:cubicBezTo>
                    <a:pt x="503084" y="514392"/>
                    <a:pt x="501419" y="524472"/>
                    <a:pt x="507146" y="530199"/>
                  </a:cubicBezTo>
                  <a:cubicBezTo>
                    <a:pt x="520207" y="543259"/>
                    <a:pt x="535729" y="555094"/>
                    <a:pt x="553251" y="560935"/>
                  </a:cubicBezTo>
                  <a:cubicBezTo>
                    <a:pt x="602791" y="577448"/>
                    <a:pt x="587900" y="564848"/>
                    <a:pt x="607039" y="5839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44383" y="3165822"/>
              <a:ext cx="968188" cy="560934"/>
            </a:xfrm>
            <a:custGeom>
              <a:avLst/>
              <a:gdLst>
                <a:gd name="connsiteX0" fmla="*/ 0 w 968188"/>
                <a:gd name="connsiteY0" fmla="*/ 491778 h 560934"/>
                <a:gd name="connsiteX1" fmla="*/ 99893 w 968188"/>
                <a:gd name="connsiteY1" fmla="*/ 491778 h 560934"/>
                <a:gd name="connsiteX2" fmla="*/ 122945 w 968188"/>
                <a:gd name="connsiteY2" fmla="*/ 476410 h 560934"/>
                <a:gd name="connsiteX3" fmla="*/ 161365 w 968188"/>
                <a:gd name="connsiteY3" fmla="*/ 430306 h 560934"/>
                <a:gd name="connsiteX4" fmla="*/ 176733 w 968188"/>
                <a:gd name="connsiteY4" fmla="*/ 407254 h 560934"/>
                <a:gd name="connsiteX5" fmla="*/ 199785 w 968188"/>
                <a:gd name="connsiteY5" fmla="*/ 384202 h 560934"/>
                <a:gd name="connsiteX6" fmla="*/ 215153 w 968188"/>
                <a:gd name="connsiteY6" fmla="*/ 361149 h 560934"/>
                <a:gd name="connsiteX7" fmla="*/ 222837 w 968188"/>
                <a:gd name="connsiteY7" fmla="*/ 338097 h 560934"/>
                <a:gd name="connsiteX8" fmla="*/ 245889 w 968188"/>
                <a:gd name="connsiteY8" fmla="*/ 322729 h 560934"/>
                <a:gd name="connsiteX9" fmla="*/ 276625 w 968188"/>
                <a:gd name="connsiteY9" fmla="*/ 276625 h 560934"/>
                <a:gd name="connsiteX10" fmla="*/ 307362 w 968188"/>
                <a:gd name="connsiteY10" fmla="*/ 230521 h 560934"/>
                <a:gd name="connsiteX11" fmla="*/ 330414 w 968188"/>
                <a:gd name="connsiteY11" fmla="*/ 184417 h 560934"/>
                <a:gd name="connsiteX12" fmla="*/ 345782 w 968188"/>
                <a:gd name="connsiteY12" fmla="*/ 138312 h 560934"/>
                <a:gd name="connsiteX13" fmla="*/ 353466 w 968188"/>
                <a:gd name="connsiteY13" fmla="*/ 115260 h 560934"/>
                <a:gd name="connsiteX14" fmla="*/ 361150 w 968188"/>
                <a:gd name="connsiteY14" fmla="*/ 92208 h 560934"/>
                <a:gd name="connsiteX15" fmla="*/ 391886 w 968188"/>
                <a:gd name="connsiteY15" fmla="*/ 46104 h 560934"/>
                <a:gd name="connsiteX16" fmla="*/ 437990 w 968188"/>
                <a:gd name="connsiteY16" fmla="*/ 15368 h 560934"/>
                <a:gd name="connsiteX17" fmla="*/ 484094 w 968188"/>
                <a:gd name="connsiteY17" fmla="*/ 0 h 560934"/>
                <a:gd name="connsiteX18" fmla="*/ 583987 w 968188"/>
                <a:gd name="connsiteY18" fmla="*/ 15368 h 560934"/>
                <a:gd name="connsiteX19" fmla="*/ 607039 w 968188"/>
                <a:gd name="connsiteY19" fmla="*/ 30736 h 560934"/>
                <a:gd name="connsiteX20" fmla="*/ 622407 w 968188"/>
                <a:gd name="connsiteY20" fmla="*/ 76840 h 560934"/>
                <a:gd name="connsiteX21" fmla="*/ 630091 w 968188"/>
                <a:gd name="connsiteY21" fmla="*/ 99892 h 560934"/>
                <a:gd name="connsiteX22" fmla="*/ 645459 w 968188"/>
                <a:gd name="connsiteY22" fmla="*/ 122944 h 560934"/>
                <a:gd name="connsiteX23" fmla="*/ 660827 w 968188"/>
                <a:gd name="connsiteY23" fmla="*/ 169049 h 560934"/>
                <a:gd name="connsiteX24" fmla="*/ 668511 w 968188"/>
                <a:gd name="connsiteY24" fmla="*/ 192101 h 560934"/>
                <a:gd name="connsiteX25" fmla="*/ 676195 w 968188"/>
                <a:gd name="connsiteY25" fmla="*/ 215153 h 560934"/>
                <a:gd name="connsiteX26" fmla="*/ 683879 w 968188"/>
                <a:gd name="connsiteY26" fmla="*/ 238205 h 560934"/>
                <a:gd name="connsiteX27" fmla="*/ 706931 w 968188"/>
                <a:gd name="connsiteY27" fmla="*/ 322729 h 560934"/>
                <a:gd name="connsiteX28" fmla="*/ 714615 w 968188"/>
                <a:gd name="connsiteY28" fmla="*/ 345781 h 560934"/>
                <a:gd name="connsiteX29" fmla="*/ 737667 w 968188"/>
                <a:gd name="connsiteY29" fmla="*/ 361149 h 560934"/>
                <a:gd name="connsiteX30" fmla="*/ 760720 w 968188"/>
                <a:gd name="connsiteY30" fmla="*/ 399570 h 560934"/>
                <a:gd name="connsiteX31" fmla="*/ 776088 w 968188"/>
                <a:gd name="connsiteY31" fmla="*/ 422622 h 560934"/>
                <a:gd name="connsiteX32" fmla="*/ 799140 w 968188"/>
                <a:gd name="connsiteY32" fmla="*/ 430306 h 560934"/>
                <a:gd name="connsiteX33" fmla="*/ 814508 w 968188"/>
                <a:gd name="connsiteY33" fmla="*/ 453358 h 560934"/>
                <a:gd name="connsiteX34" fmla="*/ 837560 w 968188"/>
                <a:gd name="connsiteY34" fmla="*/ 461042 h 560934"/>
                <a:gd name="connsiteX35" fmla="*/ 860612 w 968188"/>
                <a:gd name="connsiteY35" fmla="*/ 476410 h 560934"/>
                <a:gd name="connsiteX36" fmla="*/ 922084 w 968188"/>
                <a:gd name="connsiteY36" fmla="*/ 530198 h 560934"/>
                <a:gd name="connsiteX37" fmla="*/ 945136 w 968188"/>
                <a:gd name="connsiteY37" fmla="*/ 545566 h 560934"/>
                <a:gd name="connsiteX38" fmla="*/ 968188 w 968188"/>
                <a:gd name="connsiteY38" fmla="*/ 560934 h 56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8188" h="560934">
                  <a:moveTo>
                    <a:pt x="0" y="491778"/>
                  </a:moveTo>
                  <a:cubicBezTo>
                    <a:pt x="43959" y="500570"/>
                    <a:pt x="48721" y="505734"/>
                    <a:pt x="99893" y="491778"/>
                  </a:cubicBezTo>
                  <a:cubicBezTo>
                    <a:pt x="108803" y="489348"/>
                    <a:pt x="115261" y="481533"/>
                    <a:pt x="122945" y="476410"/>
                  </a:cubicBezTo>
                  <a:cubicBezTo>
                    <a:pt x="161101" y="419176"/>
                    <a:pt x="112061" y="489470"/>
                    <a:pt x="161365" y="430306"/>
                  </a:cubicBezTo>
                  <a:cubicBezTo>
                    <a:pt x="167277" y="423211"/>
                    <a:pt x="170821" y="414349"/>
                    <a:pt x="176733" y="407254"/>
                  </a:cubicBezTo>
                  <a:cubicBezTo>
                    <a:pt x="183690" y="398906"/>
                    <a:pt x="192828" y="392550"/>
                    <a:pt x="199785" y="384202"/>
                  </a:cubicBezTo>
                  <a:cubicBezTo>
                    <a:pt x="205697" y="377107"/>
                    <a:pt x="211023" y="369409"/>
                    <a:pt x="215153" y="361149"/>
                  </a:cubicBezTo>
                  <a:cubicBezTo>
                    <a:pt x="218775" y="353904"/>
                    <a:pt x="217777" y="344422"/>
                    <a:pt x="222837" y="338097"/>
                  </a:cubicBezTo>
                  <a:cubicBezTo>
                    <a:pt x="228606" y="330886"/>
                    <a:pt x="238205" y="327852"/>
                    <a:pt x="245889" y="322729"/>
                  </a:cubicBezTo>
                  <a:cubicBezTo>
                    <a:pt x="260584" y="278643"/>
                    <a:pt x="243050" y="319793"/>
                    <a:pt x="276625" y="276625"/>
                  </a:cubicBezTo>
                  <a:cubicBezTo>
                    <a:pt x="287965" y="262046"/>
                    <a:pt x="307362" y="230521"/>
                    <a:pt x="307362" y="230521"/>
                  </a:cubicBezTo>
                  <a:cubicBezTo>
                    <a:pt x="335387" y="146446"/>
                    <a:pt x="290691" y="273796"/>
                    <a:pt x="330414" y="184417"/>
                  </a:cubicBezTo>
                  <a:cubicBezTo>
                    <a:pt x="336993" y="169614"/>
                    <a:pt x="340659" y="153680"/>
                    <a:pt x="345782" y="138312"/>
                  </a:cubicBezTo>
                  <a:lnTo>
                    <a:pt x="353466" y="115260"/>
                  </a:lnTo>
                  <a:cubicBezTo>
                    <a:pt x="356027" y="107576"/>
                    <a:pt x="356657" y="98947"/>
                    <a:pt x="361150" y="92208"/>
                  </a:cubicBezTo>
                  <a:cubicBezTo>
                    <a:pt x="371395" y="76840"/>
                    <a:pt x="376518" y="56349"/>
                    <a:pt x="391886" y="46104"/>
                  </a:cubicBezTo>
                  <a:cubicBezTo>
                    <a:pt x="407254" y="35859"/>
                    <a:pt x="420468" y="21209"/>
                    <a:pt x="437990" y="15368"/>
                  </a:cubicBezTo>
                  <a:lnTo>
                    <a:pt x="484094" y="0"/>
                  </a:lnTo>
                  <a:cubicBezTo>
                    <a:pt x="506131" y="2204"/>
                    <a:pt x="556295" y="1522"/>
                    <a:pt x="583987" y="15368"/>
                  </a:cubicBezTo>
                  <a:cubicBezTo>
                    <a:pt x="592247" y="19498"/>
                    <a:pt x="599355" y="25613"/>
                    <a:pt x="607039" y="30736"/>
                  </a:cubicBezTo>
                  <a:lnTo>
                    <a:pt x="622407" y="76840"/>
                  </a:lnTo>
                  <a:cubicBezTo>
                    <a:pt x="624968" y="84524"/>
                    <a:pt x="625598" y="93153"/>
                    <a:pt x="630091" y="99892"/>
                  </a:cubicBezTo>
                  <a:cubicBezTo>
                    <a:pt x="635214" y="107576"/>
                    <a:pt x="641708" y="114505"/>
                    <a:pt x="645459" y="122944"/>
                  </a:cubicBezTo>
                  <a:cubicBezTo>
                    <a:pt x="652038" y="137747"/>
                    <a:pt x="655704" y="153681"/>
                    <a:pt x="660827" y="169049"/>
                  </a:cubicBezTo>
                  <a:lnTo>
                    <a:pt x="668511" y="192101"/>
                  </a:lnTo>
                  <a:lnTo>
                    <a:pt x="676195" y="215153"/>
                  </a:lnTo>
                  <a:cubicBezTo>
                    <a:pt x="678756" y="222837"/>
                    <a:pt x="682291" y="230263"/>
                    <a:pt x="683879" y="238205"/>
                  </a:cubicBezTo>
                  <a:cubicBezTo>
                    <a:pt x="694740" y="292510"/>
                    <a:pt x="687433" y="264235"/>
                    <a:pt x="706931" y="322729"/>
                  </a:cubicBezTo>
                  <a:cubicBezTo>
                    <a:pt x="709492" y="330413"/>
                    <a:pt x="707876" y="341288"/>
                    <a:pt x="714615" y="345781"/>
                  </a:cubicBezTo>
                  <a:lnTo>
                    <a:pt x="737667" y="361149"/>
                  </a:lnTo>
                  <a:cubicBezTo>
                    <a:pt x="751011" y="401184"/>
                    <a:pt x="736609" y="369433"/>
                    <a:pt x="760720" y="399570"/>
                  </a:cubicBezTo>
                  <a:cubicBezTo>
                    <a:pt x="766489" y="406781"/>
                    <a:pt x="768877" y="416853"/>
                    <a:pt x="776088" y="422622"/>
                  </a:cubicBezTo>
                  <a:cubicBezTo>
                    <a:pt x="782413" y="427682"/>
                    <a:pt x="791456" y="427745"/>
                    <a:pt x="799140" y="430306"/>
                  </a:cubicBezTo>
                  <a:cubicBezTo>
                    <a:pt x="804263" y="437990"/>
                    <a:pt x="807297" y="447589"/>
                    <a:pt x="814508" y="453358"/>
                  </a:cubicBezTo>
                  <a:cubicBezTo>
                    <a:pt x="820833" y="458418"/>
                    <a:pt x="830315" y="457420"/>
                    <a:pt x="837560" y="461042"/>
                  </a:cubicBezTo>
                  <a:cubicBezTo>
                    <a:pt x="845820" y="465172"/>
                    <a:pt x="852928" y="471287"/>
                    <a:pt x="860612" y="476410"/>
                  </a:cubicBezTo>
                  <a:cubicBezTo>
                    <a:pt x="886225" y="514830"/>
                    <a:pt x="868296" y="494339"/>
                    <a:pt x="922084" y="530198"/>
                  </a:cubicBezTo>
                  <a:lnTo>
                    <a:pt x="945136" y="545566"/>
                  </a:lnTo>
                  <a:lnTo>
                    <a:pt x="968188" y="5609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828800" y="3281082"/>
              <a:ext cx="284309" cy="391886"/>
            </a:xfrm>
            <a:custGeom>
              <a:avLst/>
              <a:gdLst>
                <a:gd name="connsiteX0" fmla="*/ 0 w 284309"/>
                <a:gd name="connsiteY0" fmla="*/ 391886 h 391886"/>
                <a:gd name="connsiteX1" fmla="*/ 38420 w 284309"/>
                <a:gd name="connsiteY1" fmla="*/ 376518 h 391886"/>
                <a:gd name="connsiteX2" fmla="*/ 61472 w 284309"/>
                <a:gd name="connsiteY2" fmla="*/ 368834 h 391886"/>
                <a:gd name="connsiteX3" fmla="*/ 76840 w 284309"/>
                <a:gd name="connsiteY3" fmla="*/ 345782 h 391886"/>
                <a:gd name="connsiteX4" fmla="*/ 99892 w 284309"/>
                <a:gd name="connsiteY4" fmla="*/ 330414 h 391886"/>
                <a:gd name="connsiteX5" fmla="*/ 138313 w 284309"/>
                <a:gd name="connsiteY5" fmla="*/ 299678 h 391886"/>
                <a:gd name="connsiteX6" fmla="*/ 153681 w 284309"/>
                <a:gd name="connsiteY6" fmla="*/ 276626 h 391886"/>
                <a:gd name="connsiteX7" fmla="*/ 169049 w 284309"/>
                <a:gd name="connsiteY7" fmla="*/ 261257 h 391886"/>
                <a:gd name="connsiteX8" fmla="*/ 184417 w 284309"/>
                <a:gd name="connsiteY8" fmla="*/ 215153 h 391886"/>
                <a:gd name="connsiteX9" fmla="*/ 215153 w 284309"/>
                <a:gd name="connsiteY9" fmla="*/ 122945 h 391886"/>
                <a:gd name="connsiteX10" fmla="*/ 230521 w 284309"/>
                <a:gd name="connsiteY10" fmla="*/ 69157 h 391886"/>
                <a:gd name="connsiteX11" fmla="*/ 238205 w 284309"/>
                <a:gd name="connsiteY11" fmla="*/ 46105 h 391886"/>
                <a:gd name="connsiteX12" fmla="*/ 284309 w 284309"/>
                <a:gd name="connsiteY12" fmla="*/ 0 h 39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309" h="391886">
                  <a:moveTo>
                    <a:pt x="0" y="391886"/>
                  </a:moveTo>
                  <a:cubicBezTo>
                    <a:pt x="12807" y="386763"/>
                    <a:pt x="25505" y="381361"/>
                    <a:pt x="38420" y="376518"/>
                  </a:cubicBezTo>
                  <a:cubicBezTo>
                    <a:pt x="46004" y="373674"/>
                    <a:pt x="55147" y="373894"/>
                    <a:pt x="61472" y="368834"/>
                  </a:cubicBezTo>
                  <a:cubicBezTo>
                    <a:pt x="68683" y="363065"/>
                    <a:pt x="70310" y="352312"/>
                    <a:pt x="76840" y="345782"/>
                  </a:cubicBezTo>
                  <a:cubicBezTo>
                    <a:pt x="83370" y="339252"/>
                    <a:pt x="92681" y="336183"/>
                    <a:pt x="99892" y="330414"/>
                  </a:cubicBezTo>
                  <a:cubicBezTo>
                    <a:pt x="154638" y="286618"/>
                    <a:pt x="67363" y="346978"/>
                    <a:pt x="138313" y="299678"/>
                  </a:cubicBezTo>
                  <a:cubicBezTo>
                    <a:pt x="143436" y="291994"/>
                    <a:pt x="147912" y="283837"/>
                    <a:pt x="153681" y="276626"/>
                  </a:cubicBezTo>
                  <a:cubicBezTo>
                    <a:pt x="158207" y="270969"/>
                    <a:pt x="165809" y="267737"/>
                    <a:pt x="169049" y="261257"/>
                  </a:cubicBezTo>
                  <a:cubicBezTo>
                    <a:pt x="176293" y="246768"/>
                    <a:pt x="179294" y="230521"/>
                    <a:pt x="184417" y="215153"/>
                  </a:cubicBezTo>
                  <a:lnTo>
                    <a:pt x="215153" y="122945"/>
                  </a:lnTo>
                  <a:cubicBezTo>
                    <a:pt x="233577" y="67674"/>
                    <a:pt x="211224" y="136696"/>
                    <a:pt x="230521" y="69157"/>
                  </a:cubicBezTo>
                  <a:cubicBezTo>
                    <a:pt x="232746" y="61369"/>
                    <a:pt x="233345" y="52585"/>
                    <a:pt x="238205" y="46105"/>
                  </a:cubicBezTo>
                  <a:cubicBezTo>
                    <a:pt x="238208" y="46101"/>
                    <a:pt x="272014" y="12295"/>
                    <a:pt x="284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782696" y="3703704"/>
              <a:ext cx="660827" cy="61472"/>
            </a:xfrm>
            <a:custGeom>
              <a:avLst/>
              <a:gdLst>
                <a:gd name="connsiteX0" fmla="*/ 0 w 660827"/>
                <a:gd name="connsiteY0" fmla="*/ 23052 h 61472"/>
                <a:gd name="connsiteX1" fmla="*/ 38420 w 660827"/>
                <a:gd name="connsiteY1" fmla="*/ 30736 h 61472"/>
                <a:gd name="connsiteX2" fmla="*/ 61472 w 660827"/>
                <a:gd name="connsiteY2" fmla="*/ 38420 h 61472"/>
                <a:gd name="connsiteX3" fmla="*/ 192101 w 660827"/>
                <a:gd name="connsiteY3" fmla="*/ 30736 h 61472"/>
                <a:gd name="connsiteX4" fmla="*/ 215153 w 660827"/>
                <a:gd name="connsiteY4" fmla="*/ 23052 h 61472"/>
                <a:gd name="connsiteX5" fmla="*/ 261257 w 660827"/>
                <a:gd name="connsiteY5" fmla="*/ 0 h 61472"/>
                <a:gd name="connsiteX6" fmla="*/ 361149 w 660827"/>
                <a:gd name="connsiteY6" fmla="*/ 7684 h 61472"/>
                <a:gd name="connsiteX7" fmla="*/ 422622 w 660827"/>
                <a:gd name="connsiteY7" fmla="*/ 15368 h 61472"/>
                <a:gd name="connsiteX8" fmla="*/ 476410 w 660827"/>
                <a:gd name="connsiteY8" fmla="*/ 23052 h 61472"/>
                <a:gd name="connsiteX9" fmla="*/ 591670 w 660827"/>
                <a:gd name="connsiteY9" fmla="*/ 30736 h 61472"/>
                <a:gd name="connsiteX10" fmla="*/ 637775 w 660827"/>
                <a:gd name="connsiteY10" fmla="*/ 46104 h 61472"/>
                <a:gd name="connsiteX11" fmla="*/ 660827 w 660827"/>
                <a:gd name="connsiteY11" fmla="*/ 61472 h 6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827" h="61472">
                  <a:moveTo>
                    <a:pt x="0" y="23052"/>
                  </a:moveTo>
                  <a:cubicBezTo>
                    <a:pt x="12807" y="25613"/>
                    <a:pt x="25750" y="27568"/>
                    <a:pt x="38420" y="30736"/>
                  </a:cubicBezTo>
                  <a:cubicBezTo>
                    <a:pt x="46278" y="32700"/>
                    <a:pt x="53372" y="38420"/>
                    <a:pt x="61472" y="38420"/>
                  </a:cubicBezTo>
                  <a:cubicBezTo>
                    <a:pt x="105090" y="38420"/>
                    <a:pt x="148558" y="33297"/>
                    <a:pt x="192101" y="30736"/>
                  </a:cubicBezTo>
                  <a:cubicBezTo>
                    <a:pt x="199785" y="28175"/>
                    <a:pt x="207908" y="26674"/>
                    <a:pt x="215153" y="23052"/>
                  </a:cubicBezTo>
                  <a:cubicBezTo>
                    <a:pt x="274736" y="-6739"/>
                    <a:pt x="203315" y="19314"/>
                    <a:pt x="261257" y="0"/>
                  </a:cubicBezTo>
                  <a:lnTo>
                    <a:pt x="361149" y="7684"/>
                  </a:lnTo>
                  <a:cubicBezTo>
                    <a:pt x="381706" y="9642"/>
                    <a:pt x="402153" y="12639"/>
                    <a:pt x="422622" y="15368"/>
                  </a:cubicBezTo>
                  <a:cubicBezTo>
                    <a:pt x="440574" y="17762"/>
                    <a:pt x="458373" y="21412"/>
                    <a:pt x="476410" y="23052"/>
                  </a:cubicBezTo>
                  <a:cubicBezTo>
                    <a:pt x="514757" y="26538"/>
                    <a:pt x="553250" y="28175"/>
                    <a:pt x="591670" y="30736"/>
                  </a:cubicBezTo>
                  <a:cubicBezTo>
                    <a:pt x="607038" y="35859"/>
                    <a:pt x="624296" y="37118"/>
                    <a:pt x="637775" y="46104"/>
                  </a:cubicBezTo>
                  <a:lnTo>
                    <a:pt x="660827" y="6147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113109" y="3288766"/>
              <a:ext cx="285175" cy="345782"/>
            </a:xfrm>
            <a:custGeom>
              <a:avLst/>
              <a:gdLst>
                <a:gd name="connsiteX0" fmla="*/ 0 w 285175"/>
                <a:gd name="connsiteY0" fmla="*/ 0 h 345782"/>
                <a:gd name="connsiteX1" fmla="*/ 38420 w 285175"/>
                <a:gd name="connsiteY1" fmla="*/ 15368 h 345782"/>
                <a:gd name="connsiteX2" fmla="*/ 84525 w 285175"/>
                <a:gd name="connsiteY2" fmla="*/ 30737 h 345782"/>
                <a:gd name="connsiteX3" fmla="*/ 130629 w 285175"/>
                <a:gd name="connsiteY3" fmla="*/ 61473 h 345782"/>
                <a:gd name="connsiteX4" fmla="*/ 138313 w 285175"/>
                <a:gd name="connsiteY4" fmla="*/ 84525 h 345782"/>
                <a:gd name="connsiteX5" fmla="*/ 153681 w 285175"/>
                <a:gd name="connsiteY5" fmla="*/ 107577 h 345782"/>
                <a:gd name="connsiteX6" fmla="*/ 161365 w 285175"/>
                <a:gd name="connsiteY6" fmla="*/ 169049 h 345782"/>
                <a:gd name="connsiteX7" fmla="*/ 184417 w 285175"/>
                <a:gd name="connsiteY7" fmla="*/ 245889 h 345782"/>
                <a:gd name="connsiteX8" fmla="*/ 192101 w 285175"/>
                <a:gd name="connsiteY8" fmla="*/ 268942 h 345782"/>
                <a:gd name="connsiteX9" fmla="*/ 207469 w 285175"/>
                <a:gd name="connsiteY9" fmla="*/ 291994 h 345782"/>
                <a:gd name="connsiteX10" fmla="*/ 215153 w 285175"/>
                <a:gd name="connsiteY10" fmla="*/ 315046 h 345782"/>
                <a:gd name="connsiteX11" fmla="*/ 238205 w 285175"/>
                <a:gd name="connsiteY11" fmla="*/ 322730 h 345782"/>
                <a:gd name="connsiteX12" fmla="*/ 284309 w 285175"/>
                <a:gd name="connsiteY12" fmla="*/ 345782 h 345782"/>
                <a:gd name="connsiteX13" fmla="*/ 276625 w 285175"/>
                <a:gd name="connsiteY13" fmla="*/ 338098 h 34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175" h="345782">
                  <a:moveTo>
                    <a:pt x="0" y="0"/>
                  </a:moveTo>
                  <a:cubicBezTo>
                    <a:pt x="12807" y="5123"/>
                    <a:pt x="25457" y="10654"/>
                    <a:pt x="38420" y="15368"/>
                  </a:cubicBezTo>
                  <a:cubicBezTo>
                    <a:pt x="53644" y="20904"/>
                    <a:pt x="71046" y="21751"/>
                    <a:pt x="84525" y="30737"/>
                  </a:cubicBezTo>
                  <a:lnTo>
                    <a:pt x="130629" y="61473"/>
                  </a:lnTo>
                  <a:cubicBezTo>
                    <a:pt x="133190" y="69157"/>
                    <a:pt x="134691" y="77280"/>
                    <a:pt x="138313" y="84525"/>
                  </a:cubicBezTo>
                  <a:cubicBezTo>
                    <a:pt x="142443" y="92785"/>
                    <a:pt x="151251" y="98667"/>
                    <a:pt x="153681" y="107577"/>
                  </a:cubicBezTo>
                  <a:cubicBezTo>
                    <a:pt x="159114" y="127499"/>
                    <a:pt x="157970" y="148680"/>
                    <a:pt x="161365" y="169049"/>
                  </a:cubicBezTo>
                  <a:cubicBezTo>
                    <a:pt x="165236" y="192275"/>
                    <a:pt x="177585" y="225392"/>
                    <a:pt x="184417" y="245889"/>
                  </a:cubicBezTo>
                  <a:cubicBezTo>
                    <a:pt x="186978" y="253573"/>
                    <a:pt x="187608" y="262202"/>
                    <a:pt x="192101" y="268942"/>
                  </a:cubicBezTo>
                  <a:cubicBezTo>
                    <a:pt x="197224" y="276626"/>
                    <a:pt x="203339" y="283734"/>
                    <a:pt x="207469" y="291994"/>
                  </a:cubicBezTo>
                  <a:cubicBezTo>
                    <a:pt x="211091" y="299239"/>
                    <a:pt x="209426" y="309319"/>
                    <a:pt x="215153" y="315046"/>
                  </a:cubicBezTo>
                  <a:cubicBezTo>
                    <a:pt x="220880" y="320773"/>
                    <a:pt x="230960" y="319108"/>
                    <a:pt x="238205" y="322730"/>
                  </a:cubicBezTo>
                  <a:cubicBezTo>
                    <a:pt x="253745" y="330500"/>
                    <a:pt x="264995" y="345782"/>
                    <a:pt x="284309" y="345782"/>
                  </a:cubicBezTo>
                  <a:cubicBezTo>
                    <a:pt x="287931" y="345782"/>
                    <a:pt x="279186" y="340659"/>
                    <a:pt x="276625" y="338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189950" y="3334871"/>
              <a:ext cx="176732" cy="345801"/>
            </a:xfrm>
            <a:custGeom>
              <a:avLst/>
              <a:gdLst>
                <a:gd name="connsiteX0" fmla="*/ 0 w 176732"/>
                <a:gd name="connsiteY0" fmla="*/ 0 h 345801"/>
                <a:gd name="connsiteX1" fmla="*/ 7684 w 176732"/>
                <a:gd name="connsiteY1" fmla="*/ 53788 h 345801"/>
                <a:gd name="connsiteX2" fmla="*/ 30736 w 176732"/>
                <a:gd name="connsiteY2" fmla="*/ 122944 h 345801"/>
                <a:gd name="connsiteX3" fmla="*/ 53788 w 176732"/>
                <a:gd name="connsiteY3" fmla="*/ 192100 h 345801"/>
                <a:gd name="connsiteX4" fmla="*/ 61472 w 176732"/>
                <a:gd name="connsiteY4" fmla="*/ 215153 h 345801"/>
                <a:gd name="connsiteX5" fmla="*/ 92208 w 176732"/>
                <a:gd name="connsiteY5" fmla="*/ 261257 h 345801"/>
                <a:gd name="connsiteX6" fmla="*/ 115260 w 176732"/>
                <a:gd name="connsiteY6" fmla="*/ 268941 h 345801"/>
                <a:gd name="connsiteX7" fmla="*/ 145996 w 176732"/>
                <a:gd name="connsiteY7" fmla="*/ 338097 h 345801"/>
                <a:gd name="connsiteX8" fmla="*/ 176732 w 176732"/>
                <a:gd name="connsiteY8" fmla="*/ 345781 h 34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732" h="345801">
                  <a:moveTo>
                    <a:pt x="0" y="0"/>
                  </a:moveTo>
                  <a:cubicBezTo>
                    <a:pt x="2561" y="17929"/>
                    <a:pt x="3611" y="36140"/>
                    <a:pt x="7684" y="53788"/>
                  </a:cubicBezTo>
                  <a:lnTo>
                    <a:pt x="30736" y="122944"/>
                  </a:lnTo>
                  <a:lnTo>
                    <a:pt x="53788" y="192100"/>
                  </a:lnTo>
                  <a:cubicBezTo>
                    <a:pt x="56349" y="199784"/>
                    <a:pt x="56979" y="208413"/>
                    <a:pt x="61472" y="215153"/>
                  </a:cubicBezTo>
                  <a:cubicBezTo>
                    <a:pt x="71717" y="230521"/>
                    <a:pt x="74686" y="255416"/>
                    <a:pt x="92208" y="261257"/>
                  </a:cubicBezTo>
                  <a:lnTo>
                    <a:pt x="115260" y="268941"/>
                  </a:lnTo>
                  <a:cubicBezTo>
                    <a:pt x="119956" y="283029"/>
                    <a:pt x="129391" y="324813"/>
                    <a:pt x="145996" y="338097"/>
                  </a:cubicBezTo>
                  <a:cubicBezTo>
                    <a:pt x="156613" y="346591"/>
                    <a:pt x="165649" y="345781"/>
                    <a:pt x="176732" y="3457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982481" y="3427079"/>
              <a:ext cx="153700" cy="215153"/>
            </a:xfrm>
            <a:custGeom>
              <a:avLst/>
              <a:gdLst>
                <a:gd name="connsiteX0" fmla="*/ 0 w 153700"/>
                <a:gd name="connsiteY0" fmla="*/ 215153 h 215153"/>
                <a:gd name="connsiteX1" fmla="*/ 46104 w 153700"/>
                <a:gd name="connsiteY1" fmla="*/ 207469 h 215153"/>
                <a:gd name="connsiteX2" fmla="*/ 99892 w 153700"/>
                <a:gd name="connsiteY2" fmla="*/ 145997 h 215153"/>
                <a:gd name="connsiteX3" fmla="*/ 115260 w 153700"/>
                <a:gd name="connsiteY3" fmla="*/ 122945 h 215153"/>
                <a:gd name="connsiteX4" fmla="*/ 138312 w 153700"/>
                <a:gd name="connsiteY4" fmla="*/ 76840 h 215153"/>
                <a:gd name="connsiteX5" fmla="*/ 145996 w 153700"/>
                <a:gd name="connsiteY5" fmla="*/ 30736 h 215153"/>
                <a:gd name="connsiteX6" fmla="*/ 153680 w 153700"/>
                <a:gd name="connsiteY6" fmla="*/ 0 h 2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00" h="215153">
                  <a:moveTo>
                    <a:pt x="0" y="215153"/>
                  </a:moveTo>
                  <a:cubicBezTo>
                    <a:pt x="15368" y="212592"/>
                    <a:pt x="31324" y="212396"/>
                    <a:pt x="46104" y="207469"/>
                  </a:cubicBezTo>
                  <a:cubicBezTo>
                    <a:pt x="73547" y="198321"/>
                    <a:pt x="85988" y="166854"/>
                    <a:pt x="99892" y="145997"/>
                  </a:cubicBezTo>
                  <a:lnTo>
                    <a:pt x="115260" y="122945"/>
                  </a:lnTo>
                  <a:cubicBezTo>
                    <a:pt x="129075" y="102222"/>
                    <a:pt x="133010" y="100699"/>
                    <a:pt x="138312" y="76840"/>
                  </a:cubicBezTo>
                  <a:cubicBezTo>
                    <a:pt x="141692" y="61631"/>
                    <a:pt x="142616" y="45945"/>
                    <a:pt x="145996" y="30736"/>
                  </a:cubicBezTo>
                  <a:cubicBezTo>
                    <a:pt x="154490" y="-7487"/>
                    <a:pt x="153680" y="19813"/>
                    <a:pt x="1536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483018" y="3649916"/>
              <a:ext cx="184417" cy="69156"/>
            </a:xfrm>
            <a:custGeom>
              <a:avLst/>
              <a:gdLst>
                <a:gd name="connsiteX0" fmla="*/ 0 w 184417"/>
                <a:gd name="connsiteY0" fmla="*/ 69156 h 69156"/>
                <a:gd name="connsiteX1" fmla="*/ 38421 w 184417"/>
                <a:gd name="connsiteY1" fmla="*/ 38420 h 69156"/>
                <a:gd name="connsiteX2" fmla="*/ 153681 w 184417"/>
                <a:gd name="connsiteY2" fmla="*/ 15368 h 69156"/>
                <a:gd name="connsiteX3" fmla="*/ 184417 w 184417"/>
                <a:gd name="connsiteY3" fmla="*/ 0 h 69156"/>
              </a:gdLst>
              <a:ahLst/>
              <a:cxnLst>
                <a:cxn ang="0">
                  <a:pos x="connsiteX0" y="connsiteY0"/>
                </a:cxn>
                <a:cxn ang="0">
                  <a:pos x="connsiteX1" y="connsiteY1"/>
                </a:cxn>
                <a:cxn ang="0">
                  <a:pos x="connsiteX2" y="connsiteY2"/>
                </a:cxn>
                <a:cxn ang="0">
                  <a:pos x="connsiteX3" y="connsiteY3"/>
                </a:cxn>
              </a:cxnLst>
              <a:rect l="l" t="t" r="r" b="b"/>
              <a:pathLst>
                <a:path w="184417" h="69156">
                  <a:moveTo>
                    <a:pt x="0" y="69156"/>
                  </a:moveTo>
                  <a:cubicBezTo>
                    <a:pt x="12807" y="58911"/>
                    <a:pt x="24023" y="46273"/>
                    <a:pt x="38421" y="38420"/>
                  </a:cubicBezTo>
                  <a:cubicBezTo>
                    <a:pt x="73267" y="19413"/>
                    <a:pt x="116048" y="19549"/>
                    <a:pt x="153681" y="15368"/>
                  </a:cubicBezTo>
                  <a:cubicBezTo>
                    <a:pt x="180169" y="6539"/>
                    <a:pt x="171006" y="13411"/>
                    <a:pt x="18441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751960" y="3003352"/>
              <a:ext cx="568618" cy="500567"/>
            </a:xfrm>
            <a:custGeom>
              <a:avLst/>
              <a:gdLst>
                <a:gd name="connsiteX0" fmla="*/ 0 w 568618"/>
                <a:gd name="connsiteY0" fmla="*/ 500567 h 500567"/>
                <a:gd name="connsiteX1" fmla="*/ 38420 w 568618"/>
                <a:gd name="connsiteY1" fmla="*/ 477515 h 500567"/>
                <a:gd name="connsiteX2" fmla="*/ 61472 w 568618"/>
                <a:gd name="connsiteY2" fmla="*/ 462147 h 500567"/>
                <a:gd name="connsiteX3" fmla="*/ 92208 w 568618"/>
                <a:gd name="connsiteY3" fmla="*/ 416043 h 500567"/>
                <a:gd name="connsiteX4" fmla="*/ 115260 w 568618"/>
                <a:gd name="connsiteY4" fmla="*/ 392991 h 500567"/>
                <a:gd name="connsiteX5" fmla="*/ 145996 w 568618"/>
                <a:gd name="connsiteY5" fmla="*/ 346887 h 500567"/>
                <a:gd name="connsiteX6" fmla="*/ 161364 w 568618"/>
                <a:gd name="connsiteY6" fmla="*/ 323835 h 500567"/>
                <a:gd name="connsiteX7" fmla="*/ 184416 w 568618"/>
                <a:gd name="connsiteY7" fmla="*/ 254678 h 500567"/>
                <a:gd name="connsiteX8" fmla="*/ 192101 w 568618"/>
                <a:gd name="connsiteY8" fmla="*/ 231626 h 500567"/>
                <a:gd name="connsiteX9" fmla="*/ 207469 w 568618"/>
                <a:gd name="connsiteY9" fmla="*/ 208574 h 500567"/>
                <a:gd name="connsiteX10" fmla="*/ 222837 w 568618"/>
                <a:gd name="connsiteY10" fmla="*/ 162470 h 500567"/>
                <a:gd name="connsiteX11" fmla="*/ 253573 w 568618"/>
                <a:gd name="connsiteY11" fmla="*/ 116366 h 500567"/>
                <a:gd name="connsiteX12" fmla="*/ 268941 w 568618"/>
                <a:gd name="connsiteY12" fmla="*/ 70261 h 500567"/>
                <a:gd name="connsiteX13" fmla="*/ 276625 w 568618"/>
                <a:gd name="connsiteY13" fmla="*/ 47209 h 500567"/>
                <a:gd name="connsiteX14" fmla="*/ 299677 w 568618"/>
                <a:gd name="connsiteY14" fmla="*/ 31841 h 500567"/>
                <a:gd name="connsiteX15" fmla="*/ 315045 w 568618"/>
                <a:gd name="connsiteY15" fmla="*/ 8789 h 500567"/>
                <a:gd name="connsiteX16" fmla="*/ 530198 w 568618"/>
                <a:gd name="connsiteY16" fmla="*/ 8789 h 500567"/>
                <a:gd name="connsiteX17" fmla="*/ 553250 w 568618"/>
                <a:gd name="connsiteY17" fmla="*/ 24157 h 500567"/>
                <a:gd name="connsiteX18" fmla="*/ 568618 w 568618"/>
                <a:gd name="connsiteY18" fmla="*/ 47209 h 50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618" h="500567">
                  <a:moveTo>
                    <a:pt x="0" y="500567"/>
                  </a:moveTo>
                  <a:cubicBezTo>
                    <a:pt x="12807" y="492883"/>
                    <a:pt x="25755" y="485431"/>
                    <a:pt x="38420" y="477515"/>
                  </a:cubicBezTo>
                  <a:cubicBezTo>
                    <a:pt x="46251" y="472620"/>
                    <a:pt x="55391" y="469097"/>
                    <a:pt x="61472" y="462147"/>
                  </a:cubicBezTo>
                  <a:cubicBezTo>
                    <a:pt x="73635" y="448247"/>
                    <a:pt x="79148" y="429103"/>
                    <a:pt x="92208" y="416043"/>
                  </a:cubicBezTo>
                  <a:cubicBezTo>
                    <a:pt x="99892" y="408359"/>
                    <a:pt x="108588" y="401569"/>
                    <a:pt x="115260" y="392991"/>
                  </a:cubicBezTo>
                  <a:cubicBezTo>
                    <a:pt x="126600" y="378412"/>
                    <a:pt x="135751" y="362255"/>
                    <a:pt x="145996" y="346887"/>
                  </a:cubicBezTo>
                  <a:lnTo>
                    <a:pt x="161364" y="323835"/>
                  </a:lnTo>
                  <a:lnTo>
                    <a:pt x="184416" y="254678"/>
                  </a:lnTo>
                  <a:cubicBezTo>
                    <a:pt x="186978" y="246994"/>
                    <a:pt x="187608" y="238365"/>
                    <a:pt x="192101" y="231626"/>
                  </a:cubicBezTo>
                  <a:cubicBezTo>
                    <a:pt x="197224" y="223942"/>
                    <a:pt x="203718" y="217013"/>
                    <a:pt x="207469" y="208574"/>
                  </a:cubicBezTo>
                  <a:cubicBezTo>
                    <a:pt x="214048" y="193771"/>
                    <a:pt x="213851" y="175949"/>
                    <a:pt x="222837" y="162470"/>
                  </a:cubicBezTo>
                  <a:cubicBezTo>
                    <a:pt x="233082" y="147102"/>
                    <a:pt x="247732" y="133888"/>
                    <a:pt x="253573" y="116366"/>
                  </a:cubicBezTo>
                  <a:lnTo>
                    <a:pt x="268941" y="70261"/>
                  </a:lnTo>
                  <a:cubicBezTo>
                    <a:pt x="271502" y="62577"/>
                    <a:pt x="269886" y="51702"/>
                    <a:pt x="276625" y="47209"/>
                  </a:cubicBezTo>
                  <a:lnTo>
                    <a:pt x="299677" y="31841"/>
                  </a:lnTo>
                  <a:cubicBezTo>
                    <a:pt x="304800" y="24157"/>
                    <a:pt x="306030" y="10792"/>
                    <a:pt x="315045" y="8789"/>
                  </a:cubicBezTo>
                  <a:cubicBezTo>
                    <a:pt x="388415" y="-7515"/>
                    <a:pt x="457429" y="2725"/>
                    <a:pt x="530198" y="8789"/>
                  </a:cubicBezTo>
                  <a:cubicBezTo>
                    <a:pt x="537882" y="13912"/>
                    <a:pt x="547481" y="16946"/>
                    <a:pt x="553250" y="24157"/>
                  </a:cubicBezTo>
                  <a:cubicBezTo>
                    <a:pt x="573636" y="49639"/>
                    <a:pt x="549074" y="47209"/>
                    <a:pt x="568618" y="472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084320" y="2811510"/>
            <a:ext cx="2451206" cy="1231138"/>
            <a:chOff x="829876" y="2704780"/>
            <a:chExt cx="2451206" cy="1231138"/>
          </a:xfrm>
        </p:grpSpPr>
        <p:sp>
          <p:nvSpPr>
            <p:cNvPr id="31" name="Freeform 30"/>
            <p:cNvSpPr/>
            <p:nvPr/>
          </p:nvSpPr>
          <p:spPr>
            <a:xfrm>
              <a:off x="829876" y="2704780"/>
              <a:ext cx="2451206" cy="1160289"/>
            </a:xfrm>
            <a:custGeom>
              <a:avLst/>
              <a:gdLst>
                <a:gd name="connsiteX0" fmla="*/ 0 w 2451206"/>
                <a:gd name="connsiteY0" fmla="*/ 1137237 h 1160289"/>
                <a:gd name="connsiteX1" fmla="*/ 46104 w 2451206"/>
                <a:gd name="connsiteY1" fmla="*/ 1144921 h 1160289"/>
                <a:gd name="connsiteX2" fmla="*/ 76840 w 2451206"/>
                <a:gd name="connsiteY2" fmla="*/ 1152605 h 1160289"/>
                <a:gd name="connsiteX3" fmla="*/ 115260 w 2451206"/>
                <a:gd name="connsiteY3" fmla="*/ 1160289 h 1160289"/>
                <a:gd name="connsiteX4" fmla="*/ 284309 w 2451206"/>
                <a:gd name="connsiteY4" fmla="*/ 1152605 h 1160289"/>
                <a:gd name="connsiteX5" fmla="*/ 338097 w 2451206"/>
                <a:gd name="connsiteY5" fmla="*/ 1121869 h 1160289"/>
                <a:gd name="connsiteX6" fmla="*/ 376517 w 2451206"/>
                <a:gd name="connsiteY6" fmla="*/ 1106501 h 1160289"/>
                <a:gd name="connsiteX7" fmla="*/ 422621 w 2451206"/>
                <a:gd name="connsiteY7" fmla="*/ 1060396 h 1160289"/>
                <a:gd name="connsiteX8" fmla="*/ 453358 w 2451206"/>
                <a:gd name="connsiteY8" fmla="*/ 1021976 h 1160289"/>
                <a:gd name="connsiteX9" fmla="*/ 468726 w 2451206"/>
                <a:gd name="connsiteY9" fmla="*/ 968188 h 1160289"/>
                <a:gd name="connsiteX10" fmla="*/ 507146 w 2451206"/>
                <a:gd name="connsiteY10" fmla="*/ 899032 h 1160289"/>
                <a:gd name="connsiteX11" fmla="*/ 514830 w 2451206"/>
                <a:gd name="connsiteY11" fmla="*/ 875980 h 1160289"/>
                <a:gd name="connsiteX12" fmla="*/ 553250 w 2451206"/>
                <a:gd name="connsiteY12" fmla="*/ 822191 h 1160289"/>
                <a:gd name="connsiteX13" fmla="*/ 576302 w 2451206"/>
                <a:gd name="connsiteY13" fmla="*/ 776087 h 1160289"/>
                <a:gd name="connsiteX14" fmla="*/ 583986 w 2451206"/>
                <a:gd name="connsiteY14" fmla="*/ 753035 h 1160289"/>
                <a:gd name="connsiteX15" fmla="*/ 630090 w 2451206"/>
                <a:gd name="connsiteY15" fmla="*/ 683879 h 1160289"/>
                <a:gd name="connsiteX16" fmla="*/ 645458 w 2451206"/>
                <a:gd name="connsiteY16" fmla="*/ 660827 h 1160289"/>
                <a:gd name="connsiteX17" fmla="*/ 676195 w 2451206"/>
                <a:gd name="connsiteY17" fmla="*/ 622407 h 1160289"/>
                <a:gd name="connsiteX18" fmla="*/ 714615 w 2451206"/>
                <a:gd name="connsiteY18" fmla="*/ 553250 h 1160289"/>
                <a:gd name="connsiteX19" fmla="*/ 729983 w 2451206"/>
                <a:gd name="connsiteY19" fmla="*/ 530198 h 1160289"/>
                <a:gd name="connsiteX20" fmla="*/ 753035 w 2451206"/>
                <a:gd name="connsiteY20" fmla="*/ 507146 h 1160289"/>
                <a:gd name="connsiteX21" fmla="*/ 768403 w 2451206"/>
                <a:gd name="connsiteY21" fmla="*/ 476410 h 1160289"/>
                <a:gd name="connsiteX22" fmla="*/ 799139 w 2451206"/>
                <a:gd name="connsiteY22" fmla="*/ 430306 h 1160289"/>
                <a:gd name="connsiteX23" fmla="*/ 814507 w 2451206"/>
                <a:gd name="connsiteY23" fmla="*/ 407254 h 1160289"/>
                <a:gd name="connsiteX24" fmla="*/ 829875 w 2451206"/>
                <a:gd name="connsiteY24" fmla="*/ 384202 h 1160289"/>
                <a:gd name="connsiteX25" fmla="*/ 860611 w 2451206"/>
                <a:gd name="connsiteY25" fmla="*/ 322729 h 1160289"/>
                <a:gd name="connsiteX26" fmla="*/ 922084 w 2451206"/>
                <a:gd name="connsiteY26" fmla="*/ 230521 h 1160289"/>
                <a:gd name="connsiteX27" fmla="*/ 937452 w 2451206"/>
                <a:gd name="connsiteY27" fmla="*/ 207469 h 1160289"/>
                <a:gd name="connsiteX28" fmla="*/ 960504 w 2451206"/>
                <a:gd name="connsiteY28" fmla="*/ 161365 h 1160289"/>
                <a:gd name="connsiteX29" fmla="*/ 983556 w 2451206"/>
                <a:gd name="connsiteY29" fmla="*/ 115260 h 1160289"/>
                <a:gd name="connsiteX30" fmla="*/ 991240 w 2451206"/>
                <a:gd name="connsiteY30" fmla="*/ 92208 h 1160289"/>
                <a:gd name="connsiteX31" fmla="*/ 1029660 w 2451206"/>
                <a:gd name="connsiteY31" fmla="*/ 53788 h 1160289"/>
                <a:gd name="connsiteX32" fmla="*/ 1052712 w 2451206"/>
                <a:gd name="connsiteY32" fmla="*/ 30736 h 1160289"/>
                <a:gd name="connsiteX33" fmla="*/ 1083448 w 2451206"/>
                <a:gd name="connsiteY33" fmla="*/ 15368 h 1160289"/>
                <a:gd name="connsiteX34" fmla="*/ 1129553 w 2451206"/>
                <a:gd name="connsiteY34" fmla="*/ 0 h 1160289"/>
                <a:gd name="connsiteX35" fmla="*/ 1483018 w 2451206"/>
                <a:gd name="connsiteY35" fmla="*/ 7684 h 1160289"/>
                <a:gd name="connsiteX36" fmla="*/ 1506070 w 2451206"/>
                <a:gd name="connsiteY36" fmla="*/ 23052 h 1160289"/>
                <a:gd name="connsiteX37" fmla="*/ 1559858 w 2451206"/>
                <a:gd name="connsiteY37" fmla="*/ 69156 h 1160289"/>
                <a:gd name="connsiteX38" fmla="*/ 1598279 w 2451206"/>
                <a:gd name="connsiteY38" fmla="*/ 138312 h 1160289"/>
                <a:gd name="connsiteX39" fmla="*/ 1613647 w 2451206"/>
                <a:gd name="connsiteY39" fmla="*/ 153681 h 1160289"/>
                <a:gd name="connsiteX40" fmla="*/ 1644383 w 2451206"/>
                <a:gd name="connsiteY40" fmla="*/ 161365 h 1160289"/>
                <a:gd name="connsiteX41" fmla="*/ 1667435 w 2451206"/>
                <a:gd name="connsiteY41" fmla="*/ 192101 h 1160289"/>
                <a:gd name="connsiteX42" fmla="*/ 1675119 w 2451206"/>
                <a:gd name="connsiteY42" fmla="*/ 215153 h 1160289"/>
                <a:gd name="connsiteX43" fmla="*/ 1698171 w 2451206"/>
                <a:gd name="connsiteY43" fmla="*/ 245889 h 1160289"/>
                <a:gd name="connsiteX44" fmla="*/ 1721223 w 2451206"/>
                <a:gd name="connsiteY44" fmla="*/ 315045 h 1160289"/>
                <a:gd name="connsiteX45" fmla="*/ 1736591 w 2451206"/>
                <a:gd name="connsiteY45" fmla="*/ 353465 h 1160289"/>
                <a:gd name="connsiteX46" fmla="*/ 1759643 w 2451206"/>
                <a:gd name="connsiteY46" fmla="*/ 376517 h 1160289"/>
                <a:gd name="connsiteX47" fmla="*/ 1775011 w 2451206"/>
                <a:gd name="connsiteY47" fmla="*/ 407254 h 1160289"/>
                <a:gd name="connsiteX48" fmla="*/ 1805748 w 2451206"/>
                <a:gd name="connsiteY48" fmla="*/ 461042 h 1160289"/>
                <a:gd name="connsiteX49" fmla="*/ 1821116 w 2451206"/>
                <a:gd name="connsiteY49" fmla="*/ 507146 h 1160289"/>
                <a:gd name="connsiteX50" fmla="*/ 1836484 w 2451206"/>
                <a:gd name="connsiteY50" fmla="*/ 530198 h 1160289"/>
                <a:gd name="connsiteX51" fmla="*/ 1844168 w 2451206"/>
                <a:gd name="connsiteY51" fmla="*/ 553250 h 1160289"/>
                <a:gd name="connsiteX52" fmla="*/ 1890272 w 2451206"/>
                <a:gd name="connsiteY52" fmla="*/ 614723 h 1160289"/>
                <a:gd name="connsiteX53" fmla="*/ 1905640 w 2451206"/>
                <a:gd name="connsiteY53" fmla="*/ 637775 h 1160289"/>
                <a:gd name="connsiteX54" fmla="*/ 1928692 w 2451206"/>
                <a:gd name="connsiteY54" fmla="*/ 660827 h 1160289"/>
                <a:gd name="connsiteX55" fmla="*/ 1944060 w 2451206"/>
                <a:gd name="connsiteY55" fmla="*/ 683879 h 1160289"/>
                <a:gd name="connsiteX56" fmla="*/ 1967112 w 2451206"/>
                <a:gd name="connsiteY56" fmla="*/ 706931 h 1160289"/>
                <a:gd name="connsiteX57" fmla="*/ 2020900 w 2451206"/>
                <a:gd name="connsiteY57" fmla="*/ 776087 h 1160289"/>
                <a:gd name="connsiteX58" fmla="*/ 2028585 w 2451206"/>
                <a:gd name="connsiteY58" fmla="*/ 806823 h 1160289"/>
                <a:gd name="connsiteX59" fmla="*/ 2043953 w 2451206"/>
                <a:gd name="connsiteY59" fmla="*/ 829875 h 1160289"/>
                <a:gd name="connsiteX60" fmla="*/ 2059321 w 2451206"/>
                <a:gd name="connsiteY60" fmla="*/ 860612 h 1160289"/>
                <a:gd name="connsiteX61" fmla="*/ 2074689 w 2451206"/>
                <a:gd name="connsiteY61" fmla="*/ 906716 h 1160289"/>
                <a:gd name="connsiteX62" fmla="*/ 2090057 w 2451206"/>
                <a:gd name="connsiteY62" fmla="*/ 937452 h 1160289"/>
                <a:gd name="connsiteX63" fmla="*/ 2097741 w 2451206"/>
                <a:gd name="connsiteY63" fmla="*/ 968188 h 1160289"/>
                <a:gd name="connsiteX64" fmla="*/ 2120793 w 2451206"/>
                <a:gd name="connsiteY64" fmla="*/ 991240 h 1160289"/>
                <a:gd name="connsiteX65" fmla="*/ 2166897 w 2451206"/>
                <a:gd name="connsiteY65" fmla="*/ 1037344 h 1160289"/>
                <a:gd name="connsiteX66" fmla="*/ 2197633 w 2451206"/>
                <a:gd name="connsiteY66" fmla="*/ 1075765 h 1160289"/>
                <a:gd name="connsiteX67" fmla="*/ 2228369 w 2451206"/>
                <a:gd name="connsiteY67" fmla="*/ 1091133 h 1160289"/>
                <a:gd name="connsiteX68" fmla="*/ 2282158 w 2451206"/>
                <a:gd name="connsiteY68" fmla="*/ 1114185 h 1160289"/>
                <a:gd name="connsiteX69" fmla="*/ 2305210 w 2451206"/>
                <a:gd name="connsiteY69" fmla="*/ 1129553 h 1160289"/>
                <a:gd name="connsiteX70" fmla="*/ 2335946 w 2451206"/>
                <a:gd name="connsiteY70" fmla="*/ 1137237 h 1160289"/>
                <a:gd name="connsiteX71" fmla="*/ 2435838 w 2451206"/>
                <a:gd name="connsiteY71" fmla="*/ 1152605 h 1160289"/>
                <a:gd name="connsiteX72" fmla="*/ 2451206 w 2451206"/>
                <a:gd name="connsiteY72" fmla="*/ 1152605 h 11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51206" h="1160289">
                  <a:moveTo>
                    <a:pt x="0" y="1137237"/>
                  </a:moveTo>
                  <a:cubicBezTo>
                    <a:pt x="15368" y="1139798"/>
                    <a:pt x="30827" y="1141866"/>
                    <a:pt x="46104" y="1144921"/>
                  </a:cubicBezTo>
                  <a:cubicBezTo>
                    <a:pt x="56460" y="1146992"/>
                    <a:pt x="66531" y="1150314"/>
                    <a:pt x="76840" y="1152605"/>
                  </a:cubicBezTo>
                  <a:cubicBezTo>
                    <a:pt x="89589" y="1155438"/>
                    <a:pt x="102453" y="1157728"/>
                    <a:pt x="115260" y="1160289"/>
                  </a:cubicBezTo>
                  <a:cubicBezTo>
                    <a:pt x="171610" y="1157728"/>
                    <a:pt x="228273" y="1159071"/>
                    <a:pt x="284309" y="1152605"/>
                  </a:cubicBezTo>
                  <a:cubicBezTo>
                    <a:pt x="301822" y="1150584"/>
                    <a:pt x="322835" y="1129500"/>
                    <a:pt x="338097" y="1121869"/>
                  </a:cubicBezTo>
                  <a:cubicBezTo>
                    <a:pt x="350434" y="1115700"/>
                    <a:pt x="363710" y="1111624"/>
                    <a:pt x="376517" y="1106501"/>
                  </a:cubicBezTo>
                  <a:lnTo>
                    <a:pt x="422621" y="1060396"/>
                  </a:lnTo>
                  <a:cubicBezTo>
                    <a:pt x="436917" y="1046100"/>
                    <a:pt x="443663" y="1041366"/>
                    <a:pt x="453358" y="1021976"/>
                  </a:cubicBezTo>
                  <a:cubicBezTo>
                    <a:pt x="460758" y="1007176"/>
                    <a:pt x="463802" y="982960"/>
                    <a:pt x="468726" y="968188"/>
                  </a:cubicBezTo>
                  <a:cubicBezTo>
                    <a:pt x="482813" y="925927"/>
                    <a:pt x="481424" y="933329"/>
                    <a:pt x="507146" y="899032"/>
                  </a:cubicBezTo>
                  <a:cubicBezTo>
                    <a:pt x="509707" y="891348"/>
                    <a:pt x="511208" y="883225"/>
                    <a:pt x="514830" y="875980"/>
                  </a:cubicBezTo>
                  <a:cubicBezTo>
                    <a:pt x="520447" y="864746"/>
                    <a:pt x="548031" y="829149"/>
                    <a:pt x="553250" y="822191"/>
                  </a:cubicBezTo>
                  <a:cubicBezTo>
                    <a:pt x="572564" y="764249"/>
                    <a:pt x="546511" y="835670"/>
                    <a:pt x="576302" y="776087"/>
                  </a:cubicBezTo>
                  <a:cubicBezTo>
                    <a:pt x="579924" y="768842"/>
                    <a:pt x="580052" y="760115"/>
                    <a:pt x="583986" y="753035"/>
                  </a:cubicBezTo>
                  <a:lnTo>
                    <a:pt x="630090" y="683879"/>
                  </a:lnTo>
                  <a:cubicBezTo>
                    <a:pt x="635213" y="676195"/>
                    <a:pt x="638928" y="667357"/>
                    <a:pt x="645458" y="660827"/>
                  </a:cubicBezTo>
                  <a:cubicBezTo>
                    <a:pt x="667357" y="638929"/>
                    <a:pt x="656808" y="651487"/>
                    <a:pt x="676195" y="622407"/>
                  </a:cubicBezTo>
                  <a:cubicBezTo>
                    <a:pt x="689720" y="581832"/>
                    <a:pt x="679386" y="606094"/>
                    <a:pt x="714615" y="553250"/>
                  </a:cubicBezTo>
                  <a:cubicBezTo>
                    <a:pt x="719738" y="545566"/>
                    <a:pt x="723453" y="536728"/>
                    <a:pt x="729983" y="530198"/>
                  </a:cubicBezTo>
                  <a:cubicBezTo>
                    <a:pt x="737667" y="522514"/>
                    <a:pt x="746719" y="515989"/>
                    <a:pt x="753035" y="507146"/>
                  </a:cubicBezTo>
                  <a:cubicBezTo>
                    <a:pt x="759693" y="497825"/>
                    <a:pt x="762510" y="486232"/>
                    <a:pt x="768403" y="476410"/>
                  </a:cubicBezTo>
                  <a:cubicBezTo>
                    <a:pt x="777906" y="460572"/>
                    <a:pt x="788894" y="445674"/>
                    <a:pt x="799139" y="430306"/>
                  </a:cubicBezTo>
                  <a:lnTo>
                    <a:pt x="814507" y="407254"/>
                  </a:lnTo>
                  <a:cubicBezTo>
                    <a:pt x="819630" y="399570"/>
                    <a:pt x="825745" y="392462"/>
                    <a:pt x="829875" y="384202"/>
                  </a:cubicBezTo>
                  <a:cubicBezTo>
                    <a:pt x="840120" y="363711"/>
                    <a:pt x="847903" y="341791"/>
                    <a:pt x="860611" y="322729"/>
                  </a:cubicBezTo>
                  <a:lnTo>
                    <a:pt x="922084" y="230521"/>
                  </a:lnTo>
                  <a:cubicBezTo>
                    <a:pt x="927207" y="222837"/>
                    <a:pt x="934532" y="216230"/>
                    <a:pt x="937452" y="207469"/>
                  </a:cubicBezTo>
                  <a:cubicBezTo>
                    <a:pt x="948056" y="175656"/>
                    <a:pt x="940643" y="191156"/>
                    <a:pt x="960504" y="161365"/>
                  </a:cubicBezTo>
                  <a:cubicBezTo>
                    <a:pt x="979817" y="103423"/>
                    <a:pt x="953766" y="174841"/>
                    <a:pt x="983556" y="115260"/>
                  </a:cubicBezTo>
                  <a:cubicBezTo>
                    <a:pt x="987178" y="108015"/>
                    <a:pt x="987618" y="99453"/>
                    <a:pt x="991240" y="92208"/>
                  </a:cubicBezTo>
                  <a:cubicBezTo>
                    <a:pt x="1007340" y="60008"/>
                    <a:pt x="1003315" y="75742"/>
                    <a:pt x="1029660" y="53788"/>
                  </a:cubicBezTo>
                  <a:cubicBezTo>
                    <a:pt x="1038008" y="46831"/>
                    <a:pt x="1043869" y="37052"/>
                    <a:pt x="1052712" y="30736"/>
                  </a:cubicBezTo>
                  <a:cubicBezTo>
                    <a:pt x="1062033" y="24078"/>
                    <a:pt x="1072813" y="19622"/>
                    <a:pt x="1083448" y="15368"/>
                  </a:cubicBezTo>
                  <a:cubicBezTo>
                    <a:pt x="1098489" y="9352"/>
                    <a:pt x="1129553" y="0"/>
                    <a:pt x="1129553" y="0"/>
                  </a:cubicBezTo>
                  <a:cubicBezTo>
                    <a:pt x="1247375" y="2561"/>
                    <a:pt x="1365389" y="482"/>
                    <a:pt x="1483018" y="7684"/>
                  </a:cubicBezTo>
                  <a:cubicBezTo>
                    <a:pt x="1492236" y="8248"/>
                    <a:pt x="1498555" y="17684"/>
                    <a:pt x="1506070" y="23052"/>
                  </a:cubicBezTo>
                  <a:cubicBezTo>
                    <a:pt x="1524116" y="35942"/>
                    <a:pt x="1545895" y="51203"/>
                    <a:pt x="1559858" y="69156"/>
                  </a:cubicBezTo>
                  <a:cubicBezTo>
                    <a:pt x="1683200" y="227736"/>
                    <a:pt x="1546115" y="51370"/>
                    <a:pt x="1598279" y="138312"/>
                  </a:cubicBezTo>
                  <a:cubicBezTo>
                    <a:pt x="1602006" y="144524"/>
                    <a:pt x="1607167" y="150441"/>
                    <a:pt x="1613647" y="153681"/>
                  </a:cubicBezTo>
                  <a:cubicBezTo>
                    <a:pt x="1623093" y="158404"/>
                    <a:pt x="1634138" y="158804"/>
                    <a:pt x="1644383" y="161365"/>
                  </a:cubicBezTo>
                  <a:cubicBezTo>
                    <a:pt x="1652067" y="171610"/>
                    <a:pt x="1661081" y="180982"/>
                    <a:pt x="1667435" y="192101"/>
                  </a:cubicBezTo>
                  <a:cubicBezTo>
                    <a:pt x="1671454" y="199133"/>
                    <a:pt x="1671100" y="208121"/>
                    <a:pt x="1675119" y="215153"/>
                  </a:cubicBezTo>
                  <a:cubicBezTo>
                    <a:pt x="1681473" y="226272"/>
                    <a:pt x="1690487" y="235644"/>
                    <a:pt x="1698171" y="245889"/>
                  </a:cubicBezTo>
                  <a:cubicBezTo>
                    <a:pt x="1710300" y="306533"/>
                    <a:pt x="1698086" y="262987"/>
                    <a:pt x="1721223" y="315045"/>
                  </a:cubicBezTo>
                  <a:cubicBezTo>
                    <a:pt x="1726825" y="327649"/>
                    <a:pt x="1729281" y="341768"/>
                    <a:pt x="1736591" y="353465"/>
                  </a:cubicBezTo>
                  <a:cubicBezTo>
                    <a:pt x="1742350" y="362680"/>
                    <a:pt x="1751959" y="368833"/>
                    <a:pt x="1759643" y="376517"/>
                  </a:cubicBezTo>
                  <a:cubicBezTo>
                    <a:pt x="1764766" y="386763"/>
                    <a:pt x="1769328" y="397308"/>
                    <a:pt x="1775011" y="407254"/>
                  </a:cubicBezTo>
                  <a:cubicBezTo>
                    <a:pt x="1793493" y="439598"/>
                    <a:pt x="1790268" y="422343"/>
                    <a:pt x="1805748" y="461042"/>
                  </a:cubicBezTo>
                  <a:cubicBezTo>
                    <a:pt x="1811764" y="476083"/>
                    <a:pt x="1812130" y="493667"/>
                    <a:pt x="1821116" y="507146"/>
                  </a:cubicBezTo>
                  <a:cubicBezTo>
                    <a:pt x="1826239" y="514830"/>
                    <a:pt x="1832354" y="521938"/>
                    <a:pt x="1836484" y="530198"/>
                  </a:cubicBezTo>
                  <a:cubicBezTo>
                    <a:pt x="1840106" y="537443"/>
                    <a:pt x="1840234" y="546170"/>
                    <a:pt x="1844168" y="553250"/>
                  </a:cubicBezTo>
                  <a:cubicBezTo>
                    <a:pt x="1892905" y="640977"/>
                    <a:pt x="1856360" y="572331"/>
                    <a:pt x="1890272" y="614723"/>
                  </a:cubicBezTo>
                  <a:cubicBezTo>
                    <a:pt x="1896041" y="621934"/>
                    <a:pt x="1899728" y="630680"/>
                    <a:pt x="1905640" y="637775"/>
                  </a:cubicBezTo>
                  <a:cubicBezTo>
                    <a:pt x="1912597" y="646123"/>
                    <a:pt x="1921735" y="652479"/>
                    <a:pt x="1928692" y="660827"/>
                  </a:cubicBezTo>
                  <a:cubicBezTo>
                    <a:pt x="1934604" y="667922"/>
                    <a:pt x="1938148" y="676784"/>
                    <a:pt x="1944060" y="683879"/>
                  </a:cubicBezTo>
                  <a:cubicBezTo>
                    <a:pt x="1951017" y="692227"/>
                    <a:pt x="1960440" y="698353"/>
                    <a:pt x="1967112" y="706931"/>
                  </a:cubicBezTo>
                  <a:cubicBezTo>
                    <a:pt x="2031449" y="789650"/>
                    <a:pt x="1968565" y="723752"/>
                    <a:pt x="2020900" y="776087"/>
                  </a:cubicBezTo>
                  <a:cubicBezTo>
                    <a:pt x="2023462" y="786332"/>
                    <a:pt x="2024425" y="797116"/>
                    <a:pt x="2028585" y="806823"/>
                  </a:cubicBezTo>
                  <a:cubicBezTo>
                    <a:pt x="2032223" y="815311"/>
                    <a:pt x="2039371" y="821857"/>
                    <a:pt x="2043953" y="829875"/>
                  </a:cubicBezTo>
                  <a:cubicBezTo>
                    <a:pt x="2049636" y="839821"/>
                    <a:pt x="2055067" y="849976"/>
                    <a:pt x="2059321" y="860612"/>
                  </a:cubicBezTo>
                  <a:cubicBezTo>
                    <a:pt x="2065337" y="875653"/>
                    <a:pt x="2067444" y="892227"/>
                    <a:pt x="2074689" y="906716"/>
                  </a:cubicBezTo>
                  <a:cubicBezTo>
                    <a:pt x="2079812" y="916961"/>
                    <a:pt x="2086035" y="926727"/>
                    <a:pt x="2090057" y="937452"/>
                  </a:cubicBezTo>
                  <a:cubicBezTo>
                    <a:pt x="2093765" y="947340"/>
                    <a:pt x="2092501" y="959019"/>
                    <a:pt x="2097741" y="968188"/>
                  </a:cubicBezTo>
                  <a:cubicBezTo>
                    <a:pt x="2103132" y="977623"/>
                    <a:pt x="2113721" y="982989"/>
                    <a:pt x="2120793" y="991240"/>
                  </a:cubicBezTo>
                  <a:cubicBezTo>
                    <a:pt x="2158917" y="1035718"/>
                    <a:pt x="2126316" y="1010290"/>
                    <a:pt x="2166897" y="1037344"/>
                  </a:cubicBezTo>
                  <a:cubicBezTo>
                    <a:pt x="2175117" y="1049673"/>
                    <a:pt x="2184496" y="1067006"/>
                    <a:pt x="2197633" y="1075765"/>
                  </a:cubicBezTo>
                  <a:cubicBezTo>
                    <a:pt x="2207164" y="1082119"/>
                    <a:pt x="2218424" y="1085450"/>
                    <a:pt x="2228369" y="1091133"/>
                  </a:cubicBezTo>
                  <a:cubicBezTo>
                    <a:pt x="2269642" y="1114718"/>
                    <a:pt x="2231674" y="1101564"/>
                    <a:pt x="2282158" y="1114185"/>
                  </a:cubicBezTo>
                  <a:cubicBezTo>
                    <a:pt x="2289842" y="1119308"/>
                    <a:pt x="2296722" y="1125915"/>
                    <a:pt x="2305210" y="1129553"/>
                  </a:cubicBezTo>
                  <a:cubicBezTo>
                    <a:pt x="2314917" y="1133713"/>
                    <a:pt x="2325637" y="1134946"/>
                    <a:pt x="2335946" y="1137237"/>
                  </a:cubicBezTo>
                  <a:cubicBezTo>
                    <a:pt x="2374319" y="1145764"/>
                    <a:pt x="2393497" y="1148371"/>
                    <a:pt x="2435838" y="1152605"/>
                  </a:cubicBezTo>
                  <a:cubicBezTo>
                    <a:pt x="2440935" y="1153115"/>
                    <a:pt x="2446083" y="1152605"/>
                    <a:pt x="2451206" y="11526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852928" y="3849701"/>
              <a:ext cx="2420470" cy="86217"/>
            </a:xfrm>
            <a:custGeom>
              <a:avLst/>
              <a:gdLst>
                <a:gd name="connsiteX0" fmla="*/ 0 w 2420470"/>
                <a:gd name="connsiteY0" fmla="*/ 30736 h 86217"/>
                <a:gd name="connsiteX1" fmla="*/ 38420 w 2420470"/>
                <a:gd name="connsiteY1" fmla="*/ 38420 h 86217"/>
                <a:gd name="connsiteX2" fmla="*/ 61472 w 2420470"/>
                <a:gd name="connsiteY2" fmla="*/ 46104 h 86217"/>
                <a:gd name="connsiteX3" fmla="*/ 430306 w 2420470"/>
                <a:gd name="connsiteY3" fmla="*/ 38420 h 86217"/>
                <a:gd name="connsiteX4" fmla="*/ 484094 w 2420470"/>
                <a:gd name="connsiteY4" fmla="*/ 15368 h 86217"/>
                <a:gd name="connsiteX5" fmla="*/ 553250 w 2420470"/>
                <a:gd name="connsiteY5" fmla="*/ 0 h 86217"/>
                <a:gd name="connsiteX6" fmla="*/ 1021976 w 2420470"/>
                <a:gd name="connsiteY6" fmla="*/ 7684 h 86217"/>
                <a:gd name="connsiteX7" fmla="*/ 1083448 w 2420470"/>
                <a:gd name="connsiteY7" fmla="*/ 23052 h 86217"/>
                <a:gd name="connsiteX8" fmla="*/ 1144921 w 2420470"/>
                <a:gd name="connsiteY8" fmla="*/ 30736 h 86217"/>
                <a:gd name="connsiteX9" fmla="*/ 1244813 w 2420470"/>
                <a:gd name="connsiteY9" fmla="*/ 46104 h 86217"/>
                <a:gd name="connsiteX10" fmla="*/ 1275549 w 2420470"/>
                <a:gd name="connsiteY10" fmla="*/ 53788 h 86217"/>
                <a:gd name="connsiteX11" fmla="*/ 1682803 w 2420470"/>
                <a:gd name="connsiteY11" fmla="*/ 61472 h 86217"/>
                <a:gd name="connsiteX12" fmla="*/ 1821116 w 2420470"/>
                <a:gd name="connsiteY12" fmla="*/ 53788 h 86217"/>
                <a:gd name="connsiteX13" fmla="*/ 1867220 w 2420470"/>
                <a:gd name="connsiteY13" fmla="*/ 38420 h 86217"/>
                <a:gd name="connsiteX14" fmla="*/ 1897956 w 2420470"/>
                <a:gd name="connsiteY14" fmla="*/ 30736 h 86217"/>
                <a:gd name="connsiteX15" fmla="*/ 1990164 w 2420470"/>
                <a:gd name="connsiteY15" fmla="*/ 38420 h 86217"/>
                <a:gd name="connsiteX16" fmla="*/ 2013217 w 2420470"/>
                <a:gd name="connsiteY16" fmla="*/ 46104 h 86217"/>
                <a:gd name="connsiteX17" fmla="*/ 2059321 w 2420470"/>
                <a:gd name="connsiteY17" fmla="*/ 53788 h 86217"/>
                <a:gd name="connsiteX18" fmla="*/ 2082373 w 2420470"/>
                <a:gd name="connsiteY18" fmla="*/ 61472 h 86217"/>
                <a:gd name="connsiteX19" fmla="*/ 2128477 w 2420470"/>
                <a:gd name="connsiteY19" fmla="*/ 69156 h 86217"/>
                <a:gd name="connsiteX20" fmla="*/ 2159213 w 2420470"/>
                <a:gd name="connsiteY20" fmla="*/ 76840 h 86217"/>
                <a:gd name="connsiteX21" fmla="*/ 2420470 w 2420470"/>
                <a:gd name="connsiteY21" fmla="*/ 84524 h 8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0470" h="86217">
                  <a:moveTo>
                    <a:pt x="0" y="30736"/>
                  </a:moveTo>
                  <a:cubicBezTo>
                    <a:pt x="12807" y="33297"/>
                    <a:pt x="25750" y="35252"/>
                    <a:pt x="38420" y="38420"/>
                  </a:cubicBezTo>
                  <a:cubicBezTo>
                    <a:pt x="46278" y="40384"/>
                    <a:pt x="53372" y="46104"/>
                    <a:pt x="61472" y="46104"/>
                  </a:cubicBezTo>
                  <a:cubicBezTo>
                    <a:pt x="184443" y="46104"/>
                    <a:pt x="307361" y="40981"/>
                    <a:pt x="430306" y="38420"/>
                  </a:cubicBezTo>
                  <a:cubicBezTo>
                    <a:pt x="494274" y="22428"/>
                    <a:pt x="431029" y="41900"/>
                    <a:pt x="484094" y="15368"/>
                  </a:cubicBezTo>
                  <a:cubicBezTo>
                    <a:pt x="503010" y="5910"/>
                    <a:pt x="535543" y="2951"/>
                    <a:pt x="553250" y="0"/>
                  </a:cubicBezTo>
                  <a:lnTo>
                    <a:pt x="1021976" y="7684"/>
                  </a:lnTo>
                  <a:cubicBezTo>
                    <a:pt x="1073562" y="9247"/>
                    <a:pt x="1044766" y="16019"/>
                    <a:pt x="1083448" y="23052"/>
                  </a:cubicBezTo>
                  <a:cubicBezTo>
                    <a:pt x="1103765" y="26746"/>
                    <a:pt x="1124430" y="28175"/>
                    <a:pt x="1144921" y="30736"/>
                  </a:cubicBezTo>
                  <a:cubicBezTo>
                    <a:pt x="1198404" y="48564"/>
                    <a:pt x="1140811" y="31247"/>
                    <a:pt x="1244813" y="46104"/>
                  </a:cubicBezTo>
                  <a:cubicBezTo>
                    <a:pt x="1255268" y="47598"/>
                    <a:pt x="1264995" y="53418"/>
                    <a:pt x="1275549" y="53788"/>
                  </a:cubicBezTo>
                  <a:cubicBezTo>
                    <a:pt x="1411241" y="58549"/>
                    <a:pt x="1547052" y="58911"/>
                    <a:pt x="1682803" y="61472"/>
                  </a:cubicBezTo>
                  <a:cubicBezTo>
                    <a:pt x="1728907" y="58911"/>
                    <a:pt x="1775297" y="59515"/>
                    <a:pt x="1821116" y="53788"/>
                  </a:cubicBezTo>
                  <a:cubicBezTo>
                    <a:pt x="1837190" y="51779"/>
                    <a:pt x="1851504" y="42349"/>
                    <a:pt x="1867220" y="38420"/>
                  </a:cubicBezTo>
                  <a:lnTo>
                    <a:pt x="1897956" y="30736"/>
                  </a:lnTo>
                  <a:cubicBezTo>
                    <a:pt x="1928692" y="33297"/>
                    <a:pt x="1959592" y="34344"/>
                    <a:pt x="1990164" y="38420"/>
                  </a:cubicBezTo>
                  <a:cubicBezTo>
                    <a:pt x="1998193" y="39491"/>
                    <a:pt x="2005310" y="44347"/>
                    <a:pt x="2013217" y="46104"/>
                  </a:cubicBezTo>
                  <a:cubicBezTo>
                    <a:pt x="2028426" y="49484"/>
                    <a:pt x="2044112" y="50408"/>
                    <a:pt x="2059321" y="53788"/>
                  </a:cubicBezTo>
                  <a:cubicBezTo>
                    <a:pt x="2067228" y="55545"/>
                    <a:pt x="2074466" y="59715"/>
                    <a:pt x="2082373" y="61472"/>
                  </a:cubicBezTo>
                  <a:cubicBezTo>
                    <a:pt x="2097582" y="64852"/>
                    <a:pt x="2113200" y="66101"/>
                    <a:pt x="2128477" y="69156"/>
                  </a:cubicBezTo>
                  <a:cubicBezTo>
                    <a:pt x="2138833" y="71227"/>
                    <a:pt x="2148775" y="75234"/>
                    <a:pt x="2159213" y="76840"/>
                  </a:cubicBezTo>
                  <a:cubicBezTo>
                    <a:pt x="2255123" y="91595"/>
                    <a:pt x="2307017" y="84524"/>
                    <a:pt x="2420470" y="84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290918" y="2796988"/>
              <a:ext cx="1175657" cy="922084"/>
            </a:xfrm>
            <a:custGeom>
              <a:avLst/>
              <a:gdLst>
                <a:gd name="connsiteX0" fmla="*/ 0 w 1175657"/>
                <a:gd name="connsiteY0" fmla="*/ 922084 h 922084"/>
                <a:gd name="connsiteX1" fmla="*/ 38420 w 1175657"/>
                <a:gd name="connsiteY1" fmla="*/ 891348 h 922084"/>
                <a:gd name="connsiteX2" fmla="*/ 69156 w 1175657"/>
                <a:gd name="connsiteY2" fmla="*/ 845244 h 922084"/>
                <a:gd name="connsiteX3" fmla="*/ 122944 w 1175657"/>
                <a:gd name="connsiteY3" fmla="*/ 776088 h 922084"/>
                <a:gd name="connsiteX4" fmla="*/ 138312 w 1175657"/>
                <a:gd name="connsiteY4" fmla="*/ 753036 h 922084"/>
                <a:gd name="connsiteX5" fmla="*/ 176732 w 1175657"/>
                <a:gd name="connsiteY5" fmla="*/ 714615 h 922084"/>
                <a:gd name="connsiteX6" fmla="*/ 184416 w 1175657"/>
                <a:gd name="connsiteY6" fmla="*/ 691563 h 922084"/>
                <a:gd name="connsiteX7" fmla="*/ 222837 w 1175657"/>
                <a:gd name="connsiteY7" fmla="*/ 660827 h 922084"/>
                <a:gd name="connsiteX8" fmla="*/ 261257 w 1175657"/>
                <a:gd name="connsiteY8" fmla="*/ 591671 h 922084"/>
                <a:gd name="connsiteX9" fmla="*/ 284309 w 1175657"/>
                <a:gd name="connsiteY9" fmla="*/ 576303 h 922084"/>
                <a:gd name="connsiteX10" fmla="*/ 315045 w 1175657"/>
                <a:gd name="connsiteY10" fmla="*/ 537883 h 922084"/>
                <a:gd name="connsiteX11" fmla="*/ 345781 w 1175657"/>
                <a:gd name="connsiteY11" fmla="*/ 499462 h 922084"/>
                <a:gd name="connsiteX12" fmla="*/ 368833 w 1175657"/>
                <a:gd name="connsiteY12" fmla="*/ 453358 h 922084"/>
                <a:gd name="connsiteX13" fmla="*/ 391885 w 1175657"/>
                <a:gd name="connsiteY13" fmla="*/ 445674 h 922084"/>
                <a:gd name="connsiteX14" fmla="*/ 422621 w 1175657"/>
                <a:gd name="connsiteY14" fmla="*/ 414938 h 922084"/>
                <a:gd name="connsiteX15" fmla="*/ 430306 w 1175657"/>
                <a:gd name="connsiteY15" fmla="*/ 391886 h 922084"/>
                <a:gd name="connsiteX16" fmla="*/ 453358 w 1175657"/>
                <a:gd name="connsiteY16" fmla="*/ 368834 h 922084"/>
                <a:gd name="connsiteX17" fmla="*/ 484094 w 1175657"/>
                <a:gd name="connsiteY17" fmla="*/ 322730 h 922084"/>
                <a:gd name="connsiteX18" fmla="*/ 507146 w 1175657"/>
                <a:gd name="connsiteY18" fmla="*/ 299678 h 922084"/>
                <a:gd name="connsiteX19" fmla="*/ 537882 w 1175657"/>
                <a:gd name="connsiteY19" fmla="*/ 230521 h 922084"/>
                <a:gd name="connsiteX20" fmla="*/ 553250 w 1175657"/>
                <a:gd name="connsiteY20" fmla="*/ 207469 h 922084"/>
                <a:gd name="connsiteX21" fmla="*/ 560934 w 1175657"/>
                <a:gd name="connsiteY21" fmla="*/ 184417 h 922084"/>
                <a:gd name="connsiteX22" fmla="*/ 591670 w 1175657"/>
                <a:gd name="connsiteY22" fmla="*/ 138313 h 922084"/>
                <a:gd name="connsiteX23" fmla="*/ 607038 w 1175657"/>
                <a:gd name="connsiteY23" fmla="*/ 92209 h 922084"/>
                <a:gd name="connsiteX24" fmla="*/ 637774 w 1175657"/>
                <a:gd name="connsiteY24" fmla="*/ 46104 h 922084"/>
                <a:gd name="connsiteX25" fmla="*/ 653143 w 1175657"/>
                <a:gd name="connsiteY25" fmla="*/ 23052 h 922084"/>
                <a:gd name="connsiteX26" fmla="*/ 699247 w 1175657"/>
                <a:gd name="connsiteY26" fmla="*/ 0 h 922084"/>
                <a:gd name="connsiteX27" fmla="*/ 991240 w 1175657"/>
                <a:gd name="connsiteY27" fmla="*/ 7684 h 922084"/>
                <a:gd name="connsiteX28" fmla="*/ 1014292 w 1175657"/>
                <a:gd name="connsiteY28" fmla="*/ 15368 h 922084"/>
                <a:gd name="connsiteX29" fmla="*/ 1029660 w 1175657"/>
                <a:gd name="connsiteY29" fmla="*/ 61473 h 922084"/>
                <a:gd name="connsiteX30" fmla="*/ 1037344 w 1175657"/>
                <a:gd name="connsiteY30" fmla="*/ 84525 h 922084"/>
                <a:gd name="connsiteX31" fmla="*/ 1060396 w 1175657"/>
                <a:gd name="connsiteY31" fmla="*/ 99893 h 922084"/>
                <a:gd name="connsiteX32" fmla="*/ 1075764 w 1175657"/>
                <a:gd name="connsiteY32" fmla="*/ 122945 h 922084"/>
                <a:gd name="connsiteX33" fmla="*/ 1098816 w 1175657"/>
                <a:gd name="connsiteY33" fmla="*/ 130629 h 922084"/>
                <a:gd name="connsiteX34" fmla="*/ 1114185 w 1175657"/>
                <a:gd name="connsiteY34" fmla="*/ 145997 h 922084"/>
                <a:gd name="connsiteX35" fmla="*/ 1121869 w 1175657"/>
                <a:gd name="connsiteY35" fmla="*/ 169049 h 922084"/>
                <a:gd name="connsiteX36" fmla="*/ 1144921 w 1175657"/>
                <a:gd name="connsiteY36" fmla="*/ 176733 h 922084"/>
                <a:gd name="connsiteX37" fmla="*/ 1175657 w 1175657"/>
                <a:gd name="connsiteY37" fmla="*/ 222837 h 9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5657" h="922084">
                  <a:moveTo>
                    <a:pt x="0" y="922084"/>
                  </a:moveTo>
                  <a:cubicBezTo>
                    <a:pt x="12807" y="911839"/>
                    <a:pt x="27449" y="903538"/>
                    <a:pt x="38420" y="891348"/>
                  </a:cubicBezTo>
                  <a:cubicBezTo>
                    <a:pt x="50776" y="877619"/>
                    <a:pt x="56096" y="858304"/>
                    <a:pt x="69156" y="845244"/>
                  </a:cubicBezTo>
                  <a:cubicBezTo>
                    <a:pt x="105268" y="809132"/>
                    <a:pt x="86180" y="831234"/>
                    <a:pt x="122944" y="776088"/>
                  </a:cubicBezTo>
                  <a:cubicBezTo>
                    <a:pt x="128067" y="768404"/>
                    <a:pt x="131782" y="759566"/>
                    <a:pt x="138312" y="753036"/>
                  </a:cubicBezTo>
                  <a:lnTo>
                    <a:pt x="176732" y="714615"/>
                  </a:lnTo>
                  <a:cubicBezTo>
                    <a:pt x="179293" y="706931"/>
                    <a:pt x="180249" y="698508"/>
                    <a:pt x="184416" y="691563"/>
                  </a:cubicBezTo>
                  <a:cubicBezTo>
                    <a:pt x="191715" y="679399"/>
                    <a:pt x="212368" y="667806"/>
                    <a:pt x="222837" y="660827"/>
                  </a:cubicBezTo>
                  <a:cubicBezTo>
                    <a:pt x="230844" y="636805"/>
                    <a:pt x="238610" y="606769"/>
                    <a:pt x="261257" y="591671"/>
                  </a:cubicBezTo>
                  <a:lnTo>
                    <a:pt x="284309" y="576303"/>
                  </a:lnTo>
                  <a:cubicBezTo>
                    <a:pt x="303624" y="518359"/>
                    <a:pt x="275323" y="587537"/>
                    <a:pt x="315045" y="537883"/>
                  </a:cubicBezTo>
                  <a:cubicBezTo>
                    <a:pt x="357462" y="484860"/>
                    <a:pt x="279719" y="543504"/>
                    <a:pt x="345781" y="499462"/>
                  </a:cubicBezTo>
                  <a:cubicBezTo>
                    <a:pt x="350843" y="484276"/>
                    <a:pt x="355291" y="464191"/>
                    <a:pt x="368833" y="453358"/>
                  </a:cubicBezTo>
                  <a:cubicBezTo>
                    <a:pt x="375158" y="448298"/>
                    <a:pt x="384201" y="448235"/>
                    <a:pt x="391885" y="445674"/>
                  </a:cubicBezTo>
                  <a:cubicBezTo>
                    <a:pt x="412375" y="384204"/>
                    <a:pt x="381640" y="455917"/>
                    <a:pt x="422621" y="414938"/>
                  </a:cubicBezTo>
                  <a:cubicBezTo>
                    <a:pt x="428348" y="409211"/>
                    <a:pt x="425813" y="398625"/>
                    <a:pt x="430306" y="391886"/>
                  </a:cubicBezTo>
                  <a:cubicBezTo>
                    <a:pt x="436334" y="382844"/>
                    <a:pt x="446686" y="377412"/>
                    <a:pt x="453358" y="368834"/>
                  </a:cubicBezTo>
                  <a:cubicBezTo>
                    <a:pt x="464698" y="354255"/>
                    <a:pt x="471034" y="335790"/>
                    <a:pt x="484094" y="322730"/>
                  </a:cubicBezTo>
                  <a:cubicBezTo>
                    <a:pt x="491778" y="315046"/>
                    <a:pt x="500189" y="308026"/>
                    <a:pt x="507146" y="299678"/>
                  </a:cubicBezTo>
                  <a:cubicBezTo>
                    <a:pt x="559277" y="237120"/>
                    <a:pt x="470870" y="331039"/>
                    <a:pt x="537882" y="230521"/>
                  </a:cubicBezTo>
                  <a:cubicBezTo>
                    <a:pt x="543005" y="222837"/>
                    <a:pt x="549120" y="215729"/>
                    <a:pt x="553250" y="207469"/>
                  </a:cubicBezTo>
                  <a:cubicBezTo>
                    <a:pt x="556872" y="200224"/>
                    <a:pt x="557000" y="191497"/>
                    <a:pt x="560934" y="184417"/>
                  </a:cubicBezTo>
                  <a:cubicBezTo>
                    <a:pt x="569904" y="168271"/>
                    <a:pt x="585829" y="155835"/>
                    <a:pt x="591670" y="138313"/>
                  </a:cubicBezTo>
                  <a:cubicBezTo>
                    <a:pt x="596793" y="122945"/>
                    <a:pt x="598052" y="105688"/>
                    <a:pt x="607038" y="92209"/>
                  </a:cubicBezTo>
                  <a:lnTo>
                    <a:pt x="637774" y="46104"/>
                  </a:lnTo>
                  <a:cubicBezTo>
                    <a:pt x="642897" y="38420"/>
                    <a:pt x="644382" y="25972"/>
                    <a:pt x="653143" y="23052"/>
                  </a:cubicBezTo>
                  <a:cubicBezTo>
                    <a:pt x="684956" y="12448"/>
                    <a:pt x="669456" y="19861"/>
                    <a:pt x="699247" y="0"/>
                  </a:cubicBezTo>
                  <a:cubicBezTo>
                    <a:pt x="796578" y="2561"/>
                    <a:pt x="893991" y="2940"/>
                    <a:pt x="991240" y="7684"/>
                  </a:cubicBezTo>
                  <a:cubicBezTo>
                    <a:pt x="999330" y="8079"/>
                    <a:pt x="1009584" y="8777"/>
                    <a:pt x="1014292" y="15368"/>
                  </a:cubicBezTo>
                  <a:cubicBezTo>
                    <a:pt x="1023708" y="28550"/>
                    <a:pt x="1024537" y="46105"/>
                    <a:pt x="1029660" y="61473"/>
                  </a:cubicBezTo>
                  <a:cubicBezTo>
                    <a:pt x="1032221" y="69157"/>
                    <a:pt x="1030605" y="80032"/>
                    <a:pt x="1037344" y="84525"/>
                  </a:cubicBezTo>
                  <a:lnTo>
                    <a:pt x="1060396" y="99893"/>
                  </a:lnTo>
                  <a:cubicBezTo>
                    <a:pt x="1065519" y="107577"/>
                    <a:pt x="1068553" y="117176"/>
                    <a:pt x="1075764" y="122945"/>
                  </a:cubicBezTo>
                  <a:cubicBezTo>
                    <a:pt x="1082089" y="128005"/>
                    <a:pt x="1091871" y="126462"/>
                    <a:pt x="1098816" y="130629"/>
                  </a:cubicBezTo>
                  <a:cubicBezTo>
                    <a:pt x="1105028" y="134356"/>
                    <a:pt x="1109062" y="140874"/>
                    <a:pt x="1114185" y="145997"/>
                  </a:cubicBezTo>
                  <a:cubicBezTo>
                    <a:pt x="1116746" y="153681"/>
                    <a:pt x="1116142" y="163322"/>
                    <a:pt x="1121869" y="169049"/>
                  </a:cubicBezTo>
                  <a:cubicBezTo>
                    <a:pt x="1127596" y="174776"/>
                    <a:pt x="1140213" y="170142"/>
                    <a:pt x="1144921" y="176733"/>
                  </a:cubicBezTo>
                  <a:cubicBezTo>
                    <a:pt x="1181324" y="227697"/>
                    <a:pt x="1137950" y="222837"/>
                    <a:pt x="1175657" y="2228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275550" y="3726756"/>
              <a:ext cx="1598279" cy="99893"/>
            </a:xfrm>
            <a:custGeom>
              <a:avLst/>
              <a:gdLst>
                <a:gd name="connsiteX0" fmla="*/ 0 w 1598279"/>
                <a:gd name="connsiteY0" fmla="*/ 76841 h 99893"/>
                <a:gd name="connsiteX1" fmla="*/ 99892 w 1598279"/>
                <a:gd name="connsiteY1" fmla="*/ 69157 h 99893"/>
                <a:gd name="connsiteX2" fmla="*/ 145996 w 1598279"/>
                <a:gd name="connsiteY2" fmla="*/ 53789 h 99893"/>
                <a:gd name="connsiteX3" fmla="*/ 169048 w 1598279"/>
                <a:gd name="connsiteY3" fmla="*/ 46105 h 99893"/>
                <a:gd name="connsiteX4" fmla="*/ 184416 w 1598279"/>
                <a:gd name="connsiteY4" fmla="*/ 30736 h 99893"/>
                <a:gd name="connsiteX5" fmla="*/ 207468 w 1598279"/>
                <a:gd name="connsiteY5" fmla="*/ 23052 h 99893"/>
                <a:gd name="connsiteX6" fmla="*/ 353465 w 1598279"/>
                <a:gd name="connsiteY6" fmla="*/ 30736 h 99893"/>
                <a:gd name="connsiteX7" fmla="*/ 445674 w 1598279"/>
                <a:gd name="connsiteY7" fmla="*/ 61473 h 99893"/>
                <a:gd name="connsiteX8" fmla="*/ 507146 w 1598279"/>
                <a:gd name="connsiteY8" fmla="*/ 76841 h 99893"/>
                <a:gd name="connsiteX9" fmla="*/ 668511 w 1598279"/>
                <a:gd name="connsiteY9" fmla="*/ 84525 h 99893"/>
                <a:gd name="connsiteX10" fmla="*/ 768403 w 1598279"/>
                <a:gd name="connsiteY10" fmla="*/ 92209 h 99893"/>
                <a:gd name="connsiteX11" fmla="*/ 791455 w 1598279"/>
                <a:gd name="connsiteY11" fmla="*/ 99893 h 99893"/>
                <a:gd name="connsiteX12" fmla="*/ 883663 w 1598279"/>
                <a:gd name="connsiteY12" fmla="*/ 84525 h 99893"/>
                <a:gd name="connsiteX13" fmla="*/ 914400 w 1598279"/>
                <a:gd name="connsiteY13" fmla="*/ 76841 h 99893"/>
                <a:gd name="connsiteX14" fmla="*/ 960504 w 1598279"/>
                <a:gd name="connsiteY14" fmla="*/ 61473 h 99893"/>
                <a:gd name="connsiteX15" fmla="*/ 1114184 w 1598279"/>
                <a:gd name="connsiteY15" fmla="*/ 53789 h 99893"/>
                <a:gd name="connsiteX16" fmla="*/ 1160289 w 1598279"/>
                <a:gd name="connsiteY16" fmla="*/ 38420 h 99893"/>
                <a:gd name="connsiteX17" fmla="*/ 1183341 w 1598279"/>
                <a:gd name="connsiteY17" fmla="*/ 23052 h 99893"/>
                <a:gd name="connsiteX18" fmla="*/ 1229445 w 1598279"/>
                <a:gd name="connsiteY18" fmla="*/ 7684 h 99893"/>
                <a:gd name="connsiteX19" fmla="*/ 1252497 w 1598279"/>
                <a:gd name="connsiteY19" fmla="*/ 0 h 99893"/>
                <a:gd name="connsiteX20" fmla="*/ 1406178 w 1598279"/>
                <a:gd name="connsiteY20" fmla="*/ 15368 h 99893"/>
                <a:gd name="connsiteX21" fmla="*/ 1452282 w 1598279"/>
                <a:gd name="connsiteY21" fmla="*/ 30736 h 99893"/>
                <a:gd name="connsiteX22" fmla="*/ 1475334 w 1598279"/>
                <a:gd name="connsiteY22" fmla="*/ 38420 h 99893"/>
                <a:gd name="connsiteX23" fmla="*/ 1536806 w 1598279"/>
                <a:gd name="connsiteY23" fmla="*/ 46105 h 99893"/>
                <a:gd name="connsiteX24" fmla="*/ 1598279 w 1598279"/>
                <a:gd name="connsiteY24" fmla="*/ 53789 h 9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8279" h="99893">
                  <a:moveTo>
                    <a:pt x="0" y="76841"/>
                  </a:moveTo>
                  <a:cubicBezTo>
                    <a:pt x="33297" y="74280"/>
                    <a:pt x="66905" y="74365"/>
                    <a:pt x="99892" y="69157"/>
                  </a:cubicBezTo>
                  <a:cubicBezTo>
                    <a:pt x="115893" y="66631"/>
                    <a:pt x="130628" y="58912"/>
                    <a:pt x="145996" y="53789"/>
                  </a:cubicBezTo>
                  <a:lnTo>
                    <a:pt x="169048" y="46105"/>
                  </a:lnTo>
                  <a:cubicBezTo>
                    <a:pt x="174171" y="40982"/>
                    <a:pt x="178204" y="34464"/>
                    <a:pt x="184416" y="30736"/>
                  </a:cubicBezTo>
                  <a:cubicBezTo>
                    <a:pt x="191361" y="26569"/>
                    <a:pt x="199368" y="23052"/>
                    <a:pt x="207468" y="23052"/>
                  </a:cubicBezTo>
                  <a:cubicBezTo>
                    <a:pt x="256201" y="23052"/>
                    <a:pt x="304799" y="28175"/>
                    <a:pt x="353465" y="30736"/>
                  </a:cubicBezTo>
                  <a:lnTo>
                    <a:pt x="445674" y="61473"/>
                  </a:lnTo>
                  <a:cubicBezTo>
                    <a:pt x="467315" y="68687"/>
                    <a:pt x="483037" y="74986"/>
                    <a:pt x="507146" y="76841"/>
                  </a:cubicBezTo>
                  <a:cubicBezTo>
                    <a:pt x="560837" y="80971"/>
                    <a:pt x="614755" y="81363"/>
                    <a:pt x="668511" y="84525"/>
                  </a:cubicBezTo>
                  <a:cubicBezTo>
                    <a:pt x="701849" y="86486"/>
                    <a:pt x="735106" y="89648"/>
                    <a:pt x="768403" y="92209"/>
                  </a:cubicBezTo>
                  <a:cubicBezTo>
                    <a:pt x="776087" y="94770"/>
                    <a:pt x="783355" y="99893"/>
                    <a:pt x="791455" y="99893"/>
                  </a:cubicBezTo>
                  <a:cubicBezTo>
                    <a:pt x="860142" y="99893"/>
                    <a:pt x="841582" y="96548"/>
                    <a:pt x="883663" y="84525"/>
                  </a:cubicBezTo>
                  <a:cubicBezTo>
                    <a:pt x="893818" y="81624"/>
                    <a:pt x="904284" y="79876"/>
                    <a:pt x="914400" y="76841"/>
                  </a:cubicBezTo>
                  <a:cubicBezTo>
                    <a:pt x="929916" y="72186"/>
                    <a:pt x="944325" y="62282"/>
                    <a:pt x="960504" y="61473"/>
                  </a:cubicBezTo>
                  <a:lnTo>
                    <a:pt x="1114184" y="53789"/>
                  </a:lnTo>
                  <a:cubicBezTo>
                    <a:pt x="1129552" y="48666"/>
                    <a:pt x="1146810" y="47406"/>
                    <a:pt x="1160289" y="38420"/>
                  </a:cubicBezTo>
                  <a:cubicBezTo>
                    <a:pt x="1167973" y="33297"/>
                    <a:pt x="1174902" y="26803"/>
                    <a:pt x="1183341" y="23052"/>
                  </a:cubicBezTo>
                  <a:cubicBezTo>
                    <a:pt x="1198144" y="16473"/>
                    <a:pt x="1214077" y="12807"/>
                    <a:pt x="1229445" y="7684"/>
                  </a:cubicBezTo>
                  <a:lnTo>
                    <a:pt x="1252497" y="0"/>
                  </a:lnTo>
                  <a:cubicBezTo>
                    <a:pt x="1287784" y="2520"/>
                    <a:pt x="1362676" y="4493"/>
                    <a:pt x="1406178" y="15368"/>
                  </a:cubicBezTo>
                  <a:cubicBezTo>
                    <a:pt x="1421894" y="19297"/>
                    <a:pt x="1436914" y="25613"/>
                    <a:pt x="1452282" y="30736"/>
                  </a:cubicBezTo>
                  <a:cubicBezTo>
                    <a:pt x="1459966" y="33297"/>
                    <a:pt x="1467297" y="37415"/>
                    <a:pt x="1475334" y="38420"/>
                  </a:cubicBezTo>
                  <a:lnTo>
                    <a:pt x="1536806" y="46105"/>
                  </a:lnTo>
                  <a:cubicBezTo>
                    <a:pt x="1572008" y="57839"/>
                    <a:pt x="1551758" y="53789"/>
                    <a:pt x="1598279" y="53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2128477" y="3834020"/>
              <a:ext cx="622407" cy="46417"/>
            </a:xfrm>
            <a:custGeom>
              <a:avLst/>
              <a:gdLst>
                <a:gd name="connsiteX0" fmla="*/ 0 w 622407"/>
                <a:gd name="connsiteY0" fmla="*/ 313 h 46417"/>
                <a:gd name="connsiteX1" fmla="*/ 38420 w 622407"/>
                <a:gd name="connsiteY1" fmla="*/ 15681 h 46417"/>
                <a:gd name="connsiteX2" fmla="*/ 238205 w 622407"/>
                <a:gd name="connsiteY2" fmla="*/ 313 h 46417"/>
                <a:gd name="connsiteX3" fmla="*/ 361150 w 622407"/>
                <a:gd name="connsiteY3" fmla="*/ 7997 h 46417"/>
                <a:gd name="connsiteX4" fmla="*/ 407254 w 622407"/>
                <a:gd name="connsiteY4" fmla="*/ 23365 h 46417"/>
                <a:gd name="connsiteX5" fmla="*/ 484094 w 622407"/>
                <a:gd name="connsiteY5" fmla="*/ 15681 h 46417"/>
                <a:gd name="connsiteX6" fmla="*/ 507147 w 622407"/>
                <a:gd name="connsiteY6" fmla="*/ 313 h 46417"/>
                <a:gd name="connsiteX7" fmla="*/ 568619 w 622407"/>
                <a:gd name="connsiteY7" fmla="*/ 7997 h 46417"/>
                <a:gd name="connsiteX8" fmla="*/ 622407 w 622407"/>
                <a:gd name="connsiteY8" fmla="*/ 46417 h 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407" h="46417">
                  <a:moveTo>
                    <a:pt x="0" y="313"/>
                  </a:moveTo>
                  <a:cubicBezTo>
                    <a:pt x="12807" y="5436"/>
                    <a:pt x="24638" y="15130"/>
                    <a:pt x="38420" y="15681"/>
                  </a:cubicBezTo>
                  <a:cubicBezTo>
                    <a:pt x="133960" y="19503"/>
                    <a:pt x="163895" y="12698"/>
                    <a:pt x="238205" y="313"/>
                  </a:cubicBezTo>
                  <a:cubicBezTo>
                    <a:pt x="279187" y="2874"/>
                    <a:pt x="320465" y="2449"/>
                    <a:pt x="361150" y="7997"/>
                  </a:cubicBezTo>
                  <a:cubicBezTo>
                    <a:pt x="377201" y="10186"/>
                    <a:pt x="407254" y="23365"/>
                    <a:pt x="407254" y="23365"/>
                  </a:cubicBezTo>
                  <a:cubicBezTo>
                    <a:pt x="432867" y="20804"/>
                    <a:pt x="459012" y="21469"/>
                    <a:pt x="484094" y="15681"/>
                  </a:cubicBezTo>
                  <a:cubicBezTo>
                    <a:pt x="493093" y="13604"/>
                    <a:pt x="497950" y="1149"/>
                    <a:pt x="507147" y="313"/>
                  </a:cubicBezTo>
                  <a:cubicBezTo>
                    <a:pt x="527712" y="-1557"/>
                    <a:pt x="548128" y="5436"/>
                    <a:pt x="568619" y="7997"/>
                  </a:cubicBezTo>
                  <a:cubicBezTo>
                    <a:pt x="617737" y="40742"/>
                    <a:pt x="601663" y="25673"/>
                    <a:pt x="622407" y="464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390810" y="3035193"/>
              <a:ext cx="560935" cy="683879"/>
            </a:xfrm>
            <a:custGeom>
              <a:avLst/>
              <a:gdLst>
                <a:gd name="connsiteX0" fmla="*/ 0 w 560935"/>
                <a:gd name="connsiteY0" fmla="*/ 683879 h 683879"/>
                <a:gd name="connsiteX1" fmla="*/ 99893 w 560935"/>
                <a:gd name="connsiteY1" fmla="*/ 668511 h 683879"/>
                <a:gd name="connsiteX2" fmla="*/ 122945 w 560935"/>
                <a:gd name="connsiteY2" fmla="*/ 653143 h 683879"/>
                <a:gd name="connsiteX3" fmla="*/ 161365 w 560935"/>
                <a:gd name="connsiteY3" fmla="*/ 614723 h 683879"/>
                <a:gd name="connsiteX4" fmla="*/ 176733 w 560935"/>
                <a:gd name="connsiteY4" fmla="*/ 591671 h 683879"/>
                <a:gd name="connsiteX5" fmla="*/ 199785 w 560935"/>
                <a:gd name="connsiteY5" fmla="*/ 568619 h 683879"/>
                <a:gd name="connsiteX6" fmla="*/ 207469 w 560935"/>
                <a:gd name="connsiteY6" fmla="*/ 545567 h 683879"/>
                <a:gd name="connsiteX7" fmla="*/ 245889 w 560935"/>
                <a:gd name="connsiteY7" fmla="*/ 507146 h 683879"/>
                <a:gd name="connsiteX8" fmla="*/ 268941 w 560935"/>
                <a:gd name="connsiteY8" fmla="*/ 461042 h 683879"/>
                <a:gd name="connsiteX9" fmla="*/ 284309 w 560935"/>
                <a:gd name="connsiteY9" fmla="*/ 414938 h 683879"/>
                <a:gd name="connsiteX10" fmla="*/ 330414 w 560935"/>
                <a:gd name="connsiteY10" fmla="*/ 376518 h 683879"/>
                <a:gd name="connsiteX11" fmla="*/ 361150 w 560935"/>
                <a:gd name="connsiteY11" fmla="*/ 330414 h 683879"/>
                <a:gd name="connsiteX12" fmla="*/ 422622 w 560935"/>
                <a:gd name="connsiteY12" fmla="*/ 268941 h 683879"/>
                <a:gd name="connsiteX13" fmla="*/ 445674 w 560935"/>
                <a:gd name="connsiteY13" fmla="*/ 245889 h 683879"/>
                <a:gd name="connsiteX14" fmla="*/ 476410 w 560935"/>
                <a:gd name="connsiteY14" fmla="*/ 199785 h 683879"/>
                <a:gd name="connsiteX15" fmla="*/ 491778 w 560935"/>
                <a:gd name="connsiteY15" fmla="*/ 153681 h 683879"/>
                <a:gd name="connsiteX16" fmla="*/ 507146 w 560935"/>
                <a:gd name="connsiteY16" fmla="*/ 130629 h 683879"/>
                <a:gd name="connsiteX17" fmla="*/ 522514 w 560935"/>
                <a:gd name="connsiteY17" fmla="*/ 84525 h 683879"/>
                <a:gd name="connsiteX18" fmla="*/ 530198 w 560935"/>
                <a:gd name="connsiteY18" fmla="*/ 61473 h 683879"/>
                <a:gd name="connsiteX19" fmla="*/ 537882 w 560935"/>
                <a:gd name="connsiteY19" fmla="*/ 30736 h 683879"/>
                <a:gd name="connsiteX20" fmla="*/ 553251 w 560935"/>
                <a:gd name="connsiteY20" fmla="*/ 15368 h 683879"/>
                <a:gd name="connsiteX21" fmla="*/ 560935 w 560935"/>
                <a:gd name="connsiteY21" fmla="*/ 0 h 68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0935" h="683879">
                  <a:moveTo>
                    <a:pt x="0" y="683879"/>
                  </a:moveTo>
                  <a:cubicBezTo>
                    <a:pt x="22036" y="681675"/>
                    <a:pt x="72201" y="682357"/>
                    <a:pt x="99893" y="668511"/>
                  </a:cubicBezTo>
                  <a:cubicBezTo>
                    <a:pt x="108153" y="664381"/>
                    <a:pt x="115261" y="658266"/>
                    <a:pt x="122945" y="653143"/>
                  </a:cubicBezTo>
                  <a:cubicBezTo>
                    <a:pt x="163926" y="591671"/>
                    <a:pt x="110138" y="665950"/>
                    <a:pt x="161365" y="614723"/>
                  </a:cubicBezTo>
                  <a:cubicBezTo>
                    <a:pt x="167895" y="608193"/>
                    <a:pt x="170821" y="598766"/>
                    <a:pt x="176733" y="591671"/>
                  </a:cubicBezTo>
                  <a:cubicBezTo>
                    <a:pt x="183690" y="583323"/>
                    <a:pt x="192101" y="576303"/>
                    <a:pt x="199785" y="568619"/>
                  </a:cubicBezTo>
                  <a:cubicBezTo>
                    <a:pt x="202346" y="560935"/>
                    <a:pt x="202609" y="552047"/>
                    <a:pt x="207469" y="545567"/>
                  </a:cubicBezTo>
                  <a:cubicBezTo>
                    <a:pt x="218336" y="531078"/>
                    <a:pt x="245889" y="507146"/>
                    <a:pt x="245889" y="507146"/>
                  </a:cubicBezTo>
                  <a:cubicBezTo>
                    <a:pt x="273913" y="423075"/>
                    <a:pt x="229219" y="550416"/>
                    <a:pt x="268941" y="461042"/>
                  </a:cubicBezTo>
                  <a:cubicBezTo>
                    <a:pt x="275520" y="446239"/>
                    <a:pt x="270830" y="423924"/>
                    <a:pt x="284309" y="414938"/>
                  </a:cubicBezTo>
                  <a:cubicBezTo>
                    <a:pt x="304798" y="401278"/>
                    <a:pt x="314486" y="396996"/>
                    <a:pt x="330414" y="376518"/>
                  </a:cubicBezTo>
                  <a:cubicBezTo>
                    <a:pt x="341754" y="361939"/>
                    <a:pt x="348090" y="343474"/>
                    <a:pt x="361150" y="330414"/>
                  </a:cubicBezTo>
                  <a:lnTo>
                    <a:pt x="422622" y="268941"/>
                  </a:lnTo>
                  <a:cubicBezTo>
                    <a:pt x="430306" y="261257"/>
                    <a:pt x="439646" y="254931"/>
                    <a:pt x="445674" y="245889"/>
                  </a:cubicBezTo>
                  <a:cubicBezTo>
                    <a:pt x="455919" y="230521"/>
                    <a:pt x="470569" y="217307"/>
                    <a:pt x="476410" y="199785"/>
                  </a:cubicBezTo>
                  <a:cubicBezTo>
                    <a:pt x="481533" y="184417"/>
                    <a:pt x="482792" y="167160"/>
                    <a:pt x="491778" y="153681"/>
                  </a:cubicBezTo>
                  <a:cubicBezTo>
                    <a:pt x="496901" y="145997"/>
                    <a:pt x="503395" y="139068"/>
                    <a:pt x="507146" y="130629"/>
                  </a:cubicBezTo>
                  <a:cubicBezTo>
                    <a:pt x="513725" y="115826"/>
                    <a:pt x="517391" y="99893"/>
                    <a:pt x="522514" y="84525"/>
                  </a:cubicBezTo>
                  <a:cubicBezTo>
                    <a:pt x="525075" y="76841"/>
                    <a:pt x="528234" y="69331"/>
                    <a:pt x="530198" y="61473"/>
                  </a:cubicBezTo>
                  <a:cubicBezTo>
                    <a:pt x="532759" y="51227"/>
                    <a:pt x="533159" y="40182"/>
                    <a:pt x="537882" y="30736"/>
                  </a:cubicBezTo>
                  <a:cubicBezTo>
                    <a:pt x="541122" y="24256"/>
                    <a:pt x="548904" y="21164"/>
                    <a:pt x="553251" y="15368"/>
                  </a:cubicBezTo>
                  <a:cubicBezTo>
                    <a:pt x="556687" y="10786"/>
                    <a:pt x="558374" y="5123"/>
                    <a:pt x="560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690487" y="2895734"/>
              <a:ext cx="714923" cy="431453"/>
            </a:xfrm>
            <a:custGeom>
              <a:avLst/>
              <a:gdLst>
                <a:gd name="connsiteX0" fmla="*/ 706931 w 714923"/>
                <a:gd name="connsiteY0" fmla="*/ 154827 h 431453"/>
                <a:gd name="connsiteX1" fmla="*/ 714616 w 714923"/>
                <a:gd name="connsiteY1" fmla="*/ 116407 h 431453"/>
                <a:gd name="connsiteX2" fmla="*/ 699247 w 714923"/>
                <a:gd name="connsiteY2" fmla="*/ 101039 h 431453"/>
                <a:gd name="connsiteX3" fmla="*/ 653143 w 714923"/>
                <a:gd name="connsiteY3" fmla="*/ 85671 h 431453"/>
                <a:gd name="connsiteX4" fmla="*/ 607039 w 714923"/>
                <a:gd name="connsiteY4" fmla="*/ 54935 h 431453"/>
                <a:gd name="connsiteX5" fmla="*/ 553251 w 714923"/>
                <a:gd name="connsiteY5" fmla="*/ 1147 h 431453"/>
                <a:gd name="connsiteX6" fmla="*/ 299678 w 714923"/>
                <a:gd name="connsiteY6" fmla="*/ 8831 h 431453"/>
                <a:gd name="connsiteX7" fmla="*/ 268942 w 714923"/>
                <a:gd name="connsiteY7" fmla="*/ 54935 h 431453"/>
                <a:gd name="connsiteX8" fmla="*/ 261258 w 714923"/>
                <a:gd name="connsiteY8" fmla="*/ 77987 h 431453"/>
                <a:gd name="connsiteX9" fmla="*/ 230521 w 714923"/>
                <a:gd name="connsiteY9" fmla="*/ 116407 h 431453"/>
                <a:gd name="connsiteX10" fmla="*/ 199785 w 714923"/>
                <a:gd name="connsiteY10" fmla="*/ 154827 h 431453"/>
                <a:gd name="connsiteX11" fmla="*/ 184417 w 714923"/>
                <a:gd name="connsiteY11" fmla="*/ 177879 h 431453"/>
                <a:gd name="connsiteX12" fmla="*/ 169049 w 714923"/>
                <a:gd name="connsiteY12" fmla="*/ 193248 h 431453"/>
                <a:gd name="connsiteX13" fmla="*/ 153681 w 714923"/>
                <a:gd name="connsiteY13" fmla="*/ 239352 h 431453"/>
                <a:gd name="connsiteX14" fmla="*/ 130629 w 714923"/>
                <a:gd name="connsiteY14" fmla="*/ 285456 h 431453"/>
                <a:gd name="connsiteX15" fmla="*/ 115261 w 714923"/>
                <a:gd name="connsiteY15" fmla="*/ 308508 h 431453"/>
                <a:gd name="connsiteX16" fmla="*/ 107577 w 714923"/>
                <a:gd name="connsiteY16" fmla="*/ 331560 h 431453"/>
                <a:gd name="connsiteX17" fmla="*/ 61473 w 714923"/>
                <a:gd name="connsiteY17" fmla="*/ 362296 h 431453"/>
                <a:gd name="connsiteX18" fmla="*/ 30737 w 714923"/>
                <a:gd name="connsiteY18" fmla="*/ 400716 h 431453"/>
                <a:gd name="connsiteX19" fmla="*/ 0 w 714923"/>
                <a:gd name="connsiteY19" fmla="*/ 431453 h 43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4923" h="431453">
                  <a:moveTo>
                    <a:pt x="706931" y="154827"/>
                  </a:moveTo>
                  <a:cubicBezTo>
                    <a:pt x="709493" y="142020"/>
                    <a:pt x="716463" y="129336"/>
                    <a:pt x="714616" y="116407"/>
                  </a:cubicBezTo>
                  <a:cubicBezTo>
                    <a:pt x="713591" y="109235"/>
                    <a:pt x="705727" y="104279"/>
                    <a:pt x="699247" y="101039"/>
                  </a:cubicBezTo>
                  <a:cubicBezTo>
                    <a:pt x="684758" y="93795"/>
                    <a:pt x="666622" y="94657"/>
                    <a:pt x="653143" y="85671"/>
                  </a:cubicBezTo>
                  <a:lnTo>
                    <a:pt x="607039" y="54935"/>
                  </a:lnTo>
                  <a:cubicBezTo>
                    <a:pt x="571810" y="2092"/>
                    <a:pt x="593825" y="14672"/>
                    <a:pt x="553251" y="1147"/>
                  </a:cubicBezTo>
                  <a:cubicBezTo>
                    <a:pt x="468727" y="3708"/>
                    <a:pt x="382767" y="-6889"/>
                    <a:pt x="299678" y="8831"/>
                  </a:cubicBezTo>
                  <a:cubicBezTo>
                    <a:pt x="281530" y="12264"/>
                    <a:pt x="274783" y="37413"/>
                    <a:pt x="268942" y="54935"/>
                  </a:cubicBezTo>
                  <a:cubicBezTo>
                    <a:pt x="266381" y="62619"/>
                    <a:pt x="265425" y="71042"/>
                    <a:pt x="261258" y="77987"/>
                  </a:cubicBezTo>
                  <a:cubicBezTo>
                    <a:pt x="218378" y="149451"/>
                    <a:pt x="276652" y="24145"/>
                    <a:pt x="230521" y="116407"/>
                  </a:cubicBezTo>
                  <a:cubicBezTo>
                    <a:pt x="211963" y="153522"/>
                    <a:pt x="238644" y="128921"/>
                    <a:pt x="199785" y="154827"/>
                  </a:cubicBezTo>
                  <a:cubicBezTo>
                    <a:pt x="194662" y="162511"/>
                    <a:pt x="190186" y="170668"/>
                    <a:pt x="184417" y="177879"/>
                  </a:cubicBezTo>
                  <a:cubicBezTo>
                    <a:pt x="179891" y="183536"/>
                    <a:pt x="172289" y="186768"/>
                    <a:pt x="169049" y="193248"/>
                  </a:cubicBezTo>
                  <a:cubicBezTo>
                    <a:pt x="161805" y="207737"/>
                    <a:pt x="162667" y="225873"/>
                    <a:pt x="153681" y="239352"/>
                  </a:cubicBezTo>
                  <a:cubicBezTo>
                    <a:pt x="109638" y="305416"/>
                    <a:pt x="162442" y="221830"/>
                    <a:pt x="130629" y="285456"/>
                  </a:cubicBezTo>
                  <a:cubicBezTo>
                    <a:pt x="126499" y="293716"/>
                    <a:pt x="119391" y="300248"/>
                    <a:pt x="115261" y="308508"/>
                  </a:cubicBezTo>
                  <a:cubicBezTo>
                    <a:pt x="111639" y="315753"/>
                    <a:pt x="113304" y="325833"/>
                    <a:pt x="107577" y="331560"/>
                  </a:cubicBezTo>
                  <a:cubicBezTo>
                    <a:pt x="94517" y="344620"/>
                    <a:pt x="61473" y="362296"/>
                    <a:pt x="61473" y="362296"/>
                  </a:cubicBezTo>
                  <a:cubicBezTo>
                    <a:pt x="48546" y="401077"/>
                    <a:pt x="63176" y="372911"/>
                    <a:pt x="30737" y="400716"/>
                  </a:cubicBezTo>
                  <a:cubicBezTo>
                    <a:pt x="19736" y="410146"/>
                    <a:pt x="0" y="431453"/>
                    <a:pt x="0" y="4314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374366" y="2835408"/>
              <a:ext cx="199785" cy="384202"/>
            </a:xfrm>
            <a:custGeom>
              <a:avLst/>
              <a:gdLst>
                <a:gd name="connsiteX0" fmla="*/ 0 w 199785"/>
                <a:gd name="connsiteY0" fmla="*/ 0 h 384202"/>
                <a:gd name="connsiteX1" fmla="*/ 38421 w 199785"/>
                <a:gd name="connsiteY1" fmla="*/ 30737 h 384202"/>
                <a:gd name="connsiteX2" fmla="*/ 46105 w 199785"/>
                <a:gd name="connsiteY2" fmla="*/ 53789 h 384202"/>
                <a:gd name="connsiteX3" fmla="*/ 92209 w 199785"/>
                <a:gd name="connsiteY3" fmla="*/ 122945 h 384202"/>
                <a:gd name="connsiteX4" fmla="*/ 122945 w 199785"/>
                <a:gd name="connsiteY4" fmla="*/ 169049 h 384202"/>
                <a:gd name="connsiteX5" fmla="*/ 138313 w 199785"/>
                <a:gd name="connsiteY5" fmla="*/ 192101 h 384202"/>
                <a:gd name="connsiteX6" fmla="*/ 161365 w 199785"/>
                <a:gd name="connsiteY6" fmla="*/ 261258 h 384202"/>
                <a:gd name="connsiteX7" fmla="*/ 169049 w 199785"/>
                <a:gd name="connsiteY7" fmla="*/ 284310 h 384202"/>
                <a:gd name="connsiteX8" fmla="*/ 184417 w 199785"/>
                <a:gd name="connsiteY8" fmla="*/ 361150 h 384202"/>
                <a:gd name="connsiteX9" fmla="*/ 199785 w 199785"/>
                <a:gd name="connsiteY9" fmla="*/ 384202 h 38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785" h="384202">
                  <a:moveTo>
                    <a:pt x="0" y="0"/>
                  </a:moveTo>
                  <a:cubicBezTo>
                    <a:pt x="12807" y="10246"/>
                    <a:pt x="27747" y="18284"/>
                    <a:pt x="38421" y="30737"/>
                  </a:cubicBezTo>
                  <a:cubicBezTo>
                    <a:pt x="43692" y="36887"/>
                    <a:pt x="42171" y="46709"/>
                    <a:pt x="46105" y="53789"/>
                  </a:cubicBezTo>
                  <a:lnTo>
                    <a:pt x="92209" y="122945"/>
                  </a:lnTo>
                  <a:lnTo>
                    <a:pt x="122945" y="169049"/>
                  </a:lnTo>
                  <a:cubicBezTo>
                    <a:pt x="128068" y="176733"/>
                    <a:pt x="135393" y="183340"/>
                    <a:pt x="138313" y="192101"/>
                  </a:cubicBezTo>
                  <a:lnTo>
                    <a:pt x="161365" y="261258"/>
                  </a:lnTo>
                  <a:lnTo>
                    <a:pt x="169049" y="284310"/>
                  </a:lnTo>
                  <a:cubicBezTo>
                    <a:pt x="171881" y="304132"/>
                    <a:pt x="173688" y="339692"/>
                    <a:pt x="184417" y="361150"/>
                  </a:cubicBezTo>
                  <a:cubicBezTo>
                    <a:pt x="188547" y="369410"/>
                    <a:pt x="199785" y="384202"/>
                    <a:pt x="199785" y="3842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05103" y="3050561"/>
              <a:ext cx="430305" cy="576303"/>
            </a:xfrm>
            <a:custGeom>
              <a:avLst/>
              <a:gdLst>
                <a:gd name="connsiteX0" fmla="*/ 0 w 430305"/>
                <a:gd name="connsiteY0" fmla="*/ 0 h 576303"/>
                <a:gd name="connsiteX1" fmla="*/ 38420 w 430305"/>
                <a:gd name="connsiteY1" fmla="*/ 23052 h 576303"/>
                <a:gd name="connsiteX2" fmla="*/ 46104 w 430305"/>
                <a:gd name="connsiteY2" fmla="*/ 46105 h 576303"/>
                <a:gd name="connsiteX3" fmla="*/ 76840 w 430305"/>
                <a:gd name="connsiteY3" fmla="*/ 92209 h 576303"/>
                <a:gd name="connsiteX4" fmla="*/ 92208 w 430305"/>
                <a:gd name="connsiteY4" fmla="*/ 115261 h 576303"/>
                <a:gd name="connsiteX5" fmla="*/ 107576 w 430305"/>
                <a:gd name="connsiteY5" fmla="*/ 138313 h 576303"/>
                <a:gd name="connsiteX6" fmla="*/ 153680 w 430305"/>
                <a:gd name="connsiteY6" fmla="*/ 161365 h 576303"/>
                <a:gd name="connsiteX7" fmla="*/ 184416 w 430305"/>
                <a:gd name="connsiteY7" fmla="*/ 207469 h 576303"/>
                <a:gd name="connsiteX8" fmla="*/ 215152 w 430305"/>
                <a:gd name="connsiteY8" fmla="*/ 245889 h 576303"/>
                <a:gd name="connsiteX9" fmla="*/ 238205 w 430305"/>
                <a:gd name="connsiteY9" fmla="*/ 315046 h 576303"/>
                <a:gd name="connsiteX10" fmla="*/ 245889 w 430305"/>
                <a:gd name="connsiteY10" fmla="*/ 338098 h 576303"/>
                <a:gd name="connsiteX11" fmla="*/ 268941 w 430305"/>
                <a:gd name="connsiteY11" fmla="*/ 353466 h 576303"/>
                <a:gd name="connsiteX12" fmla="*/ 284309 w 430305"/>
                <a:gd name="connsiteY12" fmla="*/ 376518 h 576303"/>
                <a:gd name="connsiteX13" fmla="*/ 330413 w 430305"/>
                <a:gd name="connsiteY13" fmla="*/ 407254 h 576303"/>
                <a:gd name="connsiteX14" fmla="*/ 361149 w 430305"/>
                <a:gd name="connsiteY14" fmla="*/ 453358 h 576303"/>
                <a:gd name="connsiteX15" fmla="*/ 376517 w 430305"/>
                <a:gd name="connsiteY15" fmla="*/ 476410 h 576303"/>
                <a:gd name="connsiteX16" fmla="*/ 391885 w 430305"/>
                <a:gd name="connsiteY16" fmla="*/ 537883 h 576303"/>
                <a:gd name="connsiteX17" fmla="*/ 414937 w 430305"/>
                <a:gd name="connsiteY17" fmla="*/ 553251 h 576303"/>
                <a:gd name="connsiteX18" fmla="*/ 430305 w 430305"/>
                <a:gd name="connsiteY18" fmla="*/ 576303 h 57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0305" h="576303">
                  <a:moveTo>
                    <a:pt x="0" y="0"/>
                  </a:moveTo>
                  <a:cubicBezTo>
                    <a:pt x="12807" y="7684"/>
                    <a:pt x="27859" y="12491"/>
                    <a:pt x="38420" y="23052"/>
                  </a:cubicBezTo>
                  <a:cubicBezTo>
                    <a:pt x="44147" y="28780"/>
                    <a:pt x="42170" y="39024"/>
                    <a:pt x="46104" y="46105"/>
                  </a:cubicBezTo>
                  <a:cubicBezTo>
                    <a:pt x="55074" y="62251"/>
                    <a:pt x="66595" y="76841"/>
                    <a:pt x="76840" y="92209"/>
                  </a:cubicBezTo>
                  <a:lnTo>
                    <a:pt x="92208" y="115261"/>
                  </a:lnTo>
                  <a:cubicBezTo>
                    <a:pt x="97331" y="122945"/>
                    <a:pt x="98815" y="135393"/>
                    <a:pt x="107576" y="138313"/>
                  </a:cubicBezTo>
                  <a:cubicBezTo>
                    <a:pt x="139389" y="148917"/>
                    <a:pt x="123889" y="141504"/>
                    <a:pt x="153680" y="161365"/>
                  </a:cubicBezTo>
                  <a:cubicBezTo>
                    <a:pt x="171951" y="216177"/>
                    <a:pt x="146044" y="149910"/>
                    <a:pt x="184416" y="207469"/>
                  </a:cubicBezTo>
                  <a:cubicBezTo>
                    <a:pt x="214108" y="252007"/>
                    <a:pt x="163597" y="211519"/>
                    <a:pt x="215152" y="245889"/>
                  </a:cubicBezTo>
                  <a:lnTo>
                    <a:pt x="238205" y="315046"/>
                  </a:lnTo>
                  <a:cubicBezTo>
                    <a:pt x="240766" y="322730"/>
                    <a:pt x="239150" y="333605"/>
                    <a:pt x="245889" y="338098"/>
                  </a:cubicBezTo>
                  <a:lnTo>
                    <a:pt x="268941" y="353466"/>
                  </a:lnTo>
                  <a:cubicBezTo>
                    <a:pt x="274064" y="361150"/>
                    <a:pt x="277359" y="370437"/>
                    <a:pt x="284309" y="376518"/>
                  </a:cubicBezTo>
                  <a:cubicBezTo>
                    <a:pt x="298209" y="388681"/>
                    <a:pt x="330413" y="407254"/>
                    <a:pt x="330413" y="407254"/>
                  </a:cubicBezTo>
                  <a:lnTo>
                    <a:pt x="361149" y="453358"/>
                  </a:lnTo>
                  <a:lnTo>
                    <a:pt x="376517" y="476410"/>
                  </a:lnTo>
                  <a:cubicBezTo>
                    <a:pt x="376900" y="478323"/>
                    <a:pt x="385584" y="530007"/>
                    <a:pt x="391885" y="537883"/>
                  </a:cubicBezTo>
                  <a:cubicBezTo>
                    <a:pt x="397654" y="545094"/>
                    <a:pt x="407253" y="548128"/>
                    <a:pt x="414937" y="553251"/>
                  </a:cubicBezTo>
                  <a:lnTo>
                    <a:pt x="430305" y="57630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942985" y="3811281"/>
              <a:ext cx="115260" cy="53817"/>
            </a:xfrm>
            <a:custGeom>
              <a:avLst/>
              <a:gdLst>
                <a:gd name="connsiteX0" fmla="*/ 0 w 115260"/>
                <a:gd name="connsiteY0" fmla="*/ 0 h 53817"/>
                <a:gd name="connsiteX1" fmla="*/ 38420 w 115260"/>
                <a:gd name="connsiteY1" fmla="*/ 23052 h 53817"/>
                <a:gd name="connsiteX2" fmla="*/ 84524 w 115260"/>
                <a:gd name="connsiteY2" fmla="*/ 38420 h 53817"/>
                <a:gd name="connsiteX3" fmla="*/ 115260 w 115260"/>
                <a:gd name="connsiteY3" fmla="*/ 53788 h 53817"/>
              </a:gdLst>
              <a:ahLst/>
              <a:cxnLst>
                <a:cxn ang="0">
                  <a:pos x="connsiteX0" y="connsiteY0"/>
                </a:cxn>
                <a:cxn ang="0">
                  <a:pos x="connsiteX1" y="connsiteY1"/>
                </a:cxn>
                <a:cxn ang="0">
                  <a:pos x="connsiteX2" y="connsiteY2"/>
                </a:cxn>
                <a:cxn ang="0">
                  <a:pos x="connsiteX3" y="connsiteY3"/>
                </a:cxn>
              </a:cxnLst>
              <a:rect l="l" t="t" r="r" b="b"/>
              <a:pathLst>
                <a:path w="115260" h="53817">
                  <a:moveTo>
                    <a:pt x="0" y="0"/>
                  </a:moveTo>
                  <a:cubicBezTo>
                    <a:pt x="12807" y="7684"/>
                    <a:pt x="24824" y="16872"/>
                    <a:pt x="38420" y="23052"/>
                  </a:cubicBezTo>
                  <a:cubicBezTo>
                    <a:pt x="53167" y="29755"/>
                    <a:pt x="71045" y="29434"/>
                    <a:pt x="84524" y="38420"/>
                  </a:cubicBezTo>
                  <a:cubicBezTo>
                    <a:pt x="109707" y="55209"/>
                    <a:pt x="98341" y="53788"/>
                    <a:pt x="115260" y="537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2105425" y="3065929"/>
              <a:ext cx="607039" cy="583987"/>
            </a:xfrm>
            <a:custGeom>
              <a:avLst/>
              <a:gdLst>
                <a:gd name="connsiteX0" fmla="*/ 0 w 607039"/>
                <a:gd name="connsiteY0" fmla="*/ 7684 h 583987"/>
                <a:gd name="connsiteX1" fmla="*/ 38420 w 607039"/>
                <a:gd name="connsiteY1" fmla="*/ 0 h 583987"/>
                <a:gd name="connsiteX2" fmla="*/ 130629 w 607039"/>
                <a:gd name="connsiteY2" fmla="*/ 15368 h 583987"/>
                <a:gd name="connsiteX3" fmla="*/ 153681 w 607039"/>
                <a:gd name="connsiteY3" fmla="*/ 23053 h 583987"/>
                <a:gd name="connsiteX4" fmla="*/ 176733 w 607039"/>
                <a:gd name="connsiteY4" fmla="*/ 38421 h 583987"/>
                <a:gd name="connsiteX5" fmla="*/ 230521 w 607039"/>
                <a:gd name="connsiteY5" fmla="*/ 84525 h 583987"/>
                <a:gd name="connsiteX6" fmla="*/ 261257 w 607039"/>
                <a:gd name="connsiteY6" fmla="*/ 130629 h 583987"/>
                <a:gd name="connsiteX7" fmla="*/ 291993 w 607039"/>
                <a:gd name="connsiteY7" fmla="*/ 176733 h 583987"/>
                <a:gd name="connsiteX8" fmla="*/ 322730 w 607039"/>
                <a:gd name="connsiteY8" fmla="*/ 215153 h 583987"/>
                <a:gd name="connsiteX9" fmla="*/ 345782 w 607039"/>
                <a:gd name="connsiteY9" fmla="*/ 238205 h 583987"/>
                <a:gd name="connsiteX10" fmla="*/ 368834 w 607039"/>
                <a:gd name="connsiteY10" fmla="*/ 284310 h 583987"/>
                <a:gd name="connsiteX11" fmla="*/ 391886 w 607039"/>
                <a:gd name="connsiteY11" fmla="*/ 299678 h 583987"/>
                <a:gd name="connsiteX12" fmla="*/ 407254 w 607039"/>
                <a:gd name="connsiteY12" fmla="*/ 361150 h 583987"/>
                <a:gd name="connsiteX13" fmla="*/ 422622 w 607039"/>
                <a:gd name="connsiteY13" fmla="*/ 407254 h 583987"/>
                <a:gd name="connsiteX14" fmla="*/ 430306 w 607039"/>
                <a:gd name="connsiteY14" fmla="*/ 430306 h 583987"/>
                <a:gd name="connsiteX15" fmla="*/ 453358 w 607039"/>
                <a:gd name="connsiteY15" fmla="*/ 445674 h 583987"/>
                <a:gd name="connsiteX16" fmla="*/ 468726 w 607039"/>
                <a:gd name="connsiteY16" fmla="*/ 468726 h 583987"/>
                <a:gd name="connsiteX17" fmla="*/ 499462 w 607039"/>
                <a:gd name="connsiteY17" fmla="*/ 507147 h 583987"/>
                <a:gd name="connsiteX18" fmla="*/ 507146 w 607039"/>
                <a:gd name="connsiteY18" fmla="*/ 530199 h 583987"/>
                <a:gd name="connsiteX19" fmla="*/ 553251 w 607039"/>
                <a:gd name="connsiteY19" fmla="*/ 560935 h 583987"/>
                <a:gd name="connsiteX20" fmla="*/ 607039 w 607039"/>
                <a:gd name="connsiteY20" fmla="*/ 583987 h 5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039" h="583987">
                  <a:moveTo>
                    <a:pt x="0" y="7684"/>
                  </a:moveTo>
                  <a:cubicBezTo>
                    <a:pt x="12807" y="5123"/>
                    <a:pt x="25360" y="0"/>
                    <a:pt x="38420" y="0"/>
                  </a:cubicBezTo>
                  <a:cubicBezTo>
                    <a:pt x="66480" y="0"/>
                    <a:pt x="102305" y="7275"/>
                    <a:pt x="130629" y="15368"/>
                  </a:cubicBezTo>
                  <a:cubicBezTo>
                    <a:pt x="138417" y="17593"/>
                    <a:pt x="146436" y="19431"/>
                    <a:pt x="153681" y="23053"/>
                  </a:cubicBezTo>
                  <a:cubicBezTo>
                    <a:pt x="161941" y="27183"/>
                    <a:pt x="169218" y="33053"/>
                    <a:pt x="176733" y="38421"/>
                  </a:cubicBezTo>
                  <a:cubicBezTo>
                    <a:pt x="211234" y="63064"/>
                    <a:pt x="202595" y="56599"/>
                    <a:pt x="230521" y="84525"/>
                  </a:cubicBezTo>
                  <a:cubicBezTo>
                    <a:pt x="245217" y="128612"/>
                    <a:pt x="227681" y="87460"/>
                    <a:pt x="261257" y="130629"/>
                  </a:cubicBezTo>
                  <a:cubicBezTo>
                    <a:pt x="272597" y="145208"/>
                    <a:pt x="278932" y="163673"/>
                    <a:pt x="291993" y="176733"/>
                  </a:cubicBezTo>
                  <a:cubicBezTo>
                    <a:pt x="336698" y="221435"/>
                    <a:pt x="274273" y="157004"/>
                    <a:pt x="322730" y="215153"/>
                  </a:cubicBezTo>
                  <a:cubicBezTo>
                    <a:pt x="329687" y="223501"/>
                    <a:pt x="338098" y="230521"/>
                    <a:pt x="345782" y="238205"/>
                  </a:cubicBezTo>
                  <a:cubicBezTo>
                    <a:pt x="352032" y="256954"/>
                    <a:pt x="353938" y="269414"/>
                    <a:pt x="368834" y="284310"/>
                  </a:cubicBezTo>
                  <a:cubicBezTo>
                    <a:pt x="375364" y="290840"/>
                    <a:pt x="384202" y="294555"/>
                    <a:pt x="391886" y="299678"/>
                  </a:cubicBezTo>
                  <a:cubicBezTo>
                    <a:pt x="415201" y="369623"/>
                    <a:pt x="379437" y="259153"/>
                    <a:pt x="407254" y="361150"/>
                  </a:cubicBezTo>
                  <a:cubicBezTo>
                    <a:pt x="411516" y="376778"/>
                    <a:pt x="417499" y="391886"/>
                    <a:pt x="422622" y="407254"/>
                  </a:cubicBezTo>
                  <a:cubicBezTo>
                    <a:pt x="425183" y="414938"/>
                    <a:pt x="423567" y="425813"/>
                    <a:pt x="430306" y="430306"/>
                  </a:cubicBezTo>
                  <a:lnTo>
                    <a:pt x="453358" y="445674"/>
                  </a:lnTo>
                  <a:cubicBezTo>
                    <a:pt x="458481" y="453358"/>
                    <a:pt x="462957" y="461515"/>
                    <a:pt x="468726" y="468726"/>
                  </a:cubicBezTo>
                  <a:cubicBezTo>
                    <a:pt x="487783" y="492548"/>
                    <a:pt x="483697" y="475616"/>
                    <a:pt x="499462" y="507147"/>
                  </a:cubicBezTo>
                  <a:cubicBezTo>
                    <a:pt x="503084" y="514392"/>
                    <a:pt x="501419" y="524472"/>
                    <a:pt x="507146" y="530199"/>
                  </a:cubicBezTo>
                  <a:cubicBezTo>
                    <a:pt x="520207" y="543259"/>
                    <a:pt x="535729" y="555094"/>
                    <a:pt x="553251" y="560935"/>
                  </a:cubicBezTo>
                  <a:cubicBezTo>
                    <a:pt x="602791" y="577448"/>
                    <a:pt x="587900" y="564848"/>
                    <a:pt x="607039" y="5839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44383" y="3165822"/>
              <a:ext cx="968188" cy="560934"/>
            </a:xfrm>
            <a:custGeom>
              <a:avLst/>
              <a:gdLst>
                <a:gd name="connsiteX0" fmla="*/ 0 w 968188"/>
                <a:gd name="connsiteY0" fmla="*/ 491778 h 560934"/>
                <a:gd name="connsiteX1" fmla="*/ 99893 w 968188"/>
                <a:gd name="connsiteY1" fmla="*/ 491778 h 560934"/>
                <a:gd name="connsiteX2" fmla="*/ 122945 w 968188"/>
                <a:gd name="connsiteY2" fmla="*/ 476410 h 560934"/>
                <a:gd name="connsiteX3" fmla="*/ 161365 w 968188"/>
                <a:gd name="connsiteY3" fmla="*/ 430306 h 560934"/>
                <a:gd name="connsiteX4" fmla="*/ 176733 w 968188"/>
                <a:gd name="connsiteY4" fmla="*/ 407254 h 560934"/>
                <a:gd name="connsiteX5" fmla="*/ 199785 w 968188"/>
                <a:gd name="connsiteY5" fmla="*/ 384202 h 560934"/>
                <a:gd name="connsiteX6" fmla="*/ 215153 w 968188"/>
                <a:gd name="connsiteY6" fmla="*/ 361149 h 560934"/>
                <a:gd name="connsiteX7" fmla="*/ 222837 w 968188"/>
                <a:gd name="connsiteY7" fmla="*/ 338097 h 560934"/>
                <a:gd name="connsiteX8" fmla="*/ 245889 w 968188"/>
                <a:gd name="connsiteY8" fmla="*/ 322729 h 560934"/>
                <a:gd name="connsiteX9" fmla="*/ 276625 w 968188"/>
                <a:gd name="connsiteY9" fmla="*/ 276625 h 560934"/>
                <a:gd name="connsiteX10" fmla="*/ 307362 w 968188"/>
                <a:gd name="connsiteY10" fmla="*/ 230521 h 560934"/>
                <a:gd name="connsiteX11" fmla="*/ 330414 w 968188"/>
                <a:gd name="connsiteY11" fmla="*/ 184417 h 560934"/>
                <a:gd name="connsiteX12" fmla="*/ 345782 w 968188"/>
                <a:gd name="connsiteY12" fmla="*/ 138312 h 560934"/>
                <a:gd name="connsiteX13" fmla="*/ 353466 w 968188"/>
                <a:gd name="connsiteY13" fmla="*/ 115260 h 560934"/>
                <a:gd name="connsiteX14" fmla="*/ 361150 w 968188"/>
                <a:gd name="connsiteY14" fmla="*/ 92208 h 560934"/>
                <a:gd name="connsiteX15" fmla="*/ 391886 w 968188"/>
                <a:gd name="connsiteY15" fmla="*/ 46104 h 560934"/>
                <a:gd name="connsiteX16" fmla="*/ 437990 w 968188"/>
                <a:gd name="connsiteY16" fmla="*/ 15368 h 560934"/>
                <a:gd name="connsiteX17" fmla="*/ 484094 w 968188"/>
                <a:gd name="connsiteY17" fmla="*/ 0 h 560934"/>
                <a:gd name="connsiteX18" fmla="*/ 583987 w 968188"/>
                <a:gd name="connsiteY18" fmla="*/ 15368 h 560934"/>
                <a:gd name="connsiteX19" fmla="*/ 607039 w 968188"/>
                <a:gd name="connsiteY19" fmla="*/ 30736 h 560934"/>
                <a:gd name="connsiteX20" fmla="*/ 622407 w 968188"/>
                <a:gd name="connsiteY20" fmla="*/ 76840 h 560934"/>
                <a:gd name="connsiteX21" fmla="*/ 630091 w 968188"/>
                <a:gd name="connsiteY21" fmla="*/ 99892 h 560934"/>
                <a:gd name="connsiteX22" fmla="*/ 645459 w 968188"/>
                <a:gd name="connsiteY22" fmla="*/ 122944 h 560934"/>
                <a:gd name="connsiteX23" fmla="*/ 660827 w 968188"/>
                <a:gd name="connsiteY23" fmla="*/ 169049 h 560934"/>
                <a:gd name="connsiteX24" fmla="*/ 668511 w 968188"/>
                <a:gd name="connsiteY24" fmla="*/ 192101 h 560934"/>
                <a:gd name="connsiteX25" fmla="*/ 676195 w 968188"/>
                <a:gd name="connsiteY25" fmla="*/ 215153 h 560934"/>
                <a:gd name="connsiteX26" fmla="*/ 683879 w 968188"/>
                <a:gd name="connsiteY26" fmla="*/ 238205 h 560934"/>
                <a:gd name="connsiteX27" fmla="*/ 706931 w 968188"/>
                <a:gd name="connsiteY27" fmla="*/ 322729 h 560934"/>
                <a:gd name="connsiteX28" fmla="*/ 714615 w 968188"/>
                <a:gd name="connsiteY28" fmla="*/ 345781 h 560934"/>
                <a:gd name="connsiteX29" fmla="*/ 737667 w 968188"/>
                <a:gd name="connsiteY29" fmla="*/ 361149 h 560934"/>
                <a:gd name="connsiteX30" fmla="*/ 760720 w 968188"/>
                <a:gd name="connsiteY30" fmla="*/ 399570 h 560934"/>
                <a:gd name="connsiteX31" fmla="*/ 776088 w 968188"/>
                <a:gd name="connsiteY31" fmla="*/ 422622 h 560934"/>
                <a:gd name="connsiteX32" fmla="*/ 799140 w 968188"/>
                <a:gd name="connsiteY32" fmla="*/ 430306 h 560934"/>
                <a:gd name="connsiteX33" fmla="*/ 814508 w 968188"/>
                <a:gd name="connsiteY33" fmla="*/ 453358 h 560934"/>
                <a:gd name="connsiteX34" fmla="*/ 837560 w 968188"/>
                <a:gd name="connsiteY34" fmla="*/ 461042 h 560934"/>
                <a:gd name="connsiteX35" fmla="*/ 860612 w 968188"/>
                <a:gd name="connsiteY35" fmla="*/ 476410 h 560934"/>
                <a:gd name="connsiteX36" fmla="*/ 922084 w 968188"/>
                <a:gd name="connsiteY36" fmla="*/ 530198 h 560934"/>
                <a:gd name="connsiteX37" fmla="*/ 945136 w 968188"/>
                <a:gd name="connsiteY37" fmla="*/ 545566 h 560934"/>
                <a:gd name="connsiteX38" fmla="*/ 968188 w 968188"/>
                <a:gd name="connsiteY38" fmla="*/ 560934 h 56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8188" h="560934">
                  <a:moveTo>
                    <a:pt x="0" y="491778"/>
                  </a:moveTo>
                  <a:cubicBezTo>
                    <a:pt x="43959" y="500570"/>
                    <a:pt x="48721" y="505734"/>
                    <a:pt x="99893" y="491778"/>
                  </a:cubicBezTo>
                  <a:cubicBezTo>
                    <a:pt x="108803" y="489348"/>
                    <a:pt x="115261" y="481533"/>
                    <a:pt x="122945" y="476410"/>
                  </a:cubicBezTo>
                  <a:cubicBezTo>
                    <a:pt x="161101" y="419176"/>
                    <a:pt x="112061" y="489470"/>
                    <a:pt x="161365" y="430306"/>
                  </a:cubicBezTo>
                  <a:cubicBezTo>
                    <a:pt x="167277" y="423211"/>
                    <a:pt x="170821" y="414349"/>
                    <a:pt x="176733" y="407254"/>
                  </a:cubicBezTo>
                  <a:cubicBezTo>
                    <a:pt x="183690" y="398906"/>
                    <a:pt x="192828" y="392550"/>
                    <a:pt x="199785" y="384202"/>
                  </a:cubicBezTo>
                  <a:cubicBezTo>
                    <a:pt x="205697" y="377107"/>
                    <a:pt x="211023" y="369409"/>
                    <a:pt x="215153" y="361149"/>
                  </a:cubicBezTo>
                  <a:cubicBezTo>
                    <a:pt x="218775" y="353904"/>
                    <a:pt x="217777" y="344422"/>
                    <a:pt x="222837" y="338097"/>
                  </a:cubicBezTo>
                  <a:cubicBezTo>
                    <a:pt x="228606" y="330886"/>
                    <a:pt x="238205" y="327852"/>
                    <a:pt x="245889" y="322729"/>
                  </a:cubicBezTo>
                  <a:cubicBezTo>
                    <a:pt x="260584" y="278643"/>
                    <a:pt x="243050" y="319793"/>
                    <a:pt x="276625" y="276625"/>
                  </a:cubicBezTo>
                  <a:cubicBezTo>
                    <a:pt x="287965" y="262046"/>
                    <a:pt x="307362" y="230521"/>
                    <a:pt x="307362" y="230521"/>
                  </a:cubicBezTo>
                  <a:cubicBezTo>
                    <a:pt x="335387" y="146446"/>
                    <a:pt x="290691" y="273796"/>
                    <a:pt x="330414" y="184417"/>
                  </a:cubicBezTo>
                  <a:cubicBezTo>
                    <a:pt x="336993" y="169614"/>
                    <a:pt x="340659" y="153680"/>
                    <a:pt x="345782" y="138312"/>
                  </a:cubicBezTo>
                  <a:lnTo>
                    <a:pt x="353466" y="115260"/>
                  </a:lnTo>
                  <a:cubicBezTo>
                    <a:pt x="356027" y="107576"/>
                    <a:pt x="356657" y="98947"/>
                    <a:pt x="361150" y="92208"/>
                  </a:cubicBezTo>
                  <a:cubicBezTo>
                    <a:pt x="371395" y="76840"/>
                    <a:pt x="376518" y="56349"/>
                    <a:pt x="391886" y="46104"/>
                  </a:cubicBezTo>
                  <a:cubicBezTo>
                    <a:pt x="407254" y="35859"/>
                    <a:pt x="420468" y="21209"/>
                    <a:pt x="437990" y="15368"/>
                  </a:cubicBezTo>
                  <a:lnTo>
                    <a:pt x="484094" y="0"/>
                  </a:lnTo>
                  <a:cubicBezTo>
                    <a:pt x="506131" y="2204"/>
                    <a:pt x="556295" y="1522"/>
                    <a:pt x="583987" y="15368"/>
                  </a:cubicBezTo>
                  <a:cubicBezTo>
                    <a:pt x="592247" y="19498"/>
                    <a:pt x="599355" y="25613"/>
                    <a:pt x="607039" y="30736"/>
                  </a:cubicBezTo>
                  <a:lnTo>
                    <a:pt x="622407" y="76840"/>
                  </a:lnTo>
                  <a:cubicBezTo>
                    <a:pt x="624968" y="84524"/>
                    <a:pt x="625598" y="93153"/>
                    <a:pt x="630091" y="99892"/>
                  </a:cubicBezTo>
                  <a:cubicBezTo>
                    <a:pt x="635214" y="107576"/>
                    <a:pt x="641708" y="114505"/>
                    <a:pt x="645459" y="122944"/>
                  </a:cubicBezTo>
                  <a:cubicBezTo>
                    <a:pt x="652038" y="137747"/>
                    <a:pt x="655704" y="153681"/>
                    <a:pt x="660827" y="169049"/>
                  </a:cubicBezTo>
                  <a:lnTo>
                    <a:pt x="668511" y="192101"/>
                  </a:lnTo>
                  <a:lnTo>
                    <a:pt x="676195" y="215153"/>
                  </a:lnTo>
                  <a:cubicBezTo>
                    <a:pt x="678756" y="222837"/>
                    <a:pt x="682291" y="230263"/>
                    <a:pt x="683879" y="238205"/>
                  </a:cubicBezTo>
                  <a:cubicBezTo>
                    <a:pt x="694740" y="292510"/>
                    <a:pt x="687433" y="264235"/>
                    <a:pt x="706931" y="322729"/>
                  </a:cubicBezTo>
                  <a:cubicBezTo>
                    <a:pt x="709492" y="330413"/>
                    <a:pt x="707876" y="341288"/>
                    <a:pt x="714615" y="345781"/>
                  </a:cubicBezTo>
                  <a:lnTo>
                    <a:pt x="737667" y="361149"/>
                  </a:lnTo>
                  <a:cubicBezTo>
                    <a:pt x="751011" y="401184"/>
                    <a:pt x="736609" y="369433"/>
                    <a:pt x="760720" y="399570"/>
                  </a:cubicBezTo>
                  <a:cubicBezTo>
                    <a:pt x="766489" y="406781"/>
                    <a:pt x="768877" y="416853"/>
                    <a:pt x="776088" y="422622"/>
                  </a:cubicBezTo>
                  <a:cubicBezTo>
                    <a:pt x="782413" y="427682"/>
                    <a:pt x="791456" y="427745"/>
                    <a:pt x="799140" y="430306"/>
                  </a:cubicBezTo>
                  <a:cubicBezTo>
                    <a:pt x="804263" y="437990"/>
                    <a:pt x="807297" y="447589"/>
                    <a:pt x="814508" y="453358"/>
                  </a:cubicBezTo>
                  <a:cubicBezTo>
                    <a:pt x="820833" y="458418"/>
                    <a:pt x="830315" y="457420"/>
                    <a:pt x="837560" y="461042"/>
                  </a:cubicBezTo>
                  <a:cubicBezTo>
                    <a:pt x="845820" y="465172"/>
                    <a:pt x="852928" y="471287"/>
                    <a:pt x="860612" y="476410"/>
                  </a:cubicBezTo>
                  <a:cubicBezTo>
                    <a:pt x="886225" y="514830"/>
                    <a:pt x="868296" y="494339"/>
                    <a:pt x="922084" y="530198"/>
                  </a:cubicBezTo>
                  <a:lnTo>
                    <a:pt x="945136" y="545566"/>
                  </a:lnTo>
                  <a:lnTo>
                    <a:pt x="968188" y="5609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828800" y="3281082"/>
              <a:ext cx="284309" cy="391886"/>
            </a:xfrm>
            <a:custGeom>
              <a:avLst/>
              <a:gdLst>
                <a:gd name="connsiteX0" fmla="*/ 0 w 284309"/>
                <a:gd name="connsiteY0" fmla="*/ 391886 h 391886"/>
                <a:gd name="connsiteX1" fmla="*/ 38420 w 284309"/>
                <a:gd name="connsiteY1" fmla="*/ 376518 h 391886"/>
                <a:gd name="connsiteX2" fmla="*/ 61472 w 284309"/>
                <a:gd name="connsiteY2" fmla="*/ 368834 h 391886"/>
                <a:gd name="connsiteX3" fmla="*/ 76840 w 284309"/>
                <a:gd name="connsiteY3" fmla="*/ 345782 h 391886"/>
                <a:gd name="connsiteX4" fmla="*/ 99892 w 284309"/>
                <a:gd name="connsiteY4" fmla="*/ 330414 h 391886"/>
                <a:gd name="connsiteX5" fmla="*/ 138313 w 284309"/>
                <a:gd name="connsiteY5" fmla="*/ 299678 h 391886"/>
                <a:gd name="connsiteX6" fmla="*/ 153681 w 284309"/>
                <a:gd name="connsiteY6" fmla="*/ 276626 h 391886"/>
                <a:gd name="connsiteX7" fmla="*/ 169049 w 284309"/>
                <a:gd name="connsiteY7" fmla="*/ 261257 h 391886"/>
                <a:gd name="connsiteX8" fmla="*/ 184417 w 284309"/>
                <a:gd name="connsiteY8" fmla="*/ 215153 h 391886"/>
                <a:gd name="connsiteX9" fmla="*/ 215153 w 284309"/>
                <a:gd name="connsiteY9" fmla="*/ 122945 h 391886"/>
                <a:gd name="connsiteX10" fmla="*/ 230521 w 284309"/>
                <a:gd name="connsiteY10" fmla="*/ 69157 h 391886"/>
                <a:gd name="connsiteX11" fmla="*/ 238205 w 284309"/>
                <a:gd name="connsiteY11" fmla="*/ 46105 h 391886"/>
                <a:gd name="connsiteX12" fmla="*/ 284309 w 284309"/>
                <a:gd name="connsiteY12" fmla="*/ 0 h 39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309" h="391886">
                  <a:moveTo>
                    <a:pt x="0" y="391886"/>
                  </a:moveTo>
                  <a:cubicBezTo>
                    <a:pt x="12807" y="386763"/>
                    <a:pt x="25505" y="381361"/>
                    <a:pt x="38420" y="376518"/>
                  </a:cubicBezTo>
                  <a:cubicBezTo>
                    <a:pt x="46004" y="373674"/>
                    <a:pt x="55147" y="373894"/>
                    <a:pt x="61472" y="368834"/>
                  </a:cubicBezTo>
                  <a:cubicBezTo>
                    <a:pt x="68683" y="363065"/>
                    <a:pt x="70310" y="352312"/>
                    <a:pt x="76840" y="345782"/>
                  </a:cubicBezTo>
                  <a:cubicBezTo>
                    <a:pt x="83370" y="339252"/>
                    <a:pt x="92681" y="336183"/>
                    <a:pt x="99892" y="330414"/>
                  </a:cubicBezTo>
                  <a:cubicBezTo>
                    <a:pt x="154638" y="286618"/>
                    <a:pt x="67363" y="346978"/>
                    <a:pt x="138313" y="299678"/>
                  </a:cubicBezTo>
                  <a:cubicBezTo>
                    <a:pt x="143436" y="291994"/>
                    <a:pt x="147912" y="283837"/>
                    <a:pt x="153681" y="276626"/>
                  </a:cubicBezTo>
                  <a:cubicBezTo>
                    <a:pt x="158207" y="270969"/>
                    <a:pt x="165809" y="267737"/>
                    <a:pt x="169049" y="261257"/>
                  </a:cubicBezTo>
                  <a:cubicBezTo>
                    <a:pt x="176293" y="246768"/>
                    <a:pt x="179294" y="230521"/>
                    <a:pt x="184417" y="215153"/>
                  </a:cubicBezTo>
                  <a:lnTo>
                    <a:pt x="215153" y="122945"/>
                  </a:lnTo>
                  <a:cubicBezTo>
                    <a:pt x="233577" y="67674"/>
                    <a:pt x="211224" y="136696"/>
                    <a:pt x="230521" y="69157"/>
                  </a:cubicBezTo>
                  <a:cubicBezTo>
                    <a:pt x="232746" y="61369"/>
                    <a:pt x="233345" y="52585"/>
                    <a:pt x="238205" y="46105"/>
                  </a:cubicBezTo>
                  <a:cubicBezTo>
                    <a:pt x="238208" y="46101"/>
                    <a:pt x="272014" y="12295"/>
                    <a:pt x="284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782696" y="3703704"/>
              <a:ext cx="660827" cy="61472"/>
            </a:xfrm>
            <a:custGeom>
              <a:avLst/>
              <a:gdLst>
                <a:gd name="connsiteX0" fmla="*/ 0 w 660827"/>
                <a:gd name="connsiteY0" fmla="*/ 23052 h 61472"/>
                <a:gd name="connsiteX1" fmla="*/ 38420 w 660827"/>
                <a:gd name="connsiteY1" fmla="*/ 30736 h 61472"/>
                <a:gd name="connsiteX2" fmla="*/ 61472 w 660827"/>
                <a:gd name="connsiteY2" fmla="*/ 38420 h 61472"/>
                <a:gd name="connsiteX3" fmla="*/ 192101 w 660827"/>
                <a:gd name="connsiteY3" fmla="*/ 30736 h 61472"/>
                <a:gd name="connsiteX4" fmla="*/ 215153 w 660827"/>
                <a:gd name="connsiteY4" fmla="*/ 23052 h 61472"/>
                <a:gd name="connsiteX5" fmla="*/ 261257 w 660827"/>
                <a:gd name="connsiteY5" fmla="*/ 0 h 61472"/>
                <a:gd name="connsiteX6" fmla="*/ 361149 w 660827"/>
                <a:gd name="connsiteY6" fmla="*/ 7684 h 61472"/>
                <a:gd name="connsiteX7" fmla="*/ 422622 w 660827"/>
                <a:gd name="connsiteY7" fmla="*/ 15368 h 61472"/>
                <a:gd name="connsiteX8" fmla="*/ 476410 w 660827"/>
                <a:gd name="connsiteY8" fmla="*/ 23052 h 61472"/>
                <a:gd name="connsiteX9" fmla="*/ 591670 w 660827"/>
                <a:gd name="connsiteY9" fmla="*/ 30736 h 61472"/>
                <a:gd name="connsiteX10" fmla="*/ 637775 w 660827"/>
                <a:gd name="connsiteY10" fmla="*/ 46104 h 61472"/>
                <a:gd name="connsiteX11" fmla="*/ 660827 w 660827"/>
                <a:gd name="connsiteY11" fmla="*/ 61472 h 6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827" h="61472">
                  <a:moveTo>
                    <a:pt x="0" y="23052"/>
                  </a:moveTo>
                  <a:cubicBezTo>
                    <a:pt x="12807" y="25613"/>
                    <a:pt x="25750" y="27568"/>
                    <a:pt x="38420" y="30736"/>
                  </a:cubicBezTo>
                  <a:cubicBezTo>
                    <a:pt x="46278" y="32700"/>
                    <a:pt x="53372" y="38420"/>
                    <a:pt x="61472" y="38420"/>
                  </a:cubicBezTo>
                  <a:cubicBezTo>
                    <a:pt x="105090" y="38420"/>
                    <a:pt x="148558" y="33297"/>
                    <a:pt x="192101" y="30736"/>
                  </a:cubicBezTo>
                  <a:cubicBezTo>
                    <a:pt x="199785" y="28175"/>
                    <a:pt x="207908" y="26674"/>
                    <a:pt x="215153" y="23052"/>
                  </a:cubicBezTo>
                  <a:cubicBezTo>
                    <a:pt x="274736" y="-6739"/>
                    <a:pt x="203315" y="19314"/>
                    <a:pt x="261257" y="0"/>
                  </a:cubicBezTo>
                  <a:lnTo>
                    <a:pt x="361149" y="7684"/>
                  </a:lnTo>
                  <a:cubicBezTo>
                    <a:pt x="381706" y="9642"/>
                    <a:pt x="402153" y="12639"/>
                    <a:pt x="422622" y="15368"/>
                  </a:cubicBezTo>
                  <a:cubicBezTo>
                    <a:pt x="440574" y="17762"/>
                    <a:pt x="458373" y="21412"/>
                    <a:pt x="476410" y="23052"/>
                  </a:cubicBezTo>
                  <a:cubicBezTo>
                    <a:pt x="514757" y="26538"/>
                    <a:pt x="553250" y="28175"/>
                    <a:pt x="591670" y="30736"/>
                  </a:cubicBezTo>
                  <a:cubicBezTo>
                    <a:pt x="607038" y="35859"/>
                    <a:pt x="624296" y="37118"/>
                    <a:pt x="637775" y="46104"/>
                  </a:cubicBezTo>
                  <a:lnTo>
                    <a:pt x="660827" y="6147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113109" y="3288766"/>
              <a:ext cx="285175" cy="345782"/>
            </a:xfrm>
            <a:custGeom>
              <a:avLst/>
              <a:gdLst>
                <a:gd name="connsiteX0" fmla="*/ 0 w 285175"/>
                <a:gd name="connsiteY0" fmla="*/ 0 h 345782"/>
                <a:gd name="connsiteX1" fmla="*/ 38420 w 285175"/>
                <a:gd name="connsiteY1" fmla="*/ 15368 h 345782"/>
                <a:gd name="connsiteX2" fmla="*/ 84525 w 285175"/>
                <a:gd name="connsiteY2" fmla="*/ 30737 h 345782"/>
                <a:gd name="connsiteX3" fmla="*/ 130629 w 285175"/>
                <a:gd name="connsiteY3" fmla="*/ 61473 h 345782"/>
                <a:gd name="connsiteX4" fmla="*/ 138313 w 285175"/>
                <a:gd name="connsiteY4" fmla="*/ 84525 h 345782"/>
                <a:gd name="connsiteX5" fmla="*/ 153681 w 285175"/>
                <a:gd name="connsiteY5" fmla="*/ 107577 h 345782"/>
                <a:gd name="connsiteX6" fmla="*/ 161365 w 285175"/>
                <a:gd name="connsiteY6" fmla="*/ 169049 h 345782"/>
                <a:gd name="connsiteX7" fmla="*/ 184417 w 285175"/>
                <a:gd name="connsiteY7" fmla="*/ 245889 h 345782"/>
                <a:gd name="connsiteX8" fmla="*/ 192101 w 285175"/>
                <a:gd name="connsiteY8" fmla="*/ 268942 h 345782"/>
                <a:gd name="connsiteX9" fmla="*/ 207469 w 285175"/>
                <a:gd name="connsiteY9" fmla="*/ 291994 h 345782"/>
                <a:gd name="connsiteX10" fmla="*/ 215153 w 285175"/>
                <a:gd name="connsiteY10" fmla="*/ 315046 h 345782"/>
                <a:gd name="connsiteX11" fmla="*/ 238205 w 285175"/>
                <a:gd name="connsiteY11" fmla="*/ 322730 h 345782"/>
                <a:gd name="connsiteX12" fmla="*/ 284309 w 285175"/>
                <a:gd name="connsiteY12" fmla="*/ 345782 h 345782"/>
                <a:gd name="connsiteX13" fmla="*/ 276625 w 285175"/>
                <a:gd name="connsiteY13" fmla="*/ 338098 h 34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175" h="345782">
                  <a:moveTo>
                    <a:pt x="0" y="0"/>
                  </a:moveTo>
                  <a:cubicBezTo>
                    <a:pt x="12807" y="5123"/>
                    <a:pt x="25457" y="10654"/>
                    <a:pt x="38420" y="15368"/>
                  </a:cubicBezTo>
                  <a:cubicBezTo>
                    <a:pt x="53644" y="20904"/>
                    <a:pt x="71046" y="21751"/>
                    <a:pt x="84525" y="30737"/>
                  </a:cubicBezTo>
                  <a:lnTo>
                    <a:pt x="130629" y="61473"/>
                  </a:lnTo>
                  <a:cubicBezTo>
                    <a:pt x="133190" y="69157"/>
                    <a:pt x="134691" y="77280"/>
                    <a:pt x="138313" y="84525"/>
                  </a:cubicBezTo>
                  <a:cubicBezTo>
                    <a:pt x="142443" y="92785"/>
                    <a:pt x="151251" y="98667"/>
                    <a:pt x="153681" y="107577"/>
                  </a:cubicBezTo>
                  <a:cubicBezTo>
                    <a:pt x="159114" y="127499"/>
                    <a:pt x="157970" y="148680"/>
                    <a:pt x="161365" y="169049"/>
                  </a:cubicBezTo>
                  <a:cubicBezTo>
                    <a:pt x="165236" y="192275"/>
                    <a:pt x="177585" y="225392"/>
                    <a:pt x="184417" y="245889"/>
                  </a:cubicBezTo>
                  <a:cubicBezTo>
                    <a:pt x="186978" y="253573"/>
                    <a:pt x="187608" y="262202"/>
                    <a:pt x="192101" y="268942"/>
                  </a:cubicBezTo>
                  <a:cubicBezTo>
                    <a:pt x="197224" y="276626"/>
                    <a:pt x="203339" y="283734"/>
                    <a:pt x="207469" y="291994"/>
                  </a:cubicBezTo>
                  <a:cubicBezTo>
                    <a:pt x="211091" y="299239"/>
                    <a:pt x="209426" y="309319"/>
                    <a:pt x="215153" y="315046"/>
                  </a:cubicBezTo>
                  <a:cubicBezTo>
                    <a:pt x="220880" y="320773"/>
                    <a:pt x="230960" y="319108"/>
                    <a:pt x="238205" y="322730"/>
                  </a:cubicBezTo>
                  <a:cubicBezTo>
                    <a:pt x="253745" y="330500"/>
                    <a:pt x="264995" y="345782"/>
                    <a:pt x="284309" y="345782"/>
                  </a:cubicBezTo>
                  <a:cubicBezTo>
                    <a:pt x="287931" y="345782"/>
                    <a:pt x="279186" y="340659"/>
                    <a:pt x="276625" y="338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189950" y="3334871"/>
              <a:ext cx="176732" cy="345801"/>
            </a:xfrm>
            <a:custGeom>
              <a:avLst/>
              <a:gdLst>
                <a:gd name="connsiteX0" fmla="*/ 0 w 176732"/>
                <a:gd name="connsiteY0" fmla="*/ 0 h 345801"/>
                <a:gd name="connsiteX1" fmla="*/ 7684 w 176732"/>
                <a:gd name="connsiteY1" fmla="*/ 53788 h 345801"/>
                <a:gd name="connsiteX2" fmla="*/ 30736 w 176732"/>
                <a:gd name="connsiteY2" fmla="*/ 122944 h 345801"/>
                <a:gd name="connsiteX3" fmla="*/ 53788 w 176732"/>
                <a:gd name="connsiteY3" fmla="*/ 192100 h 345801"/>
                <a:gd name="connsiteX4" fmla="*/ 61472 w 176732"/>
                <a:gd name="connsiteY4" fmla="*/ 215153 h 345801"/>
                <a:gd name="connsiteX5" fmla="*/ 92208 w 176732"/>
                <a:gd name="connsiteY5" fmla="*/ 261257 h 345801"/>
                <a:gd name="connsiteX6" fmla="*/ 115260 w 176732"/>
                <a:gd name="connsiteY6" fmla="*/ 268941 h 345801"/>
                <a:gd name="connsiteX7" fmla="*/ 145996 w 176732"/>
                <a:gd name="connsiteY7" fmla="*/ 338097 h 345801"/>
                <a:gd name="connsiteX8" fmla="*/ 176732 w 176732"/>
                <a:gd name="connsiteY8" fmla="*/ 345781 h 34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732" h="345801">
                  <a:moveTo>
                    <a:pt x="0" y="0"/>
                  </a:moveTo>
                  <a:cubicBezTo>
                    <a:pt x="2561" y="17929"/>
                    <a:pt x="3611" y="36140"/>
                    <a:pt x="7684" y="53788"/>
                  </a:cubicBezTo>
                  <a:lnTo>
                    <a:pt x="30736" y="122944"/>
                  </a:lnTo>
                  <a:lnTo>
                    <a:pt x="53788" y="192100"/>
                  </a:lnTo>
                  <a:cubicBezTo>
                    <a:pt x="56349" y="199784"/>
                    <a:pt x="56979" y="208413"/>
                    <a:pt x="61472" y="215153"/>
                  </a:cubicBezTo>
                  <a:cubicBezTo>
                    <a:pt x="71717" y="230521"/>
                    <a:pt x="74686" y="255416"/>
                    <a:pt x="92208" y="261257"/>
                  </a:cubicBezTo>
                  <a:lnTo>
                    <a:pt x="115260" y="268941"/>
                  </a:lnTo>
                  <a:cubicBezTo>
                    <a:pt x="119956" y="283029"/>
                    <a:pt x="129391" y="324813"/>
                    <a:pt x="145996" y="338097"/>
                  </a:cubicBezTo>
                  <a:cubicBezTo>
                    <a:pt x="156613" y="346591"/>
                    <a:pt x="165649" y="345781"/>
                    <a:pt x="176732" y="3457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82481" y="3427079"/>
              <a:ext cx="153700" cy="215153"/>
            </a:xfrm>
            <a:custGeom>
              <a:avLst/>
              <a:gdLst>
                <a:gd name="connsiteX0" fmla="*/ 0 w 153700"/>
                <a:gd name="connsiteY0" fmla="*/ 215153 h 215153"/>
                <a:gd name="connsiteX1" fmla="*/ 46104 w 153700"/>
                <a:gd name="connsiteY1" fmla="*/ 207469 h 215153"/>
                <a:gd name="connsiteX2" fmla="*/ 99892 w 153700"/>
                <a:gd name="connsiteY2" fmla="*/ 145997 h 215153"/>
                <a:gd name="connsiteX3" fmla="*/ 115260 w 153700"/>
                <a:gd name="connsiteY3" fmla="*/ 122945 h 215153"/>
                <a:gd name="connsiteX4" fmla="*/ 138312 w 153700"/>
                <a:gd name="connsiteY4" fmla="*/ 76840 h 215153"/>
                <a:gd name="connsiteX5" fmla="*/ 145996 w 153700"/>
                <a:gd name="connsiteY5" fmla="*/ 30736 h 215153"/>
                <a:gd name="connsiteX6" fmla="*/ 153680 w 153700"/>
                <a:gd name="connsiteY6" fmla="*/ 0 h 2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00" h="215153">
                  <a:moveTo>
                    <a:pt x="0" y="215153"/>
                  </a:moveTo>
                  <a:cubicBezTo>
                    <a:pt x="15368" y="212592"/>
                    <a:pt x="31324" y="212396"/>
                    <a:pt x="46104" y="207469"/>
                  </a:cubicBezTo>
                  <a:cubicBezTo>
                    <a:pt x="73547" y="198321"/>
                    <a:pt x="85988" y="166854"/>
                    <a:pt x="99892" y="145997"/>
                  </a:cubicBezTo>
                  <a:lnTo>
                    <a:pt x="115260" y="122945"/>
                  </a:lnTo>
                  <a:cubicBezTo>
                    <a:pt x="129075" y="102222"/>
                    <a:pt x="133010" y="100699"/>
                    <a:pt x="138312" y="76840"/>
                  </a:cubicBezTo>
                  <a:cubicBezTo>
                    <a:pt x="141692" y="61631"/>
                    <a:pt x="142616" y="45945"/>
                    <a:pt x="145996" y="30736"/>
                  </a:cubicBezTo>
                  <a:cubicBezTo>
                    <a:pt x="154490" y="-7487"/>
                    <a:pt x="153680" y="19813"/>
                    <a:pt x="1536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483018" y="3649916"/>
              <a:ext cx="184417" cy="69156"/>
            </a:xfrm>
            <a:custGeom>
              <a:avLst/>
              <a:gdLst>
                <a:gd name="connsiteX0" fmla="*/ 0 w 184417"/>
                <a:gd name="connsiteY0" fmla="*/ 69156 h 69156"/>
                <a:gd name="connsiteX1" fmla="*/ 38421 w 184417"/>
                <a:gd name="connsiteY1" fmla="*/ 38420 h 69156"/>
                <a:gd name="connsiteX2" fmla="*/ 153681 w 184417"/>
                <a:gd name="connsiteY2" fmla="*/ 15368 h 69156"/>
                <a:gd name="connsiteX3" fmla="*/ 184417 w 184417"/>
                <a:gd name="connsiteY3" fmla="*/ 0 h 69156"/>
              </a:gdLst>
              <a:ahLst/>
              <a:cxnLst>
                <a:cxn ang="0">
                  <a:pos x="connsiteX0" y="connsiteY0"/>
                </a:cxn>
                <a:cxn ang="0">
                  <a:pos x="connsiteX1" y="connsiteY1"/>
                </a:cxn>
                <a:cxn ang="0">
                  <a:pos x="connsiteX2" y="connsiteY2"/>
                </a:cxn>
                <a:cxn ang="0">
                  <a:pos x="connsiteX3" y="connsiteY3"/>
                </a:cxn>
              </a:cxnLst>
              <a:rect l="l" t="t" r="r" b="b"/>
              <a:pathLst>
                <a:path w="184417" h="69156">
                  <a:moveTo>
                    <a:pt x="0" y="69156"/>
                  </a:moveTo>
                  <a:cubicBezTo>
                    <a:pt x="12807" y="58911"/>
                    <a:pt x="24023" y="46273"/>
                    <a:pt x="38421" y="38420"/>
                  </a:cubicBezTo>
                  <a:cubicBezTo>
                    <a:pt x="73267" y="19413"/>
                    <a:pt x="116048" y="19549"/>
                    <a:pt x="153681" y="15368"/>
                  </a:cubicBezTo>
                  <a:cubicBezTo>
                    <a:pt x="180169" y="6539"/>
                    <a:pt x="171006" y="13411"/>
                    <a:pt x="18441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751960" y="3003352"/>
              <a:ext cx="568618" cy="500567"/>
            </a:xfrm>
            <a:custGeom>
              <a:avLst/>
              <a:gdLst>
                <a:gd name="connsiteX0" fmla="*/ 0 w 568618"/>
                <a:gd name="connsiteY0" fmla="*/ 500567 h 500567"/>
                <a:gd name="connsiteX1" fmla="*/ 38420 w 568618"/>
                <a:gd name="connsiteY1" fmla="*/ 477515 h 500567"/>
                <a:gd name="connsiteX2" fmla="*/ 61472 w 568618"/>
                <a:gd name="connsiteY2" fmla="*/ 462147 h 500567"/>
                <a:gd name="connsiteX3" fmla="*/ 92208 w 568618"/>
                <a:gd name="connsiteY3" fmla="*/ 416043 h 500567"/>
                <a:gd name="connsiteX4" fmla="*/ 115260 w 568618"/>
                <a:gd name="connsiteY4" fmla="*/ 392991 h 500567"/>
                <a:gd name="connsiteX5" fmla="*/ 145996 w 568618"/>
                <a:gd name="connsiteY5" fmla="*/ 346887 h 500567"/>
                <a:gd name="connsiteX6" fmla="*/ 161364 w 568618"/>
                <a:gd name="connsiteY6" fmla="*/ 323835 h 500567"/>
                <a:gd name="connsiteX7" fmla="*/ 184416 w 568618"/>
                <a:gd name="connsiteY7" fmla="*/ 254678 h 500567"/>
                <a:gd name="connsiteX8" fmla="*/ 192101 w 568618"/>
                <a:gd name="connsiteY8" fmla="*/ 231626 h 500567"/>
                <a:gd name="connsiteX9" fmla="*/ 207469 w 568618"/>
                <a:gd name="connsiteY9" fmla="*/ 208574 h 500567"/>
                <a:gd name="connsiteX10" fmla="*/ 222837 w 568618"/>
                <a:gd name="connsiteY10" fmla="*/ 162470 h 500567"/>
                <a:gd name="connsiteX11" fmla="*/ 253573 w 568618"/>
                <a:gd name="connsiteY11" fmla="*/ 116366 h 500567"/>
                <a:gd name="connsiteX12" fmla="*/ 268941 w 568618"/>
                <a:gd name="connsiteY12" fmla="*/ 70261 h 500567"/>
                <a:gd name="connsiteX13" fmla="*/ 276625 w 568618"/>
                <a:gd name="connsiteY13" fmla="*/ 47209 h 500567"/>
                <a:gd name="connsiteX14" fmla="*/ 299677 w 568618"/>
                <a:gd name="connsiteY14" fmla="*/ 31841 h 500567"/>
                <a:gd name="connsiteX15" fmla="*/ 315045 w 568618"/>
                <a:gd name="connsiteY15" fmla="*/ 8789 h 500567"/>
                <a:gd name="connsiteX16" fmla="*/ 530198 w 568618"/>
                <a:gd name="connsiteY16" fmla="*/ 8789 h 500567"/>
                <a:gd name="connsiteX17" fmla="*/ 553250 w 568618"/>
                <a:gd name="connsiteY17" fmla="*/ 24157 h 500567"/>
                <a:gd name="connsiteX18" fmla="*/ 568618 w 568618"/>
                <a:gd name="connsiteY18" fmla="*/ 47209 h 50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618" h="500567">
                  <a:moveTo>
                    <a:pt x="0" y="500567"/>
                  </a:moveTo>
                  <a:cubicBezTo>
                    <a:pt x="12807" y="492883"/>
                    <a:pt x="25755" y="485431"/>
                    <a:pt x="38420" y="477515"/>
                  </a:cubicBezTo>
                  <a:cubicBezTo>
                    <a:pt x="46251" y="472620"/>
                    <a:pt x="55391" y="469097"/>
                    <a:pt x="61472" y="462147"/>
                  </a:cubicBezTo>
                  <a:cubicBezTo>
                    <a:pt x="73635" y="448247"/>
                    <a:pt x="79148" y="429103"/>
                    <a:pt x="92208" y="416043"/>
                  </a:cubicBezTo>
                  <a:cubicBezTo>
                    <a:pt x="99892" y="408359"/>
                    <a:pt x="108588" y="401569"/>
                    <a:pt x="115260" y="392991"/>
                  </a:cubicBezTo>
                  <a:cubicBezTo>
                    <a:pt x="126600" y="378412"/>
                    <a:pt x="135751" y="362255"/>
                    <a:pt x="145996" y="346887"/>
                  </a:cubicBezTo>
                  <a:lnTo>
                    <a:pt x="161364" y="323835"/>
                  </a:lnTo>
                  <a:lnTo>
                    <a:pt x="184416" y="254678"/>
                  </a:lnTo>
                  <a:cubicBezTo>
                    <a:pt x="186978" y="246994"/>
                    <a:pt x="187608" y="238365"/>
                    <a:pt x="192101" y="231626"/>
                  </a:cubicBezTo>
                  <a:cubicBezTo>
                    <a:pt x="197224" y="223942"/>
                    <a:pt x="203718" y="217013"/>
                    <a:pt x="207469" y="208574"/>
                  </a:cubicBezTo>
                  <a:cubicBezTo>
                    <a:pt x="214048" y="193771"/>
                    <a:pt x="213851" y="175949"/>
                    <a:pt x="222837" y="162470"/>
                  </a:cubicBezTo>
                  <a:cubicBezTo>
                    <a:pt x="233082" y="147102"/>
                    <a:pt x="247732" y="133888"/>
                    <a:pt x="253573" y="116366"/>
                  </a:cubicBezTo>
                  <a:lnTo>
                    <a:pt x="268941" y="70261"/>
                  </a:lnTo>
                  <a:cubicBezTo>
                    <a:pt x="271502" y="62577"/>
                    <a:pt x="269886" y="51702"/>
                    <a:pt x="276625" y="47209"/>
                  </a:cubicBezTo>
                  <a:lnTo>
                    <a:pt x="299677" y="31841"/>
                  </a:lnTo>
                  <a:cubicBezTo>
                    <a:pt x="304800" y="24157"/>
                    <a:pt x="306030" y="10792"/>
                    <a:pt x="315045" y="8789"/>
                  </a:cubicBezTo>
                  <a:cubicBezTo>
                    <a:pt x="388415" y="-7515"/>
                    <a:pt x="457429" y="2725"/>
                    <a:pt x="530198" y="8789"/>
                  </a:cubicBezTo>
                  <a:cubicBezTo>
                    <a:pt x="537882" y="13912"/>
                    <a:pt x="547481" y="16946"/>
                    <a:pt x="553250" y="24157"/>
                  </a:cubicBezTo>
                  <a:cubicBezTo>
                    <a:pt x="573636" y="49639"/>
                    <a:pt x="549074" y="47209"/>
                    <a:pt x="568618" y="472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9584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Forensic Scientist</a:t>
            </a:r>
          </a:p>
        </p:txBody>
      </p:sp>
      <p:sp>
        <p:nvSpPr>
          <p:cNvPr id="6" name="TextBox 5"/>
          <p:cNvSpPr txBox="1"/>
          <p:nvPr/>
        </p:nvSpPr>
        <p:spPr>
          <a:xfrm>
            <a:off x="3810000" y="457200"/>
            <a:ext cx="3352800" cy="738664"/>
          </a:xfrm>
          <a:prstGeom prst="rect">
            <a:avLst/>
          </a:prstGeom>
          <a:noFill/>
        </p:spPr>
        <p:txBody>
          <a:bodyPr wrap="square" rtlCol="0">
            <a:spAutoFit/>
          </a:bodyPr>
          <a:lstStyle/>
          <a:p>
            <a:r>
              <a:rPr lang="en-US" sz="1400" dirty="0" smtClean="0"/>
              <a:t>Compare patterns. </a:t>
            </a:r>
          </a:p>
          <a:p>
            <a:pPr marL="342900" indent="-342900">
              <a:buAutoNum type="arabicPeriod"/>
            </a:pPr>
            <a:r>
              <a:rPr lang="en-US" sz="1400" dirty="0" smtClean="0"/>
              <a:t>Mark a minutia in the Evidence Print.</a:t>
            </a:r>
          </a:p>
          <a:p>
            <a:pPr marL="342900" indent="-342900">
              <a:buAutoNum type="arabicPeriod"/>
            </a:pPr>
            <a:r>
              <a:rPr lang="en-US" sz="1400" dirty="0" smtClean="0"/>
              <a:t>Find a match in the suspect print.</a:t>
            </a:r>
          </a:p>
        </p:txBody>
      </p:sp>
      <p:sp>
        <p:nvSpPr>
          <p:cNvPr id="11" name="Rounded Rectangle 10"/>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AFIS</a:t>
            </a:r>
          </a:p>
        </p:txBody>
      </p:sp>
      <p:sp>
        <p:nvSpPr>
          <p:cNvPr id="12" name="TextBox 11"/>
          <p:cNvSpPr txBox="1"/>
          <p:nvPr/>
        </p:nvSpPr>
        <p:spPr>
          <a:xfrm>
            <a:off x="838200" y="1981200"/>
            <a:ext cx="2438400" cy="2862322"/>
          </a:xfrm>
          <a:prstGeom prst="rect">
            <a:avLst/>
          </a:prstGeom>
          <a:noFill/>
          <a:ln w="12700">
            <a:solidFill>
              <a:schemeClr val="tx1"/>
            </a:solidFill>
          </a:ln>
        </p:spPr>
        <p:txBody>
          <a:bodyPr wrap="square" rtlCol="0">
            <a:spAutoFit/>
          </a:bodyPr>
          <a:lstStyle/>
          <a:p>
            <a:r>
              <a:rPr lang="en-US" dirty="0" smtClean="0"/>
              <a:t>Picture of Evidence Print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9" name="TextBox 18"/>
          <p:cNvSpPr txBox="1"/>
          <p:nvPr/>
        </p:nvSpPr>
        <p:spPr>
          <a:xfrm>
            <a:off x="4084320" y="1985041"/>
            <a:ext cx="2545080" cy="2862322"/>
          </a:xfrm>
          <a:prstGeom prst="rect">
            <a:avLst/>
          </a:prstGeom>
          <a:noFill/>
          <a:ln w="12700">
            <a:solidFill>
              <a:schemeClr val="tx1"/>
            </a:solidFill>
          </a:ln>
        </p:spPr>
        <p:txBody>
          <a:bodyPr wrap="square" rtlCol="0">
            <a:spAutoFit/>
          </a:bodyPr>
          <a:lstStyle/>
          <a:p>
            <a:r>
              <a:rPr lang="en-US" dirty="0" smtClean="0"/>
              <a:t>Picture of Suspect Print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14" name="TextBox 13"/>
          <p:cNvSpPr txBox="1"/>
          <p:nvPr/>
        </p:nvSpPr>
        <p:spPr>
          <a:xfrm>
            <a:off x="838200" y="5181600"/>
            <a:ext cx="7391400" cy="1477328"/>
          </a:xfrm>
          <a:prstGeom prst="rect">
            <a:avLst/>
          </a:prstGeom>
          <a:noFill/>
        </p:spPr>
        <p:txBody>
          <a:bodyPr wrap="square" rtlCol="0">
            <a:spAutoFit/>
          </a:bodyPr>
          <a:lstStyle/>
          <a:p>
            <a:r>
              <a:rPr lang="en-US" dirty="0" smtClean="0"/>
              <a:t>You seem to be having trouble finding matching minutia. What is your conclusion?</a:t>
            </a:r>
          </a:p>
          <a:p>
            <a:pPr marL="342900" indent="-342900">
              <a:buAutoNum type="alphaLcPeriod"/>
            </a:pPr>
            <a:r>
              <a:rPr lang="en-US" dirty="0"/>
              <a:t>We do not have a match.  The </a:t>
            </a:r>
            <a:r>
              <a:rPr lang="en-US" dirty="0" smtClean="0"/>
              <a:t>minutia do not match.</a:t>
            </a:r>
            <a:endParaRPr lang="en-US" dirty="0"/>
          </a:p>
          <a:p>
            <a:pPr marL="342900" indent="-342900">
              <a:buAutoNum type="alphaLcPeriod"/>
            </a:pPr>
            <a:r>
              <a:rPr lang="en-US" dirty="0"/>
              <a:t>I need to look at the minutia before I draw a conclusion.</a:t>
            </a:r>
          </a:p>
          <a:p>
            <a:endParaRPr lang="en-US" i="1" dirty="0"/>
          </a:p>
        </p:txBody>
      </p:sp>
      <p:sp>
        <p:nvSpPr>
          <p:cNvPr id="15" name="Rounded Rectangle 14"/>
          <p:cNvSpPr/>
          <p:nvPr/>
        </p:nvSpPr>
        <p:spPr>
          <a:xfrm>
            <a:off x="7124700" y="3893263"/>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Reset</a:t>
            </a:r>
          </a:p>
        </p:txBody>
      </p:sp>
    </p:spTree>
    <p:extLst>
      <p:ext uri="{BB962C8B-B14F-4D97-AF65-F5344CB8AC3E}">
        <p14:creationId xmlns:p14="http://schemas.microsoft.com/office/powerpoint/2010/main" val="2087456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Ending animation with report of the prints at the scene and the arrest of the suspect at the scene.</a:t>
            </a:r>
            <a:endParaRPr lang="en-US" dirty="0"/>
          </a:p>
        </p:txBody>
      </p:sp>
    </p:spTree>
    <p:extLst>
      <p:ext uri="{BB962C8B-B14F-4D97-AF65-F5344CB8AC3E}">
        <p14:creationId xmlns:p14="http://schemas.microsoft.com/office/powerpoint/2010/main" val="522352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7" name="TextBox 6"/>
          <p:cNvSpPr txBox="1"/>
          <p:nvPr/>
        </p:nvSpPr>
        <p:spPr>
          <a:xfrm>
            <a:off x="838200" y="2133600"/>
            <a:ext cx="2209800" cy="1323439"/>
          </a:xfrm>
          <a:prstGeom prst="rect">
            <a:avLst/>
          </a:prstGeom>
          <a:noFill/>
          <a:ln w="12700">
            <a:solidFill>
              <a:schemeClr val="tx1"/>
            </a:solidFill>
          </a:ln>
        </p:spPr>
        <p:txBody>
          <a:bodyPr wrap="square" rtlCol="0">
            <a:spAutoFit/>
          </a:bodyPr>
          <a:lstStyle/>
          <a:p>
            <a:r>
              <a:rPr lang="en-US" sz="1600" dirty="0" smtClean="0"/>
              <a:t>Drinking glass </a:t>
            </a:r>
          </a:p>
          <a:p>
            <a:r>
              <a:rPr lang="en-US" sz="1600" dirty="0" smtClean="0"/>
              <a:t>(clear background, non-porous)</a:t>
            </a:r>
          </a:p>
          <a:p>
            <a:r>
              <a:rPr lang="en-US" sz="1600" dirty="0" smtClean="0"/>
              <a:t>Dust at scene</a:t>
            </a:r>
            <a:endParaRPr lang="en-US" sz="1600" dirty="0"/>
          </a:p>
          <a:p>
            <a:r>
              <a:rPr lang="en-US" sz="1600" i="1" dirty="0" smtClean="0"/>
              <a:t>FP victim</a:t>
            </a:r>
            <a:endParaRPr lang="en-US" sz="1600" dirty="0"/>
          </a:p>
        </p:txBody>
      </p:sp>
      <p:sp>
        <p:nvSpPr>
          <p:cNvPr id="8" name="TextBox 7"/>
          <p:cNvSpPr txBox="1"/>
          <p:nvPr/>
        </p:nvSpPr>
        <p:spPr>
          <a:xfrm>
            <a:off x="3352800" y="2133600"/>
            <a:ext cx="2209800" cy="1323439"/>
          </a:xfrm>
          <a:prstGeom prst="rect">
            <a:avLst/>
          </a:prstGeom>
          <a:noFill/>
          <a:ln w="12700">
            <a:solidFill>
              <a:schemeClr val="tx1"/>
            </a:solidFill>
          </a:ln>
        </p:spPr>
        <p:txBody>
          <a:bodyPr wrap="square" rtlCol="0">
            <a:spAutoFit/>
          </a:bodyPr>
          <a:lstStyle/>
          <a:p>
            <a:r>
              <a:rPr lang="en-US" sz="1600" dirty="0" smtClean="0"/>
              <a:t>Door handle</a:t>
            </a:r>
          </a:p>
          <a:p>
            <a:r>
              <a:rPr lang="en-US" sz="1600" dirty="0" smtClean="0"/>
              <a:t>(cannot remove, non-porous)</a:t>
            </a:r>
          </a:p>
          <a:p>
            <a:r>
              <a:rPr lang="en-US" sz="1600" dirty="0" smtClean="0"/>
              <a:t>Dust at scene</a:t>
            </a:r>
          </a:p>
          <a:p>
            <a:r>
              <a:rPr lang="en-US" sz="1600" i="1" dirty="0" smtClean="0"/>
              <a:t>No fingerprint</a:t>
            </a:r>
            <a:endParaRPr lang="en-US" sz="1600" dirty="0"/>
          </a:p>
        </p:txBody>
      </p:sp>
      <p:sp>
        <p:nvSpPr>
          <p:cNvPr id="11" name="TextBox 10"/>
          <p:cNvSpPr txBox="1"/>
          <p:nvPr/>
        </p:nvSpPr>
        <p:spPr>
          <a:xfrm>
            <a:off x="5791200" y="2133600"/>
            <a:ext cx="2209800" cy="1323439"/>
          </a:xfrm>
          <a:prstGeom prst="rect">
            <a:avLst/>
          </a:prstGeom>
          <a:noFill/>
          <a:ln w="12700">
            <a:solidFill>
              <a:schemeClr val="tx1"/>
            </a:solidFill>
          </a:ln>
        </p:spPr>
        <p:txBody>
          <a:bodyPr wrap="square" rtlCol="0">
            <a:spAutoFit/>
          </a:bodyPr>
          <a:lstStyle/>
          <a:p>
            <a:r>
              <a:rPr lang="en-US" sz="1600" dirty="0" smtClean="0"/>
              <a:t>Gun on floor</a:t>
            </a:r>
            <a:endParaRPr lang="en-US" sz="1600" dirty="0"/>
          </a:p>
          <a:p>
            <a:r>
              <a:rPr lang="en-US" sz="1600" dirty="0" smtClean="0"/>
              <a:t>(dark background, non-porous)</a:t>
            </a:r>
          </a:p>
          <a:p>
            <a:r>
              <a:rPr lang="en-US" sz="1600" dirty="0" smtClean="0"/>
              <a:t>Collect, fume at lab</a:t>
            </a:r>
          </a:p>
          <a:p>
            <a:r>
              <a:rPr lang="en-US" sz="1600" i="1" dirty="0" smtClean="0"/>
              <a:t>FP suspect</a:t>
            </a:r>
            <a:endParaRPr lang="en-US" sz="1600" dirty="0"/>
          </a:p>
        </p:txBody>
      </p:sp>
      <p:sp>
        <p:nvSpPr>
          <p:cNvPr id="2" name="TextBox 1"/>
          <p:cNvSpPr txBox="1"/>
          <p:nvPr/>
        </p:nvSpPr>
        <p:spPr>
          <a:xfrm>
            <a:off x="3352800" y="457200"/>
            <a:ext cx="4876800" cy="1600438"/>
          </a:xfrm>
          <a:prstGeom prst="rect">
            <a:avLst/>
          </a:prstGeom>
          <a:noFill/>
        </p:spPr>
        <p:txBody>
          <a:bodyPr wrap="square" rtlCol="0">
            <a:spAutoFit/>
          </a:bodyPr>
          <a:lstStyle/>
          <a:p>
            <a:r>
              <a:rPr lang="en-US" sz="1400" dirty="0" smtClean="0"/>
              <a:t>Picture </a:t>
            </a:r>
            <a:r>
              <a:rPr lang="en-US" sz="1400" dirty="0"/>
              <a:t>of entire </a:t>
            </a:r>
            <a:r>
              <a:rPr lang="en-US" sz="1400" dirty="0" smtClean="0"/>
              <a:t>room?  </a:t>
            </a:r>
            <a:r>
              <a:rPr lang="en-US" sz="1400" dirty="0"/>
              <a:t>Point and click on different objects.  Objects </a:t>
            </a:r>
            <a:r>
              <a:rPr lang="en-US" sz="1400" dirty="0" smtClean="0"/>
              <a:t>can be non-removable non-porous (door knob), removable non-porous (gun, bottle), or removable porous (paper).  Objects will contain visible prints, latent prints, or no prints.  If visible, student must collect using correct method.  If latent, student must develop using proper method. What should happen if an unimportant area of the room is clicked?</a:t>
            </a:r>
            <a:endParaRPr lang="en-US" sz="1400" dirty="0"/>
          </a:p>
        </p:txBody>
      </p:sp>
      <p:sp>
        <p:nvSpPr>
          <p:cNvPr id="10" name="TextBox 9"/>
          <p:cNvSpPr txBox="1"/>
          <p:nvPr/>
        </p:nvSpPr>
        <p:spPr>
          <a:xfrm>
            <a:off x="838200" y="3804523"/>
            <a:ext cx="2209800" cy="1107996"/>
          </a:xfrm>
          <a:prstGeom prst="rect">
            <a:avLst/>
          </a:prstGeom>
          <a:noFill/>
          <a:ln w="12700">
            <a:solidFill>
              <a:schemeClr val="tx1"/>
            </a:solidFill>
          </a:ln>
        </p:spPr>
        <p:txBody>
          <a:bodyPr wrap="square" rtlCol="0">
            <a:spAutoFit/>
          </a:bodyPr>
          <a:lstStyle/>
          <a:p>
            <a:r>
              <a:rPr lang="en-US" sz="1600" dirty="0" smtClean="0"/>
              <a:t>Newspaper</a:t>
            </a:r>
          </a:p>
          <a:p>
            <a:r>
              <a:rPr lang="en-US" sz="1600" dirty="0" smtClean="0"/>
              <a:t>(porous item)</a:t>
            </a:r>
          </a:p>
          <a:p>
            <a:r>
              <a:rPr lang="en-US" sz="1600" dirty="0" smtClean="0"/>
              <a:t>Collect, </a:t>
            </a:r>
            <a:r>
              <a:rPr lang="en-US" sz="1600" dirty="0" err="1" smtClean="0"/>
              <a:t>ninhydrin</a:t>
            </a:r>
            <a:r>
              <a:rPr lang="en-US" sz="1600" dirty="0" smtClean="0"/>
              <a:t> at lab</a:t>
            </a:r>
          </a:p>
          <a:p>
            <a:r>
              <a:rPr lang="en-US" sz="1600" i="1" dirty="0" smtClean="0"/>
              <a:t>FP print</a:t>
            </a:r>
          </a:p>
        </p:txBody>
      </p:sp>
      <p:sp>
        <p:nvSpPr>
          <p:cNvPr id="12" name="TextBox 11"/>
          <p:cNvSpPr txBox="1"/>
          <p:nvPr/>
        </p:nvSpPr>
        <p:spPr>
          <a:xfrm>
            <a:off x="3352800" y="3804523"/>
            <a:ext cx="2209800" cy="1077218"/>
          </a:xfrm>
          <a:prstGeom prst="rect">
            <a:avLst/>
          </a:prstGeom>
          <a:noFill/>
          <a:ln w="12700">
            <a:solidFill>
              <a:schemeClr val="tx1"/>
            </a:solidFill>
          </a:ln>
        </p:spPr>
        <p:txBody>
          <a:bodyPr wrap="square" rtlCol="0">
            <a:spAutoFit/>
          </a:bodyPr>
          <a:lstStyle/>
          <a:p>
            <a:r>
              <a:rPr lang="en-US" sz="1600" dirty="0" smtClean="0"/>
              <a:t>Paper document</a:t>
            </a:r>
          </a:p>
          <a:p>
            <a:r>
              <a:rPr lang="en-US" sz="1600" dirty="0" smtClean="0"/>
              <a:t>(porous)</a:t>
            </a:r>
          </a:p>
          <a:p>
            <a:r>
              <a:rPr lang="en-US" sz="1600" dirty="0" smtClean="0"/>
              <a:t>Collect, </a:t>
            </a:r>
            <a:r>
              <a:rPr lang="en-US" sz="1600" dirty="0" err="1" smtClean="0"/>
              <a:t>ninhydrin</a:t>
            </a:r>
            <a:r>
              <a:rPr lang="en-US" sz="1600" dirty="0" smtClean="0"/>
              <a:t> at lab</a:t>
            </a:r>
          </a:p>
          <a:p>
            <a:r>
              <a:rPr lang="en-US" sz="1600" i="1" dirty="0"/>
              <a:t>No fingerprint</a:t>
            </a:r>
            <a:endParaRPr lang="en-US" sz="1600" dirty="0"/>
          </a:p>
        </p:txBody>
      </p:sp>
      <p:sp>
        <p:nvSpPr>
          <p:cNvPr id="13" name="TextBox 12"/>
          <p:cNvSpPr txBox="1"/>
          <p:nvPr/>
        </p:nvSpPr>
        <p:spPr>
          <a:xfrm>
            <a:off x="5794248" y="3804523"/>
            <a:ext cx="2209800" cy="1323439"/>
          </a:xfrm>
          <a:prstGeom prst="rect">
            <a:avLst/>
          </a:prstGeom>
          <a:noFill/>
          <a:ln w="12700">
            <a:solidFill>
              <a:schemeClr val="tx1"/>
            </a:solidFill>
          </a:ln>
        </p:spPr>
        <p:txBody>
          <a:bodyPr wrap="square" rtlCol="0">
            <a:spAutoFit/>
          </a:bodyPr>
          <a:lstStyle/>
          <a:p>
            <a:r>
              <a:rPr lang="en-US" sz="1600" dirty="0" smtClean="0"/>
              <a:t>Soda can</a:t>
            </a:r>
          </a:p>
          <a:p>
            <a:r>
              <a:rPr lang="en-US" sz="1600" dirty="0" smtClean="0"/>
              <a:t>(complex background, non-porous)</a:t>
            </a:r>
          </a:p>
          <a:p>
            <a:r>
              <a:rPr lang="en-US" sz="1600" dirty="0" smtClean="0"/>
              <a:t>Collect, fume at lab</a:t>
            </a:r>
          </a:p>
          <a:p>
            <a:r>
              <a:rPr lang="en-US" sz="1600" i="1" dirty="0"/>
              <a:t>No fingerprint</a:t>
            </a:r>
            <a:endParaRPr lang="en-US" sz="1600" dirty="0"/>
          </a:p>
        </p:txBody>
      </p:sp>
      <p:sp>
        <p:nvSpPr>
          <p:cNvPr id="14" name="Rounded Rectangle 13"/>
          <p:cNvSpPr/>
          <p:nvPr/>
        </p:nvSpPr>
        <p:spPr>
          <a:xfrm>
            <a:off x="838200" y="5301362"/>
            <a:ext cx="26670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Crime Lab</a:t>
            </a:r>
            <a:endParaRPr lang="en-US" dirty="0">
              <a:solidFill>
                <a:schemeClr val="tx1"/>
              </a:solidFill>
            </a:endParaRPr>
          </a:p>
        </p:txBody>
      </p:sp>
      <p:sp>
        <p:nvSpPr>
          <p:cNvPr id="15" name="Rounded Rectangle 14"/>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6" name="TextBox 15"/>
          <p:cNvSpPr txBox="1"/>
          <p:nvPr/>
        </p:nvSpPr>
        <p:spPr>
          <a:xfrm>
            <a:off x="3810000" y="5296897"/>
            <a:ext cx="4194048" cy="923330"/>
          </a:xfrm>
          <a:prstGeom prst="rect">
            <a:avLst/>
          </a:prstGeom>
          <a:noFill/>
        </p:spPr>
        <p:txBody>
          <a:bodyPr wrap="square" rtlCol="0">
            <a:spAutoFit/>
          </a:bodyPr>
          <a:lstStyle/>
          <a:p>
            <a:r>
              <a:rPr lang="en-US" i="1" dirty="0" smtClean="0"/>
              <a:t>Not yet!  Be sure to collect or process all items at the scene before going to the crime lab.</a:t>
            </a:r>
            <a:endParaRPr lang="en-US" i="1" dirty="0"/>
          </a:p>
        </p:txBody>
      </p:sp>
    </p:spTree>
    <p:extLst>
      <p:ext uri="{BB962C8B-B14F-4D97-AF65-F5344CB8AC3E}">
        <p14:creationId xmlns:p14="http://schemas.microsoft.com/office/powerpoint/2010/main" val="270335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Drinking Glass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8"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646331"/>
          </a:xfrm>
          <a:prstGeom prst="rect">
            <a:avLst/>
          </a:prstGeom>
          <a:noFill/>
        </p:spPr>
        <p:txBody>
          <a:bodyPr wrap="square" rtlCol="0">
            <a:spAutoFit/>
          </a:bodyPr>
          <a:lstStyle/>
          <a:p>
            <a:r>
              <a:rPr lang="en-US" i="1" dirty="0" smtClean="0"/>
              <a:t>You are unable to fume with superglue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Drinking Glass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err="1" smtClean="0"/>
              <a:t>Ninhydrin</a:t>
            </a:r>
            <a:r>
              <a:rPr lang="en-US" i="1" dirty="0" smtClean="0"/>
              <a:t> works best on porous items.  Besides, you would not be able to apply </a:t>
            </a:r>
            <a:r>
              <a:rPr lang="en-US" i="1" dirty="0" err="1" smtClean="0"/>
              <a:t>ninhydrin</a:t>
            </a:r>
            <a:r>
              <a:rPr lang="en-US" i="1" dirty="0" smtClean="0"/>
              <a:t> to an item at the crime scene.  Try something else.</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39551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Drinking Glass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931620"/>
            <a:ext cx="4724400" cy="923330"/>
          </a:xfrm>
          <a:prstGeom prst="rect">
            <a:avLst/>
          </a:prstGeom>
          <a:noFill/>
        </p:spPr>
        <p:txBody>
          <a:bodyPr wrap="square" rtlCol="0">
            <a:spAutoFit/>
          </a:bodyPr>
          <a:lstStyle/>
          <a:p>
            <a:r>
              <a:rPr lang="en-US" i="1" dirty="0" smtClean="0"/>
              <a:t>You could collect this item, but this glass is a nonporous item that is clear.  Try something else before you lug it back to the crime lab.</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415967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600200"/>
            <a:ext cx="2209800" cy="2585323"/>
          </a:xfrm>
          <a:prstGeom prst="rect">
            <a:avLst/>
          </a:prstGeom>
          <a:noFill/>
          <a:ln w="12700">
            <a:solidFill>
              <a:schemeClr val="tx1"/>
            </a:solidFill>
          </a:ln>
        </p:spPr>
        <p:txBody>
          <a:bodyPr wrap="square" rtlCol="0">
            <a:spAutoFit/>
          </a:bodyPr>
          <a:lstStyle/>
          <a:p>
            <a:r>
              <a:rPr lang="en-US" dirty="0" smtClean="0"/>
              <a:t>Drinking Glass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Rounded Rectangle 8"/>
          <p:cNvSpPr/>
          <p:nvPr/>
        </p:nvSpPr>
        <p:spPr>
          <a:xfrm>
            <a:off x="6094399" y="4931620"/>
            <a:ext cx="1906601"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Back to Crime Scene</a:t>
            </a:r>
            <a:endParaRPr lang="en-US" sz="1400" dirty="0">
              <a:solidFill>
                <a:schemeClr val="tx1"/>
              </a:solidFill>
            </a:endParaRPr>
          </a:p>
        </p:txBody>
      </p:sp>
      <p:sp>
        <p:nvSpPr>
          <p:cNvPr id="10" name="Rounded Rectangle 9"/>
          <p:cNvSpPr/>
          <p:nvPr/>
        </p:nvSpPr>
        <p:spPr>
          <a:xfrm>
            <a:off x="914400" y="448734"/>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CSI</a:t>
            </a:r>
          </a:p>
        </p:txBody>
      </p:sp>
      <p:sp>
        <p:nvSpPr>
          <p:cNvPr id="11" name="TextBox 10"/>
          <p:cNvSpPr txBox="1"/>
          <p:nvPr/>
        </p:nvSpPr>
        <p:spPr>
          <a:xfrm>
            <a:off x="3581400" y="457200"/>
            <a:ext cx="4648200" cy="369332"/>
          </a:xfrm>
          <a:prstGeom prst="rect">
            <a:avLst/>
          </a:prstGeom>
          <a:noFill/>
          <a:ln w="12700">
            <a:solidFill>
              <a:schemeClr val="tx1"/>
            </a:solidFill>
          </a:ln>
        </p:spPr>
        <p:txBody>
          <a:bodyPr wrap="square" rtlCol="0">
            <a:spAutoFit/>
          </a:bodyPr>
          <a:lstStyle/>
          <a:p>
            <a:r>
              <a:rPr lang="en-US" dirty="0" smtClean="0"/>
              <a:t>What do you want to do?</a:t>
            </a:r>
            <a:endParaRPr lang="en-US" dirty="0"/>
          </a:p>
        </p:txBody>
      </p:sp>
      <p:sp>
        <p:nvSpPr>
          <p:cNvPr id="13" name="Rounded Rectangle 12"/>
          <p:cNvSpPr/>
          <p:nvPr/>
        </p:nvSpPr>
        <p:spPr>
          <a:xfrm>
            <a:off x="4343400" y="2743200"/>
            <a:ext cx="1676400" cy="914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Powder</a:t>
            </a:r>
            <a:endParaRPr lang="en-US" dirty="0">
              <a:solidFill>
                <a:schemeClr val="tx1"/>
              </a:solidFill>
            </a:endParaRPr>
          </a:p>
        </p:txBody>
      </p:sp>
      <p:sp>
        <p:nvSpPr>
          <p:cNvPr id="15" name="Rounded Rectangle 14"/>
          <p:cNvSpPr/>
          <p:nvPr/>
        </p:nvSpPr>
        <p:spPr>
          <a:xfrm>
            <a:off x="6324600" y="1600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Collect Item</a:t>
            </a:r>
            <a:endParaRPr lang="en-US" dirty="0">
              <a:solidFill>
                <a:schemeClr val="tx1"/>
              </a:solidFill>
            </a:endParaRPr>
          </a:p>
        </p:txBody>
      </p:sp>
      <p:sp>
        <p:nvSpPr>
          <p:cNvPr id="16" name="Rounded Rectangle 15"/>
          <p:cNvSpPr/>
          <p:nvPr/>
        </p:nvSpPr>
        <p:spPr>
          <a:xfrm>
            <a:off x="6324600" y="2743200"/>
            <a:ext cx="1676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a:t>
            </a:r>
            <a:r>
              <a:rPr lang="en-US" dirty="0" err="1">
                <a:solidFill>
                  <a:schemeClr val="tx1"/>
                </a:solidFill>
              </a:rPr>
              <a:t>N</a:t>
            </a:r>
            <a:r>
              <a:rPr lang="en-US" dirty="0" err="1" smtClean="0">
                <a:solidFill>
                  <a:schemeClr val="tx1"/>
                </a:solidFill>
              </a:rPr>
              <a:t>inhydrin</a:t>
            </a:r>
            <a:endParaRPr lang="en-US" dirty="0">
              <a:solidFill>
                <a:schemeClr val="tx1"/>
              </a:solidFill>
            </a:endParaRPr>
          </a:p>
        </p:txBody>
      </p:sp>
      <p:sp>
        <p:nvSpPr>
          <p:cNvPr id="18" name="Rounded Rectangle 17"/>
          <p:cNvSpPr/>
          <p:nvPr/>
        </p:nvSpPr>
        <p:spPr>
          <a:xfrm>
            <a:off x="2171700" y="457200"/>
            <a:ext cx="11049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Picture</a:t>
            </a:r>
          </a:p>
          <a:p>
            <a:pPr algn="ctr"/>
            <a:r>
              <a:rPr lang="en-US" sz="1400" dirty="0" smtClean="0">
                <a:solidFill>
                  <a:schemeClr val="tx1"/>
                </a:solidFill>
              </a:rPr>
              <a:t>Crime Scene</a:t>
            </a:r>
          </a:p>
        </p:txBody>
      </p:sp>
      <p:sp>
        <p:nvSpPr>
          <p:cNvPr id="19" name="TextBox 18"/>
          <p:cNvSpPr txBox="1"/>
          <p:nvPr/>
        </p:nvSpPr>
        <p:spPr>
          <a:xfrm>
            <a:off x="914400" y="4648200"/>
            <a:ext cx="4724400" cy="2031325"/>
          </a:xfrm>
          <a:prstGeom prst="rect">
            <a:avLst/>
          </a:prstGeom>
          <a:noFill/>
        </p:spPr>
        <p:txBody>
          <a:bodyPr wrap="square" rtlCol="0">
            <a:spAutoFit/>
          </a:bodyPr>
          <a:lstStyle/>
          <a:p>
            <a:r>
              <a:rPr lang="en-US" i="1" dirty="0" smtClean="0"/>
              <a:t>A brush and black powder is ideal for processing a clear, nonporous piece of evidence at the scene.  Using the powder, you reveal a fingerprint!  You photograph and collect the print using a tape lift.  All items are packaged correctly.  Return to the crime scene to process more evidence, or finish up. </a:t>
            </a:r>
            <a:endParaRPr lang="en-US" i="1" dirty="0"/>
          </a:p>
        </p:txBody>
      </p:sp>
      <p:sp>
        <p:nvSpPr>
          <p:cNvPr id="20" name="Rounded Rectangle 19"/>
          <p:cNvSpPr/>
          <p:nvPr/>
        </p:nvSpPr>
        <p:spPr>
          <a:xfrm>
            <a:off x="4343400" y="1600200"/>
            <a:ext cx="1676400" cy="8811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Superglue</a:t>
            </a:r>
            <a:endParaRPr lang="en-US" dirty="0">
              <a:solidFill>
                <a:schemeClr val="tx1"/>
              </a:solidFill>
            </a:endParaRPr>
          </a:p>
        </p:txBody>
      </p:sp>
    </p:spTree>
    <p:extLst>
      <p:ext uri="{BB962C8B-B14F-4D97-AF65-F5344CB8AC3E}">
        <p14:creationId xmlns:p14="http://schemas.microsoft.com/office/powerpoint/2010/main" val="96233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2823</Words>
  <Application>Microsoft Office PowerPoint</Application>
  <PresentationFormat>On-screen Show (4:3)</PresentationFormat>
  <Paragraphs>851</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NOT PART OF THE LESSON</vt:lpstr>
      <vt:lpstr>Opening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jglinvil</dc:creator>
  <cp:lastModifiedBy>Jason G Linville</cp:lastModifiedBy>
  <cp:revision>46</cp:revision>
  <dcterms:created xsi:type="dcterms:W3CDTF">2013-10-30T19:44:42Z</dcterms:created>
  <dcterms:modified xsi:type="dcterms:W3CDTF">2015-02-26T21:29:47Z</dcterms:modified>
</cp:coreProperties>
</file>