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us-west-2b.online.tableau.com/#/site/subhikshas/workbooks/607034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42F2ABC-78D2-4B0D-BF35-35495A40E7E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sheets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53EA047-E7B8-4AC1-A112-8604F8148A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5/1/2023 6:01:53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BD684BC7-4FE9-4A7A-BB3D-43290861D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719"/>
            <a:ext cx="12192000" cy="49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2023-05-01T06:01:53Z</dcterms:created>
  <dcterms:modified xsi:type="dcterms:W3CDTF">2023-05-01T06:01:53Z</dcterms:modified>
</cp:coreProperties>
</file>