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1269A2-9A98-9849-B5A2-8B2166256F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2D9F0-872D-2F4E-AE92-FFF6E141B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7E6A75-4592-F74F-AB18-530A54BC3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2C1C5C-7F63-1940-951B-18CF91255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1A26AF-F17F-FA46-82E3-537C6A13F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60149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E5B6A-7270-DD4F-A3A6-B59663C0B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65B6A7-DA37-2743-B04E-83B76605CF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3BEA74-3AE7-4643-A3DB-85741C32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E44BAD-BAD6-3345-84BB-8CE5EE1ED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48487A-7DC5-BF4F-98B1-590B3CE96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999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81D0AEA-A9DE-B048-AD43-891409CAC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4E2D42-0A3C-2141-B923-AD8EEC34A3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63FDF0-4701-CB49-A257-205D76D72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9354B7-EC8C-814F-9922-0801C25BC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F5E445-CD12-0A4F-A2C4-587C80AA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49019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C8DCD-5C3A-F74E-979A-5FD7744E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C23A98-15B8-0849-B0FE-533983F3F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C91BF4-AE63-C84D-86F3-3B3399458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0B9D8B-7A55-864D-B056-9A2308710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E6D072-EC00-F84C-BF9F-D541E9398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167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955C68-B38E-A04E-86DB-63C8A7F79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4FCE51D-07C0-DD48-8451-8E57BFF4E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7F5F8C-DD67-B148-A4C3-16488A855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52F4C6-83FA-7B4F-8D8B-455C0C25F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D45EBD-7B5A-C342-B10A-F1BDEAE25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25277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ACEA18-70C3-5A48-9AC2-5AC18DF0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F0498F-D78A-6D40-B5D1-4CC319E9E0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849612E-6686-164D-9DCD-E3643FB9D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93CA2E-4AC8-4C4E-BB71-A92868F0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67EF1C-8946-B447-88D1-625045F12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373DB1-D18D-A846-9EC2-03F32FE8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329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60D98B-072D-5043-8225-51ABCC02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C50EF0-353B-834C-AD55-8938B0DF1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DE35A5-5B9C-6F42-8472-D55AC40E2E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6E2846B-73B8-AB42-9FCB-57B8054AD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76BC913-2941-D945-B187-BA9E21AA8A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28CE52-F2DA-BC44-A6DD-8A2A68B56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D4E8374-76AD-904E-9E47-6E3303C9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E62FD74-57D8-844E-B403-E1CD6E7D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74104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0FFD4E-100A-D844-8EA6-8EE802658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479B611-1FB4-874E-9C5B-24298BCFD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6A2D7E-771D-1E49-8187-6AFE5387C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9F69FD-5F46-AA4F-93C9-7503D2AAC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5105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6DB6309-8815-784D-9B90-6728A0B8C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41E1E5-338B-AF47-9A0F-1510F6A2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EF820B-AA9D-704C-BB49-38B65205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24310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A4D04-4B1A-1446-8EC5-F4A224538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2A11A-99AB-ED43-BC71-719898EB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F071E15-F38C-544C-9051-7494BB249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0146CE-D2B2-164C-B68E-6069206B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D16493-A7DB-E348-83F5-74CE63E61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BA1A5-0E57-D54B-80E1-30043DE4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306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8A69B7-9AC6-A147-B7A7-0E602305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957805C-FB2F-FA49-BF7B-F5AF15B96D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350994-FDEA-AF40-9A44-0B5C71112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98FD3A-1335-A840-88D4-CC66A52AD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0505D3-8970-E340-BA25-CE5AF010E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04D01A-024B-534A-B73E-0A0CF03A1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17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14C65D4-30F5-CA45-AC3A-D9480D23F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525457-1F99-5C4E-970F-D0B0DB89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39F13A-204A-B64D-BEC8-B33BD919BD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20F94A-C576-8449-A908-FA51BA1FCADC}" type="datetimeFigureOut">
              <a:t>2019. 12. 6.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76A38-2EDA-F845-8FB0-3243142DA5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EB4677-7AE2-BC46-A188-AD6A0CCDD1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987C2B-1F61-DF46-96DB-2DF8DC5BE1FB}" type="slidenum"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13014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8680F32-F12A-4E4E-AAE9-0363E18065E8}"/>
              </a:ext>
            </a:extLst>
          </p:cNvPr>
          <p:cNvSpPr/>
          <p:nvPr/>
        </p:nvSpPr>
        <p:spPr>
          <a:xfrm>
            <a:off x="2351281" y="1817916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회원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927157-38F8-5B4F-806F-22F79ABF8B9C}"/>
              </a:ext>
            </a:extLst>
          </p:cNvPr>
          <p:cNvSpPr/>
          <p:nvPr/>
        </p:nvSpPr>
        <p:spPr>
          <a:xfrm>
            <a:off x="5584391" y="555172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댓글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C7D2B9F-7109-F84F-92AA-F8B351F64B64}"/>
              </a:ext>
            </a:extLst>
          </p:cNvPr>
          <p:cNvSpPr/>
          <p:nvPr/>
        </p:nvSpPr>
        <p:spPr>
          <a:xfrm>
            <a:off x="5584391" y="1817916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게시글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D598DB-F7AC-2846-8429-FB0870DE0B01}"/>
              </a:ext>
            </a:extLst>
          </p:cNvPr>
          <p:cNvSpPr/>
          <p:nvPr/>
        </p:nvSpPr>
        <p:spPr>
          <a:xfrm>
            <a:off x="8632392" y="283026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리뷰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491D7D-3AC6-0B4B-8902-C00B3B54A910}"/>
              </a:ext>
            </a:extLst>
          </p:cNvPr>
          <p:cNvSpPr/>
          <p:nvPr/>
        </p:nvSpPr>
        <p:spPr>
          <a:xfrm>
            <a:off x="8632392" y="1273626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>
                <a:solidFill>
                  <a:schemeClr val="tx1"/>
                </a:solidFill>
              </a:rPr>
              <a:t>QnA</a:t>
            </a:r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D4E5B0-9BCB-0D40-8B86-CA845AABF00C}"/>
              </a:ext>
            </a:extLst>
          </p:cNvPr>
          <p:cNvSpPr/>
          <p:nvPr/>
        </p:nvSpPr>
        <p:spPr>
          <a:xfrm>
            <a:off x="8632392" y="2264226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후기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6E183C9-2F4C-DD4F-B6DA-9E15B7589467}"/>
              </a:ext>
            </a:extLst>
          </p:cNvPr>
          <p:cNvSpPr/>
          <p:nvPr/>
        </p:nvSpPr>
        <p:spPr>
          <a:xfrm>
            <a:off x="2960935" y="5519059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주문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65F0FC7-C879-9F40-A20F-A3AADEEDFE2A}"/>
              </a:ext>
            </a:extLst>
          </p:cNvPr>
          <p:cNvSpPr/>
          <p:nvPr/>
        </p:nvSpPr>
        <p:spPr>
          <a:xfrm>
            <a:off x="5664944" y="5519059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주문상품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1F8D02F-0F5F-9A41-919E-E174350E4059}"/>
              </a:ext>
            </a:extLst>
          </p:cNvPr>
          <p:cNvSpPr/>
          <p:nvPr/>
        </p:nvSpPr>
        <p:spPr>
          <a:xfrm>
            <a:off x="8284049" y="5519059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상품상세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C51D847-AD29-C240-9675-6DE23304C00F}"/>
              </a:ext>
            </a:extLst>
          </p:cNvPr>
          <p:cNvSpPr/>
          <p:nvPr/>
        </p:nvSpPr>
        <p:spPr>
          <a:xfrm>
            <a:off x="4505085" y="4493982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장바구니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171F14B-16C2-CE49-BEFE-8273D83C98D8}"/>
              </a:ext>
            </a:extLst>
          </p:cNvPr>
          <p:cNvSpPr/>
          <p:nvPr/>
        </p:nvSpPr>
        <p:spPr>
          <a:xfrm>
            <a:off x="8280772" y="4247437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상품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CCD6A9F-D5D7-074D-B145-A61F6802403A}"/>
              </a:ext>
            </a:extLst>
          </p:cNvPr>
          <p:cNvSpPr/>
          <p:nvPr/>
        </p:nvSpPr>
        <p:spPr>
          <a:xfrm>
            <a:off x="8275916" y="3181355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카테고리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42383D9-703C-F745-BD73-D8370B7CA2D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6868136" y="560611"/>
            <a:ext cx="1764256" cy="125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A62B48A0-959D-6B47-AEAA-EE0B48A8E50F}"/>
              </a:ext>
            </a:extLst>
          </p:cNvPr>
          <p:cNvCxnSpPr>
            <a:cxnSpLocks/>
            <a:stCxn id="8" idx="1"/>
            <a:endCxn id="6" idx="3"/>
          </p:cNvCxnSpPr>
          <p:nvPr/>
        </p:nvCxnSpPr>
        <p:spPr>
          <a:xfrm flipH="1">
            <a:off x="6858019" y="1551211"/>
            <a:ext cx="1774373" cy="5442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95C3A69-D5BE-A74E-98A7-4D0ABAE5647D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6868136" y="2349918"/>
            <a:ext cx="1764256" cy="191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8EE3907-19CD-394A-BEEE-5D147182AE44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624909" y="2095501"/>
            <a:ext cx="195948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E56F70E3-103A-CA4F-A0E0-778D9A0181B8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221205" y="1110342"/>
            <a:ext cx="0" cy="7075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E2DA5550-EF35-9847-ABA7-877ACDDE5A03}"/>
              </a:ext>
            </a:extLst>
          </p:cNvPr>
          <p:cNvCxnSpPr>
            <a:stCxn id="6" idx="2"/>
            <a:endCxn id="16" idx="1"/>
          </p:cNvCxnSpPr>
          <p:nvPr/>
        </p:nvCxnSpPr>
        <p:spPr>
          <a:xfrm>
            <a:off x="6221205" y="2373086"/>
            <a:ext cx="2054711" cy="1085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[R] 36">
            <a:extLst>
              <a:ext uri="{FF2B5EF4-FFF2-40B4-BE49-F238E27FC236}">
                <a16:creationId xmlns:a16="http://schemas.microsoft.com/office/drawing/2014/main" id="{B2582253-EF2E-034F-BA1A-26B227DD602D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4234563" y="5796644"/>
            <a:ext cx="143038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[R] 38">
            <a:extLst>
              <a:ext uri="{FF2B5EF4-FFF2-40B4-BE49-F238E27FC236}">
                <a16:creationId xmlns:a16="http://schemas.microsoft.com/office/drawing/2014/main" id="{9727631B-B979-B24B-BCF1-4CB5FF606C26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6938572" y="5796644"/>
            <a:ext cx="134547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[R] 42">
            <a:extLst>
              <a:ext uri="{FF2B5EF4-FFF2-40B4-BE49-F238E27FC236}">
                <a16:creationId xmlns:a16="http://schemas.microsoft.com/office/drawing/2014/main" id="{3D74B7E9-F3B1-CF44-89AC-E607E3D07895}"/>
              </a:ext>
            </a:extLst>
          </p:cNvPr>
          <p:cNvCxnSpPr>
            <a:cxnSpLocks/>
            <a:stCxn id="4" idx="2"/>
            <a:endCxn id="14" idx="1"/>
          </p:cNvCxnSpPr>
          <p:nvPr/>
        </p:nvCxnSpPr>
        <p:spPr>
          <a:xfrm>
            <a:off x="2988095" y="2373086"/>
            <a:ext cx="1516990" cy="23984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[R] 44">
            <a:extLst>
              <a:ext uri="{FF2B5EF4-FFF2-40B4-BE49-F238E27FC236}">
                <a16:creationId xmlns:a16="http://schemas.microsoft.com/office/drawing/2014/main" id="{090AEE57-9655-0748-B1DB-1A5D3ED3B3DB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778713" y="4771567"/>
            <a:ext cx="2518083" cy="7474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[R] 58">
            <a:extLst>
              <a:ext uri="{FF2B5EF4-FFF2-40B4-BE49-F238E27FC236}">
                <a16:creationId xmlns:a16="http://schemas.microsoft.com/office/drawing/2014/main" id="{9BDD0C3B-85FF-4741-8AD3-18D269D2F78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783549" y="2379944"/>
            <a:ext cx="814200" cy="31391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연결선[R] 66">
            <a:extLst>
              <a:ext uri="{FF2B5EF4-FFF2-40B4-BE49-F238E27FC236}">
                <a16:creationId xmlns:a16="http://schemas.microsoft.com/office/drawing/2014/main" id="{EB30710C-BEE3-1A4A-A2BD-AB13D77F6D6F}"/>
              </a:ext>
            </a:extLst>
          </p:cNvPr>
          <p:cNvCxnSpPr>
            <a:stCxn id="4" idx="0"/>
            <a:endCxn id="5" idx="1"/>
          </p:cNvCxnSpPr>
          <p:nvPr/>
        </p:nvCxnSpPr>
        <p:spPr>
          <a:xfrm flipV="1">
            <a:off x="2988095" y="832757"/>
            <a:ext cx="2596296" cy="985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085D7EB-E3CF-5C45-98EF-80BDBB408F9F}"/>
              </a:ext>
            </a:extLst>
          </p:cNvPr>
          <p:cNvSpPr txBox="1"/>
          <p:nvPr/>
        </p:nvSpPr>
        <p:spPr>
          <a:xfrm>
            <a:off x="3860329" y="1716983"/>
            <a:ext cx="1610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     </a:t>
            </a:r>
            <a:r>
              <a:rPr kumimoji="1" lang="en-US" altLang="ko-KR"/>
              <a:t>  </a:t>
            </a:r>
            <a:r>
              <a:rPr kumimoji="1" lang="ko-KR" altLang="en-US"/>
              <a:t>       *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C1620B8-2BE3-0844-BBEE-075E75A5A352}"/>
              </a:ext>
            </a:extLst>
          </p:cNvPr>
          <p:cNvSpPr txBox="1"/>
          <p:nvPr/>
        </p:nvSpPr>
        <p:spPr>
          <a:xfrm rot="20493218">
            <a:off x="3025246" y="928787"/>
            <a:ext cx="24228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                      *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3C7DFCF-6200-2145-B611-4548D90593A4}"/>
              </a:ext>
            </a:extLst>
          </p:cNvPr>
          <p:cNvSpPr txBox="1"/>
          <p:nvPr/>
        </p:nvSpPr>
        <p:spPr>
          <a:xfrm rot="1121700">
            <a:off x="6078167" y="4831167"/>
            <a:ext cx="2000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                   *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3A11D77-7854-7749-98EF-02A8694D3DBB}"/>
              </a:ext>
            </a:extLst>
          </p:cNvPr>
          <p:cNvSpPr txBox="1"/>
          <p:nvPr/>
        </p:nvSpPr>
        <p:spPr>
          <a:xfrm>
            <a:off x="8961817" y="4737832"/>
            <a:ext cx="481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</a:p>
          <a:p>
            <a:endParaRPr kumimoji="1" lang="en-US" altLang="ko-KR"/>
          </a:p>
          <a:p>
            <a:r>
              <a:rPr kumimoji="1" lang="ko-KR" altLang="en-US"/>
              <a:t>*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5E60869-823F-0E48-85BB-528C30ACF8F6}"/>
              </a:ext>
            </a:extLst>
          </p:cNvPr>
          <p:cNvSpPr txBox="1"/>
          <p:nvPr/>
        </p:nvSpPr>
        <p:spPr>
          <a:xfrm rot="1924714">
            <a:off x="6319567" y="3144104"/>
            <a:ext cx="187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*                 </a:t>
            </a:r>
            <a:r>
              <a:rPr kumimoji="1" lang="en-US" altLang="ko-KR"/>
              <a:t>1</a:t>
            </a:r>
            <a:endParaRPr kumimoji="1" lang="ko-KR" alt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035D1F34-EE5F-F14A-9F65-6A0762E7E6B1}"/>
              </a:ext>
            </a:extLst>
          </p:cNvPr>
          <p:cNvSpPr txBox="1"/>
          <p:nvPr/>
        </p:nvSpPr>
        <p:spPr>
          <a:xfrm rot="20811085">
            <a:off x="2747834" y="2506747"/>
            <a:ext cx="4816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r>
              <a:rPr kumimoji="1" lang="ko-KR" altLang="en-US"/>
              <a:t>*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6D833AC-574D-6946-AEDA-9E46C21AEEDA}"/>
              </a:ext>
            </a:extLst>
          </p:cNvPr>
          <p:cNvSpPr txBox="1"/>
          <p:nvPr/>
        </p:nvSpPr>
        <p:spPr>
          <a:xfrm>
            <a:off x="6951319" y="5857942"/>
            <a:ext cx="1345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*           </a:t>
            </a:r>
            <a:r>
              <a:rPr kumimoji="1" lang="en-US" altLang="ko-KR"/>
              <a:t>1</a:t>
            </a:r>
            <a:endParaRPr kumimoji="1" lang="ko-KR" alt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C0D0760-0AD5-384B-BFA0-A34ADFB234A0}"/>
              </a:ext>
            </a:extLst>
          </p:cNvPr>
          <p:cNvSpPr txBox="1"/>
          <p:nvPr/>
        </p:nvSpPr>
        <p:spPr>
          <a:xfrm>
            <a:off x="8930575" y="3658296"/>
            <a:ext cx="48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*</a:t>
            </a:r>
            <a:endParaRPr kumimoji="1" lang="en-US" altLang="ko-KR"/>
          </a:p>
          <a:p>
            <a:r>
              <a:rPr kumimoji="1" lang="en-US" altLang="ko-KR"/>
              <a:t>1</a:t>
            </a:r>
            <a:endParaRPr kumimoji="1" lang="ko-KR" altLang="en-US"/>
          </a:p>
        </p:txBody>
      </p:sp>
      <p:cxnSp>
        <p:nvCxnSpPr>
          <p:cNvPr id="104" name="직선 연결선[R] 103">
            <a:extLst>
              <a:ext uri="{FF2B5EF4-FFF2-40B4-BE49-F238E27FC236}">
                <a16:creationId xmlns:a16="http://schemas.microsoft.com/office/drawing/2014/main" id="{AF929E4F-C55F-2542-8A21-C08EC15337B5}"/>
              </a:ext>
            </a:extLst>
          </p:cNvPr>
          <p:cNvCxnSpPr>
            <a:cxnSpLocks/>
          </p:cNvCxnSpPr>
          <p:nvPr/>
        </p:nvCxnSpPr>
        <p:spPr>
          <a:xfrm flipH="1" flipV="1">
            <a:off x="5584391" y="2396254"/>
            <a:ext cx="2691526" cy="1861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직선 연결선[R] 114">
            <a:extLst>
              <a:ext uri="{FF2B5EF4-FFF2-40B4-BE49-F238E27FC236}">
                <a16:creationId xmlns:a16="http://schemas.microsoft.com/office/drawing/2014/main" id="{AFB28D24-3501-3346-8FDE-632032DE98AC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8912730" y="3736525"/>
            <a:ext cx="4856" cy="510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7C3E1678-3BCB-2D48-B3FD-FF82FBD66B34}"/>
              </a:ext>
            </a:extLst>
          </p:cNvPr>
          <p:cNvSpPr txBox="1"/>
          <p:nvPr/>
        </p:nvSpPr>
        <p:spPr>
          <a:xfrm>
            <a:off x="4261086" y="5798826"/>
            <a:ext cx="1443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          *</a:t>
            </a:r>
          </a:p>
        </p:txBody>
      </p: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7F0802BE-BD4E-D643-A386-160B3E200DA5}"/>
              </a:ext>
            </a:extLst>
          </p:cNvPr>
          <p:cNvCxnSpPr>
            <a:cxnSpLocks/>
            <a:stCxn id="15" idx="2"/>
            <a:endCxn id="12" idx="0"/>
          </p:cNvCxnSpPr>
          <p:nvPr/>
        </p:nvCxnSpPr>
        <p:spPr>
          <a:xfrm>
            <a:off x="8917586" y="4802607"/>
            <a:ext cx="3277" cy="7164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A5A0F73A-AD9C-034C-8399-A66569526DC7}"/>
              </a:ext>
            </a:extLst>
          </p:cNvPr>
          <p:cNvSpPr txBox="1"/>
          <p:nvPr/>
        </p:nvSpPr>
        <p:spPr>
          <a:xfrm>
            <a:off x="6191468" y="1122215"/>
            <a:ext cx="48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*</a:t>
            </a:r>
            <a:endParaRPr kumimoji="1" lang="en-US" altLang="ko-KR"/>
          </a:p>
          <a:p>
            <a:r>
              <a:rPr kumimoji="1" lang="en-US" altLang="ko-KR"/>
              <a:t>1</a:t>
            </a:r>
            <a:endParaRPr kumimoji="1" lang="ko-KR" altLang="en-US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414F688-3664-8241-85F2-2E80569004F1}"/>
              </a:ext>
            </a:extLst>
          </p:cNvPr>
          <p:cNvSpPr txBox="1"/>
          <p:nvPr/>
        </p:nvSpPr>
        <p:spPr>
          <a:xfrm rot="19697577">
            <a:off x="3802755" y="2692680"/>
            <a:ext cx="481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endParaRPr kumimoji="1" lang="en-US" altLang="ko-KR"/>
          </a:p>
          <a:p>
            <a:r>
              <a:rPr kumimoji="1" lang="ko-KR" altLang="en-US"/>
              <a:t>*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0C70AA-C88B-594A-9386-69478F22987D}"/>
              </a:ext>
            </a:extLst>
          </p:cNvPr>
          <p:cNvSpPr txBox="1"/>
          <p:nvPr/>
        </p:nvSpPr>
        <p:spPr>
          <a:xfrm rot="1435553">
            <a:off x="7034725" y="2869668"/>
            <a:ext cx="1356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/>
              <a:t>*           </a:t>
            </a:r>
            <a:r>
              <a:rPr kumimoji="1" lang="en-US" altLang="ko-KR"/>
              <a:t>1</a:t>
            </a:r>
            <a:endParaRPr kumimoji="1" lang="ko-KR" altLang="en-US"/>
          </a:p>
        </p:txBody>
      </p: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FBF2D1BB-FC1B-9E40-9C64-6C5A79F5412A}"/>
              </a:ext>
            </a:extLst>
          </p:cNvPr>
          <p:cNvCxnSpPr>
            <a:endCxn id="15" idx="1"/>
          </p:cNvCxnSpPr>
          <p:nvPr/>
        </p:nvCxnSpPr>
        <p:spPr>
          <a:xfrm>
            <a:off x="3624909" y="2373086"/>
            <a:ext cx="4655863" cy="21519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DA860C52-5DDB-C44E-B204-3A75A3A4E349}"/>
              </a:ext>
            </a:extLst>
          </p:cNvPr>
          <p:cNvSpPr txBox="1"/>
          <p:nvPr/>
        </p:nvSpPr>
        <p:spPr>
          <a:xfrm rot="1445790">
            <a:off x="3984499" y="3478773"/>
            <a:ext cx="3824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/>
              <a:t>1</a:t>
            </a:r>
            <a:r>
              <a:rPr kumimoji="1" lang="ko-KR" altLang="en-US"/>
              <a:t>                                        *</a:t>
            </a:r>
          </a:p>
        </p:txBody>
      </p:sp>
      <p:sp>
        <p:nvSpPr>
          <p:cNvPr id="171" name="직사각형 170">
            <a:extLst>
              <a:ext uri="{FF2B5EF4-FFF2-40B4-BE49-F238E27FC236}">
                <a16:creationId xmlns:a16="http://schemas.microsoft.com/office/drawing/2014/main" id="{3B58CA73-5A9F-9D44-87D9-700ABA97AEF3}"/>
              </a:ext>
            </a:extLst>
          </p:cNvPr>
          <p:cNvSpPr/>
          <p:nvPr/>
        </p:nvSpPr>
        <p:spPr>
          <a:xfrm>
            <a:off x="197210" y="2215240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판매자</a:t>
            </a:r>
          </a:p>
        </p:txBody>
      </p:sp>
      <p:cxnSp>
        <p:nvCxnSpPr>
          <p:cNvPr id="178" name="직선 화살표 연결선 177">
            <a:extLst>
              <a:ext uri="{FF2B5EF4-FFF2-40B4-BE49-F238E27FC236}">
                <a16:creationId xmlns:a16="http://schemas.microsoft.com/office/drawing/2014/main" id="{0AC4814F-F4A9-4C46-BF3E-8744697CC804}"/>
              </a:ext>
            </a:extLst>
          </p:cNvPr>
          <p:cNvCxnSpPr>
            <a:stCxn id="171" idx="3"/>
          </p:cNvCxnSpPr>
          <p:nvPr/>
        </p:nvCxnSpPr>
        <p:spPr>
          <a:xfrm flipV="1">
            <a:off x="1470838" y="2349918"/>
            <a:ext cx="880443" cy="142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58CB9085-D1BD-AF44-B843-F2640B7863E2}"/>
              </a:ext>
            </a:extLst>
          </p:cNvPr>
          <p:cNvSpPr/>
          <p:nvPr/>
        </p:nvSpPr>
        <p:spPr>
          <a:xfrm>
            <a:off x="489942" y="4525022"/>
            <a:ext cx="1273628" cy="55517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>
                <a:solidFill>
                  <a:schemeClr val="tx1"/>
                </a:solidFill>
              </a:rPr>
              <a:t>결제</a:t>
            </a:r>
          </a:p>
        </p:txBody>
      </p:sp>
    </p:spTree>
    <p:extLst>
      <p:ext uri="{BB962C8B-B14F-4D97-AF65-F5344CB8AC3E}">
        <p14:creationId xmlns:p14="http://schemas.microsoft.com/office/powerpoint/2010/main" val="280561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40</Words>
  <Application>Microsoft Macintosh PowerPoint</Application>
  <PresentationFormat>와이드스크린</PresentationFormat>
  <Paragraphs>45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김문섭</dc:creator>
  <cp:lastModifiedBy>김문섭</cp:lastModifiedBy>
  <cp:revision>10</cp:revision>
  <dcterms:created xsi:type="dcterms:W3CDTF">2019-12-06T12:25:27Z</dcterms:created>
  <dcterms:modified xsi:type="dcterms:W3CDTF">2019-12-06T19:04:17Z</dcterms:modified>
</cp:coreProperties>
</file>