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269A2-9A98-9849-B5A2-8B2166256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12D9F0-872D-2F4E-AE92-FFF6E141B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E6A75-4592-F74F-AB18-530A54BC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94A-C576-8449-A908-FA51BA1FCADC}" type="datetimeFigureOut">
              <a:t>2020. 5. 19.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C1C5C-7F63-1940-951B-18CF9125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A26AF-F17F-FA46-82E3-537C6A13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7C2B-1F61-DF46-96DB-2DF8DC5BE1F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014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E5B6A-7270-DD4F-A3A6-B59663C0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65B6A7-DA37-2743-B04E-83B76605C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BEA74-3AE7-4643-A3DB-85741C32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94A-C576-8449-A908-FA51BA1FCADC}" type="datetimeFigureOut">
              <a:t>2020. 5. 19.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44BAD-BAD6-3345-84BB-8CE5EE1E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8487A-7DC5-BF4F-98B1-590B3CE9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7C2B-1F61-DF46-96DB-2DF8DC5BE1F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999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1D0AEA-A9DE-B048-AD43-891409CAC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E2D42-0A3C-2141-B923-AD8EEC34A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3FDF0-4701-CB49-A257-205D76D7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94A-C576-8449-A908-FA51BA1FCADC}" type="datetimeFigureOut">
              <a:t>2020. 5. 19.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9354B7-EC8C-814F-9922-0801C25B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5E445-CD12-0A4F-A2C4-587C80AA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7C2B-1F61-DF46-96DB-2DF8DC5BE1F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901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C8DCD-5C3A-F74E-979A-5FD7744E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23A98-15B8-0849-B0FE-533983F3F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91BF4-AE63-C84D-86F3-3B339945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94A-C576-8449-A908-FA51BA1FCADC}" type="datetimeFigureOut">
              <a:t>2020. 5. 19.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B9D8B-7A55-864D-B056-9A230871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6D072-EC00-F84C-BF9F-D541E939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7C2B-1F61-DF46-96DB-2DF8DC5BE1F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167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55C68-B38E-A04E-86DB-63C8A7F7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CE51D-07C0-DD48-8451-8E57BFF4E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F5F8C-DD67-B148-A4C3-16488A85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94A-C576-8449-A908-FA51BA1FCADC}" type="datetimeFigureOut">
              <a:t>2020. 5. 19.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2F4C6-83FA-7B4F-8D8B-455C0C25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EBD-7B5A-C342-B10A-F1BDEAE2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7C2B-1F61-DF46-96DB-2DF8DC5BE1F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527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CEA18-70C3-5A48-9AC2-5AC18DF0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0498F-D78A-6D40-B5D1-4CC319E9E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9612E-6686-164D-9DCD-E3643FB9D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93CA2E-4AC8-4C4E-BB71-A92868F0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94A-C576-8449-A908-FA51BA1FCADC}" type="datetimeFigureOut">
              <a:t>2020. 5. 19.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7EF1C-8946-B447-88D1-625045F1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373DB1-D18D-A846-9EC2-03F32FE8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7C2B-1F61-DF46-96DB-2DF8DC5BE1F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329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0D98B-072D-5043-8225-51ABCC02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C50EF0-353B-834C-AD55-8938B0DF1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E35A5-5B9C-6F42-8472-D55AC40E2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E2846B-73B8-AB42-9FCB-57B8054AD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6BC913-2941-D945-B187-BA9E21AA8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28CE52-F2DA-BC44-A6DD-8A2A68B5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94A-C576-8449-A908-FA51BA1FCADC}" type="datetimeFigureOut">
              <a:t>2020. 5. 19.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4E8374-76AD-904E-9E47-6E3303C9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62FD74-57D8-844E-B403-E1CD6E7D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7C2B-1F61-DF46-96DB-2DF8DC5BE1F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410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FFD4E-100A-D844-8EA6-8EE80265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9B611-1FB4-874E-9C5B-24298BCF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94A-C576-8449-A908-FA51BA1FCADC}" type="datetimeFigureOut">
              <a:t>2020. 5. 19.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6A2D7E-771D-1E49-8187-6AFE5387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9F69FD-5F46-AA4F-93C9-7503D2AA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7C2B-1F61-DF46-96DB-2DF8DC5BE1F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105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DB6309-8815-784D-9B90-6728A0B8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94A-C576-8449-A908-FA51BA1FCADC}" type="datetimeFigureOut">
              <a:t>2020. 5. 19.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41E1E5-338B-AF47-9A0F-1510F6A2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EF820B-AA9D-704C-BB49-38B65205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7C2B-1F61-DF46-96DB-2DF8DC5BE1F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431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A4D04-4B1A-1446-8EC5-F4A22453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2A11A-99AB-ED43-BC71-719898EB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071E15-F38C-544C-9051-7494BB24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0146CE-D2B2-164C-B68E-6069206B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94A-C576-8449-A908-FA51BA1FCADC}" type="datetimeFigureOut">
              <a:t>2020. 5. 19.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16493-A7DB-E348-83F5-74CE63E6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BA1A5-0E57-D54B-80E1-30043DE4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7C2B-1F61-DF46-96DB-2DF8DC5BE1F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306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A69B7-9AC6-A147-B7A7-0E602305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57805C-FB2F-FA49-BF7B-F5AF15B96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350994-FDEA-AF40-9A44-0B5C71112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98FD3A-1335-A840-88D4-CC66A52A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94A-C576-8449-A908-FA51BA1FCADC}" type="datetimeFigureOut">
              <a:t>2020. 5. 19.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0505D3-8970-E340-BA25-CE5AF010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4D01A-024B-534A-B73E-0A0CF03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7C2B-1F61-DF46-96DB-2DF8DC5BE1F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178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4C65D4-30F5-CA45-AC3A-D9480D23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525457-1F99-5C4E-970F-D0B0DB89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9F13A-204A-B64D-BEC8-B33BD919B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0F94A-C576-8449-A908-FA51BA1FCADC}" type="datetimeFigureOut">
              <a:t>2020. 5. 19.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76A38-2EDA-F845-8FB0-3243142DA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B4677-7AE2-BC46-A188-AD6A0CCDD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87C2B-1F61-DF46-96DB-2DF8DC5BE1F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301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680F32-F12A-4E4E-AAE9-0363E18065E8}"/>
              </a:ext>
            </a:extLst>
          </p:cNvPr>
          <p:cNvSpPr/>
          <p:nvPr/>
        </p:nvSpPr>
        <p:spPr>
          <a:xfrm>
            <a:off x="2351281" y="1817916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927157-38F8-5B4F-806F-22F79ABF8B9C}"/>
              </a:ext>
            </a:extLst>
          </p:cNvPr>
          <p:cNvSpPr/>
          <p:nvPr/>
        </p:nvSpPr>
        <p:spPr>
          <a:xfrm>
            <a:off x="5584391" y="555172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댓글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7D2B9F-7109-F84F-92AA-F8B351F64B64}"/>
              </a:ext>
            </a:extLst>
          </p:cNvPr>
          <p:cNvSpPr/>
          <p:nvPr/>
        </p:nvSpPr>
        <p:spPr>
          <a:xfrm>
            <a:off x="5584391" y="1817916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게시글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D598DB-F7AC-2846-8429-FB0870DE0B01}"/>
              </a:ext>
            </a:extLst>
          </p:cNvPr>
          <p:cNvSpPr/>
          <p:nvPr/>
        </p:nvSpPr>
        <p:spPr>
          <a:xfrm>
            <a:off x="8632392" y="283026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491D7D-3AC6-0B4B-8902-C00B3B54A910}"/>
              </a:ext>
            </a:extLst>
          </p:cNvPr>
          <p:cNvSpPr/>
          <p:nvPr/>
        </p:nvSpPr>
        <p:spPr>
          <a:xfrm>
            <a:off x="8632392" y="1273626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chemeClr val="tx1"/>
                </a:solidFill>
              </a:rPr>
              <a:t>QnA</a:t>
            </a:r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D4E5B0-9BCB-0D40-8B86-CA845AABF00C}"/>
              </a:ext>
            </a:extLst>
          </p:cNvPr>
          <p:cNvSpPr/>
          <p:nvPr/>
        </p:nvSpPr>
        <p:spPr>
          <a:xfrm>
            <a:off x="8632392" y="2264226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후기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E183C9-2F4C-DD4F-B6DA-9E15B7589467}"/>
              </a:ext>
            </a:extLst>
          </p:cNvPr>
          <p:cNvSpPr/>
          <p:nvPr/>
        </p:nvSpPr>
        <p:spPr>
          <a:xfrm>
            <a:off x="2960935" y="5519059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5F0FC7-C879-9F40-A20F-A3AADEEDFE2A}"/>
              </a:ext>
            </a:extLst>
          </p:cNvPr>
          <p:cNvSpPr/>
          <p:nvPr/>
        </p:nvSpPr>
        <p:spPr>
          <a:xfrm>
            <a:off x="5664944" y="5519059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주문상품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F8D02F-0F5F-9A41-919E-E174350E4059}"/>
              </a:ext>
            </a:extLst>
          </p:cNvPr>
          <p:cNvSpPr/>
          <p:nvPr/>
        </p:nvSpPr>
        <p:spPr>
          <a:xfrm>
            <a:off x="8284049" y="5519059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1D847-AD29-C240-9675-6DE23304C00F}"/>
              </a:ext>
            </a:extLst>
          </p:cNvPr>
          <p:cNvSpPr/>
          <p:nvPr/>
        </p:nvSpPr>
        <p:spPr>
          <a:xfrm>
            <a:off x="4505085" y="4493982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71F14B-16C2-CE49-BEFE-8273D83C98D8}"/>
              </a:ext>
            </a:extLst>
          </p:cNvPr>
          <p:cNvSpPr/>
          <p:nvPr/>
        </p:nvSpPr>
        <p:spPr>
          <a:xfrm>
            <a:off x="8280772" y="4247437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CD6A9F-D5D7-074D-B145-A61F6802403A}"/>
              </a:ext>
            </a:extLst>
          </p:cNvPr>
          <p:cNvSpPr/>
          <p:nvPr/>
        </p:nvSpPr>
        <p:spPr>
          <a:xfrm>
            <a:off x="8275916" y="3181355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카테고리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42383D9-703C-F745-BD73-D8370B7CA2D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868136" y="560611"/>
            <a:ext cx="1764256" cy="125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2B48A0-959D-6B47-AEAA-EE0B48A8E50F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6858019" y="1551211"/>
            <a:ext cx="1774373" cy="54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95C3A69-D5BE-A74E-98A7-4D0ABAE5647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868136" y="2349918"/>
            <a:ext cx="1764256" cy="19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B8EE3907-19CD-394A-BEEE-5D147182AE4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624909" y="2095501"/>
            <a:ext cx="1959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E56F70E3-103A-CA4F-A0E0-778D9A0181B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221205" y="1110342"/>
            <a:ext cx="0" cy="70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E2DA5550-EF35-9847-ABA7-877ACDDE5A03}"/>
              </a:ext>
            </a:extLst>
          </p:cNvPr>
          <p:cNvCxnSpPr>
            <a:stCxn id="6" idx="2"/>
            <a:endCxn id="16" idx="1"/>
          </p:cNvCxnSpPr>
          <p:nvPr/>
        </p:nvCxnSpPr>
        <p:spPr>
          <a:xfrm>
            <a:off x="6221205" y="2373086"/>
            <a:ext cx="2054711" cy="108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B2582253-EF2E-034F-BA1A-26B227DD602D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234563" y="5796644"/>
            <a:ext cx="1430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9727631B-B979-B24B-BCF1-4CB5FF606C2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938572" y="5796644"/>
            <a:ext cx="1345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3D74B7E9-F3B1-CF44-89AC-E607E3D07895}"/>
              </a:ext>
            </a:extLst>
          </p:cNvPr>
          <p:cNvCxnSpPr>
            <a:cxnSpLocks/>
            <a:stCxn id="4" idx="2"/>
            <a:endCxn id="14" idx="1"/>
          </p:cNvCxnSpPr>
          <p:nvPr/>
        </p:nvCxnSpPr>
        <p:spPr>
          <a:xfrm>
            <a:off x="2988095" y="2373086"/>
            <a:ext cx="1516990" cy="2398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090AEE57-9655-0748-B1DB-1A5D3ED3B3D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778713" y="4771567"/>
            <a:ext cx="2518083" cy="747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9BDD0C3B-85FF-4741-8AD3-18D269D2F78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83549" y="2379944"/>
            <a:ext cx="814200" cy="313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EB30710C-BEE3-1A4A-A2BD-AB13D77F6D6F}"/>
              </a:ext>
            </a:extLst>
          </p:cNvPr>
          <p:cNvCxnSpPr>
            <a:stCxn id="4" idx="0"/>
            <a:endCxn id="5" idx="1"/>
          </p:cNvCxnSpPr>
          <p:nvPr/>
        </p:nvCxnSpPr>
        <p:spPr>
          <a:xfrm flipV="1">
            <a:off x="2988095" y="832757"/>
            <a:ext cx="2596296" cy="985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085D7EB-E3CF-5C45-98EF-80BDBB408F9F}"/>
              </a:ext>
            </a:extLst>
          </p:cNvPr>
          <p:cNvSpPr txBox="1"/>
          <p:nvPr/>
        </p:nvSpPr>
        <p:spPr>
          <a:xfrm>
            <a:off x="3860329" y="1716983"/>
            <a:ext cx="161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</a:t>
            </a:r>
            <a:r>
              <a:rPr kumimoji="1" lang="ko-KR" altLang="en-US"/>
              <a:t>     </a:t>
            </a:r>
            <a:r>
              <a:rPr kumimoji="1" lang="en-US" altLang="ko-KR"/>
              <a:t>  </a:t>
            </a:r>
            <a:r>
              <a:rPr kumimoji="1" lang="ko-KR" altLang="en-US"/>
              <a:t>       *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C1620B8-2BE3-0844-BBEE-075E75A5A352}"/>
              </a:ext>
            </a:extLst>
          </p:cNvPr>
          <p:cNvSpPr txBox="1"/>
          <p:nvPr/>
        </p:nvSpPr>
        <p:spPr>
          <a:xfrm rot="20493218">
            <a:off x="3025246" y="928787"/>
            <a:ext cx="2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</a:t>
            </a:r>
            <a:r>
              <a:rPr kumimoji="1" lang="ko-KR" altLang="en-US"/>
              <a:t>                      *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C7DFCF-6200-2145-B611-4548D90593A4}"/>
              </a:ext>
            </a:extLst>
          </p:cNvPr>
          <p:cNvSpPr txBox="1"/>
          <p:nvPr/>
        </p:nvSpPr>
        <p:spPr>
          <a:xfrm rot="1121700">
            <a:off x="6078167" y="4831167"/>
            <a:ext cx="200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</a:t>
            </a:r>
            <a:r>
              <a:rPr kumimoji="1" lang="ko-KR" altLang="en-US"/>
              <a:t>                   *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A11D77-7854-7749-98EF-02A8694D3DBB}"/>
              </a:ext>
            </a:extLst>
          </p:cNvPr>
          <p:cNvSpPr txBox="1"/>
          <p:nvPr/>
        </p:nvSpPr>
        <p:spPr>
          <a:xfrm>
            <a:off x="8961817" y="4737832"/>
            <a:ext cx="48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</a:t>
            </a:r>
          </a:p>
          <a:p>
            <a:endParaRPr kumimoji="1" lang="en-US" altLang="ko-KR"/>
          </a:p>
          <a:p>
            <a:r>
              <a:rPr kumimoji="1" lang="ko-KR" altLang="en-US"/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5E60869-823F-0E48-85BB-528C30ACF8F6}"/>
              </a:ext>
            </a:extLst>
          </p:cNvPr>
          <p:cNvSpPr txBox="1"/>
          <p:nvPr/>
        </p:nvSpPr>
        <p:spPr>
          <a:xfrm rot="1924714">
            <a:off x="6319567" y="3144104"/>
            <a:ext cx="187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*                 </a:t>
            </a:r>
            <a:r>
              <a:rPr kumimoji="1" lang="en-US" altLang="ko-KR"/>
              <a:t>1</a:t>
            </a:r>
            <a:endParaRPr kumimoji="1"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35D1F34-EE5F-F14A-9F65-6A0762E7E6B1}"/>
              </a:ext>
            </a:extLst>
          </p:cNvPr>
          <p:cNvSpPr txBox="1"/>
          <p:nvPr/>
        </p:nvSpPr>
        <p:spPr>
          <a:xfrm rot="20811085">
            <a:off x="2747834" y="2506747"/>
            <a:ext cx="481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</a:t>
            </a:r>
          </a:p>
          <a:p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r>
              <a:rPr kumimoji="1" lang="ko-KR" altLang="en-US"/>
              <a:t>*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6D833AC-574D-6946-AEDA-9E46C21AEEDA}"/>
              </a:ext>
            </a:extLst>
          </p:cNvPr>
          <p:cNvSpPr txBox="1"/>
          <p:nvPr/>
        </p:nvSpPr>
        <p:spPr>
          <a:xfrm>
            <a:off x="6951319" y="5857942"/>
            <a:ext cx="134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*           </a:t>
            </a:r>
            <a:r>
              <a:rPr kumimoji="1" lang="en-US" altLang="ko-KR"/>
              <a:t>1</a:t>
            </a:r>
            <a:endParaRPr kumimoji="1"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0D0760-0AD5-384B-BFA0-A34ADFB234A0}"/>
              </a:ext>
            </a:extLst>
          </p:cNvPr>
          <p:cNvSpPr txBox="1"/>
          <p:nvPr/>
        </p:nvSpPr>
        <p:spPr>
          <a:xfrm>
            <a:off x="8930575" y="3658296"/>
            <a:ext cx="48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*</a:t>
            </a:r>
            <a:endParaRPr kumimoji="1" lang="en-US" altLang="ko-KR"/>
          </a:p>
          <a:p>
            <a:r>
              <a:rPr kumimoji="1" lang="en-US" altLang="ko-KR"/>
              <a:t>1</a:t>
            </a:r>
            <a:endParaRPr kumimoji="1" lang="ko-KR" altLang="en-US"/>
          </a:p>
        </p:txBody>
      </p: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AF929E4F-C55F-2542-8A21-C08EC15337B5}"/>
              </a:ext>
            </a:extLst>
          </p:cNvPr>
          <p:cNvCxnSpPr>
            <a:cxnSpLocks/>
          </p:cNvCxnSpPr>
          <p:nvPr/>
        </p:nvCxnSpPr>
        <p:spPr>
          <a:xfrm flipH="1" flipV="1">
            <a:off x="5584391" y="2396254"/>
            <a:ext cx="2691526" cy="186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AFB28D24-3501-3346-8FDE-632032DE98AC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8912730" y="3736525"/>
            <a:ext cx="4856" cy="510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C3E1678-3BCB-2D48-B3FD-FF82FBD66B34}"/>
              </a:ext>
            </a:extLst>
          </p:cNvPr>
          <p:cNvSpPr txBox="1"/>
          <p:nvPr/>
        </p:nvSpPr>
        <p:spPr>
          <a:xfrm>
            <a:off x="4261086" y="5798826"/>
            <a:ext cx="144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</a:t>
            </a:r>
            <a:r>
              <a:rPr kumimoji="1" lang="ko-KR" altLang="en-US"/>
              <a:t>          *</a:t>
            </a:r>
          </a:p>
        </p:txBody>
      </p: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7F0802BE-BD4E-D643-A386-160B3E200DA5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8917586" y="4802607"/>
            <a:ext cx="3277" cy="716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A5A0F73A-AD9C-034C-8399-A66569526DC7}"/>
              </a:ext>
            </a:extLst>
          </p:cNvPr>
          <p:cNvSpPr txBox="1"/>
          <p:nvPr/>
        </p:nvSpPr>
        <p:spPr>
          <a:xfrm>
            <a:off x="6191468" y="1122215"/>
            <a:ext cx="48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*</a:t>
            </a:r>
            <a:endParaRPr kumimoji="1" lang="en-US" altLang="ko-KR"/>
          </a:p>
          <a:p>
            <a:r>
              <a:rPr kumimoji="1" lang="en-US" altLang="ko-KR"/>
              <a:t>1</a:t>
            </a:r>
            <a:endParaRPr kumimoji="1"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414F688-3664-8241-85F2-2E80569004F1}"/>
              </a:ext>
            </a:extLst>
          </p:cNvPr>
          <p:cNvSpPr txBox="1"/>
          <p:nvPr/>
        </p:nvSpPr>
        <p:spPr>
          <a:xfrm rot="19697577">
            <a:off x="3802755" y="2692680"/>
            <a:ext cx="481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</a:t>
            </a:r>
          </a:p>
          <a:p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r>
              <a:rPr kumimoji="1" lang="ko-KR" altLang="en-US"/>
              <a:t>*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30C70AA-C88B-594A-9386-69478F22987D}"/>
              </a:ext>
            </a:extLst>
          </p:cNvPr>
          <p:cNvSpPr txBox="1"/>
          <p:nvPr/>
        </p:nvSpPr>
        <p:spPr>
          <a:xfrm rot="1435553">
            <a:off x="7034725" y="2869668"/>
            <a:ext cx="135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*           </a:t>
            </a:r>
            <a:r>
              <a:rPr kumimoji="1" lang="en-US" altLang="ko-KR"/>
              <a:t>1</a:t>
            </a:r>
            <a:endParaRPr kumimoji="1" lang="ko-KR" altLang="en-US"/>
          </a:p>
        </p:txBody>
      </p:sp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FBF2D1BB-FC1B-9E40-9C64-6C5A79F5412A}"/>
              </a:ext>
            </a:extLst>
          </p:cNvPr>
          <p:cNvCxnSpPr>
            <a:endCxn id="15" idx="1"/>
          </p:cNvCxnSpPr>
          <p:nvPr/>
        </p:nvCxnSpPr>
        <p:spPr>
          <a:xfrm>
            <a:off x="3624909" y="2373086"/>
            <a:ext cx="4655863" cy="2151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A860C52-5DDB-C44E-B204-3A75A3A4E349}"/>
              </a:ext>
            </a:extLst>
          </p:cNvPr>
          <p:cNvSpPr txBox="1"/>
          <p:nvPr/>
        </p:nvSpPr>
        <p:spPr>
          <a:xfrm rot="1445790">
            <a:off x="3984499" y="3478773"/>
            <a:ext cx="382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</a:t>
            </a:r>
            <a:r>
              <a:rPr kumimoji="1" lang="ko-KR" altLang="en-US"/>
              <a:t>                                        *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B58CA73-5A9F-9D44-87D9-700ABA97AEF3}"/>
              </a:ext>
            </a:extLst>
          </p:cNvPr>
          <p:cNvSpPr/>
          <p:nvPr/>
        </p:nvSpPr>
        <p:spPr>
          <a:xfrm>
            <a:off x="197210" y="2215240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판매자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0AC4814F-F4A9-4C46-BF3E-8744697CC804}"/>
              </a:ext>
            </a:extLst>
          </p:cNvPr>
          <p:cNvCxnSpPr>
            <a:stCxn id="171" idx="3"/>
          </p:cNvCxnSpPr>
          <p:nvPr/>
        </p:nvCxnSpPr>
        <p:spPr>
          <a:xfrm flipV="1">
            <a:off x="1470838" y="2349918"/>
            <a:ext cx="880443" cy="1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58CB9085-D1BD-AF44-B843-F2640B7863E2}"/>
              </a:ext>
            </a:extLst>
          </p:cNvPr>
          <p:cNvSpPr/>
          <p:nvPr/>
        </p:nvSpPr>
        <p:spPr>
          <a:xfrm>
            <a:off x="489942" y="4525022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FA3BD4-5D86-0F4F-8896-66D9D356C058}"/>
              </a:ext>
            </a:extLst>
          </p:cNvPr>
          <p:cNvSpPr/>
          <p:nvPr/>
        </p:nvSpPr>
        <p:spPr>
          <a:xfrm>
            <a:off x="1293425" y="632138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회원인증</a:t>
            </a:r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A064D3D5-ED30-6747-A11E-4CDAD7749CF9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930239" y="1187308"/>
            <a:ext cx="420749" cy="58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89F07A7-FFFE-904B-9675-DCB8475BED6F}"/>
              </a:ext>
            </a:extLst>
          </p:cNvPr>
          <p:cNvSpPr txBox="1"/>
          <p:nvPr/>
        </p:nvSpPr>
        <p:spPr>
          <a:xfrm rot="19645062">
            <a:off x="1798203" y="1132545"/>
            <a:ext cx="48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</a:t>
            </a:r>
          </a:p>
          <a:p>
            <a:endParaRPr kumimoji="1" lang="en-US" altLang="ko-KR"/>
          </a:p>
          <a:p>
            <a:r>
              <a:rPr kumimoji="1" lang="en-US" altLang="ko-KR"/>
              <a:t>1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561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43</Words>
  <Application>Microsoft Macintosh PowerPoint</Application>
  <PresentationFormat>와이드스크린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김문섭</dc:creator>
  <cp:lastModifiedBy>김문섭</cp:lastModifiedBy>
  <cp:revision>11</cp:revision>
  <dcterms:created xsi:type="dcterms:W3CDTF">2019-12-06T12:25:27Z</dcterms:created>
  <dcterms:modified xsi:type="dcterms:W3CDTF">2020-05-19T07:46:53Z</dcterms:modified>
</cp:coreProperties>
</file>