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83" r:id="rId3"/>
    <p:sldId id="258" r:id="rId4"/>
    <p:sldId id="259" r:id="rId5"/>
    <p:sldId id="261" r:id="rId6"/>
    <p:sldId id="263" r:id="rId7"/>
    <p:sldId id="264" r:id="rId8"/>
    <p:sldId id="265" r:id="rId9"/>
    <p:sldId id="270" r:id="rId10"/>
    <p:sldId id="271" r:id="rId11"/>
    <p:sldId id="278" r:id="rId12"/>
    <p:sldId id="290" r:id="rId13"/>
  </p:sldIdLst>
  <p:sldSz cx="9144000" cy="5143500" type="screen16x9"/>
  <p:notesSz cx="6858000" cy="9144000"/>
  <p:embeddedFontLst>
    <p:embeddedFont>
      <p:font typeface="Baloo 2" panose="020B0604020202020204" charset="0"/>
      <p:regular r:id="rId15"/>
      <p:bold r:id="rId16"/>
    </p:embeddedFont>
    <p:embeddedFont>
      <p:font typeface="El Messiri" panose="020B0604020202020204" charset="-78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47F670-6AB2-4C80-8498-95BB5564A868}">
  <a:tblStyle styleId="{6847F670-6AB2-4C80-8498-95BB5564A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8B24A8-72F6-4D93-B0C8-7F25F70158C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ed143d5643_2_14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ed143d5643_2_14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ed143d5643_2_15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ed143d5643_2_15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143d5643_2_14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143d5643_2_14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3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4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71" r:id="rId9"/>
    <p:sldLayoutId id="2147483677" r:id="rId10"/>
    <p:sldLayoutId id="2147483678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80901" y="587436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for C Programming Language</a:t>
            </a: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7"/>
          <p:cNvSpPr/>
          <p:nvPr/>
        </p:nvSpPr>
        <p:spPr>
          <a:xfrm>
            <a:off x="6682000" y="2500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57"/>
          <p:cNvGrpSpPr/>
          <p:nvPr/>
        </p:nvGrpSpPr>
        <p:grpSpPr>
          <a:xfrm>
            <a:off x="7063076" y="2003623"/>
            <a:ext cx="1209758" cy="3173849"/>
            <a:chOff x="7005588" y="1179275"/>
            <a:chExt cx="706180" cy="1852694"/>
          </a:xfrm>
        </p:grpSpPr>
        <p:sp>
          <p:nvSpPr>
            <p:cNvPr id="976" name="Google Shape;976;p5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Free vector programmer work  with  working day symbols flat  illustration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6681"/>
            <a:ext cx="9144000" cy="549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730888" y="2563664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Review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90" name="Google Shape;1690;p7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  <a:endParaRPr dirty="0"/>
          </a:p>
        </p:txBody>
      </p: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9"/>
          <p:cNvSpPr/>
          <p:nvPr/>
        </p:nvSpPr>
        <p:spPr>
          <a:xfrm>
            <a:off x="3460938" y="1242413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501" name="Google Shape;1501;p69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Suyog Tiwari</a:t>
            </a:r>
            <a:endParaRPr dirty="0"/>
          </a:p>
        </p:txBody>
      </p:sp>
      <p:sp>
        <p:nvSpPr>
          <p:cNvPr id="1502" name="Google Shape;1502;p69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Rohan Shahi</a:t>
            </a:r>
            <a:endParaRPr dirty="0"/>
          </a:p>
        </p:txBody>
      </p:sp>
      <p:grpSp>
        <p:nvGrpSpPr>
          <p:cNvPr id="1521" name="Google Shape;1521;p69"/>
          <p:cNvGrpSpPr/>
          <p:nvPr/>
        </p:nvGrpSpPr>
        <p:grpSpPr>
          <a:xfrm>
            <a:off x="3870612" y="2341134"/>
            <a:ext cx="1402764" cy="2834992"/>
            <a:chOff x="6795049" y="1179275"/>
            <a:chExt cx="916719" cy="1852694"/>
          </a:xfrm>
        </p:grpSpPr>
        <p:sp>
          <p:nvSpPr>
            <p:cNvPr id="1522" name="Google Shape;1522;p6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Project Introduction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this project?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 while developing this project and features of our project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Code Review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2889005" y="3987215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" dirty="0"/>
              <a:t>Project Introduction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153713" y="310086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Who Wants to Be a Millionaire? | Nintendo Switch games | Games | Ninten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05" y="3826"/>
            <a:ext cx="6254995" cy="31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photo picture of attractive caucasian man with mon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1" y="1781022"/>
            <a:ext cx="1195848" cy="179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364603" y="1794118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7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Welcome ladies and gentleman to “Who wants to be a Millionaire?”. If you want to make money with </a:t>
            </a:r>
            <a:r>
              <a:rPr lang="en-US" smtClean="0"/>
              <a:t>your general knowledge </a:t>
            </a:r>
            <a:r>
              <a:rPr lang="en-US" dirty="0" smtClean="0"/>
              <a:t>then please do join.</a:t>
            </a:r>
            <a:endParaRPr dirty="0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we Chose this project?</a:t>
            </a:r>
            <a:br>
              <a:rPr lang="en" dirty="0" smtClean="0"/>
            </a:br>
            <a:endParaRPr dirty="0"/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85750" indent="-285750">
              <a:buClr>
                <a:srgbClr val="1A1A1A"/>
              </a:buClr>
              <a:buSzPts val="1100"/>
            </a:pPr>
            <a:r>
              <a:rPr lang="en-US" dirty="0" smtClean="0"/>
              <a:t>Inspired by </a:t>
            </a:r>
            <a:r>
              <a:rPr lang="en-US" dirty="0"/>
              <a:t>S</a:t>
            </a:r>
            <a:r>
              <a:rPr lang="en-US" dirty="0" smtClean="0"/>
              <a:t>lumdog Millionaire</a:t>
            </a:r>
          </a:p>
          <a:p>
            <a:pPr marL="285750" indent="-285750">
              <a:buClr>
                <a:srgbClr val="1A1A1A"/>
              </a:buClr>
              <a:buSzPts val="1100"/>
            </a:pPr>
            <a:r>
              <a:rPr lang="en-US" dirty="0" smtClean="0"/>
              <a:t>How this game show can be translated into a programming terms</a:t>
            </a:r>
          </a:p>
          <a:p>
            <a:pPr marL="285750" indent="-285750">
              <a:buClr>
                <a:srgbClr val="1A1A1A"/>
              </a:buClr>
              <a:buSzPts val="1100"/>
            </a:pPr>
            <a:r>
              <a:rPr lang="en-US" dirty="0" smtClean="0"/>
              <a:t>Joy of getting achievements and digital game show cash.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5310675" y="18911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677787" y="10966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Challenges while developing this project </a:t>
            </a:r>
            <a:br>
              <a:rPr lang="en-US" dirty="0"/>
            </a:br>
            <a:endParaRPr dirty="0"/>
          </a:p>
        </p:txBody>
      </p:sp>
      <p:sp>
        <p:nvSpPr>
          <p:cNvPr id="721" name="Google Shape;721;p50"/>
          <p:cNvSpPr txBox="1">
            <a:spLocks noGrp="1"/>
          </p:cNvSpPr>
          <p:nvPr>
            <p:ph type="subTitle" idx="1"/>
          </p:nvPr>
        </p:nvSpPr>
        <p:spPr>
          <a:xfrm>
            <a:off x="717079" y="1173825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Challenges #1</a:t>
            </a:r>
            <a:endParaRPr dirty="0"/>
          </a:p>
        </p:txBody>
      </p:sp>
      <p:sp>
        <p:nvSpPr>
          <p:cNvPr id="722" name="Google Shape;722;p50"/>
          <p:cNvSpPr txBox="1">
            <a:spLocks noGrp="1"/>
          </p:cNvSpPr>
          <p:nvPr>
            <p:ph type="subTitle" idx="2"/>
          </p:nvPr>
        </p:nvSpPr>
        <p:spPr>
          <a:xfrm>
            <a:off x="719912" y="2289375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Challenges #2</a:t>
            </a:r>
            <a:endParaRPr dirty="0"/>
          </a:p>
        </p:txBody>
      </p:sp>
      <p:sp>
        <p:nvSpPr>
          <p:cNvPr id="723" name="Google Shape;723;p50"/>
          <p:cNvSpPr txBox="1">
            <a:spLocks noGrp="1"/>
          </p:cNvSpPr>
          <p:nvPr>
            <p:ph type="subTitle" idx="3"/>
          </p:nvPr>
        </p:nvSpPr>
        <p:spPr>
          <a:xfrm>
            <a:off x="713225" y="1613363"/>
            <a:ext cx="35031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Question clearing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</a:t>
            </a:r>
            <a:r>
              <a:rPr lang="en-US" dirty="0" smtClean="0"/>
              <a:t>fter answering it</a:t>
            </a:r>
            <a:endParaRPr dirty="0"/>
          </a:p>
        </p:txBody>
      </p:sp>
      <p:sp>
        <p:nvSpPr>
          <p:cNvPr id="724" name="Google Shape;724;p50"/>
          <p:cNvSpPr txBox="1">
            <a:spLocks noGrp="1"/>
          </p:cNvSpPr>
          <p:nvPr>
            <p:ph type="subTitle" idx="4"/>
          </p:nvPr>
        </p:nvSpPr>
        <p:spPr>
          <a:xfrm>
            <a:off x="738767" y="2711688"/>
            <a:ext cx="35031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Indexing format</a:t>
            </a:r>
            <a:endParaRPr dirty="0"/>
          </a:p>
        </p:txBody>
      </p:sp>
      <p:grpSp>
        <p:nvGrpSpPr>
          <p:cNvPr id="725" name="Google Shape;725;p50"/>
          <p:cNvGrpSpPr/>
          <p:nvPr/>
        </p:nvGrpSpPr>
        <p:grpSpPr>
          <a:xfrm>
            <a:off x="4710444" y="2198384"/>
            <a:ext cx="3965724" cy="1995583"/>
            <a:chOff x="3166750" y="2814925"/>
            <a:chExt cx="2981075" cy="1500100"/>
          </a:xfrm>
        </p:grpSpPr>
        <p:sp>
          <p:nvSpPr>
            <p:cNvPr id="726" name="Google Shape;726;p50"/>
            <p:cNvSpPr/>
            <p:nvPr/>
          </p:nvSpPr>
          <p:spPr>
            <a:xfrm>
              <a:off x="5011750" y="349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9350" y="3970725"/>
              <a:ext cx="1878475" cy="341975"/>
            </a:xfrm>
            <a:custGeom>
              <a:avLst/>
              <a:gdLst/>
              <a:ahLst/>
              <a:cxnLst/>
              <a:rect l="l" t="t" r="r" b="b"/>
              <a:pathLst>
                <a:path w="75139" h="13679" extrusionOk="0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245800" y="3970725"/>
              <a:ext cx="902025" cy="341975"/>
            </a:xfrm>
            <a:custGeom>
              <a:avLst/>
              <a:gdLst/>
              <a:ahLst/>
              <a:cxnLst/>
              <a:rect l="l" t="t" r="r" b="b"/>
              <a:pathLst>
                <a:path w="36081" h="13679" extrusionOk="0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55225" y="4023900"/>
              <a:ext cx="625425" cy="8400"/>
            </a:xfrm>
            <a:custGeom>
              <a:avLst/>
              <a:gdLst/>
              <a:ahLst/>
              <a:cxnLst/>
              <a:rect l="l" t="t" r="r" b="b"/>
              <a:pathLst>
                <a:path w="25017" h="336" extrusionOk="0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3830125" y="3656125"/>
              <a:ext cx="200625" cy="624650"/>
            </a:xfrm>
            <a:custGeom>
              <a:avLst/>
              <a:gdLst/>
              <a:ahLst/>
              <a:cxnLst/>
              <a:rect l="l" t="t" r="r" b="b"/>
              <a:pathLst>
                <a:path w="8025" h="24986" extrusionOk="0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3859000" y="3656125"/>
              <a:ext cx="183925" cy="446825"/>
            </a:xfrm>
            <a:custGeom>
              <a:avLst/>
              <a:gdLst/>
              <a:ahLst/>
              <a:cxnLst/>
              <a:rect l="l" t="t" r="r" b="b"/>
              <a:pathLst>
                <a:path w="7357" h="17873" extrusionOk="0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583150" y="3466150"/>
              <a:ext cx="307800" cy="340650"/>
            </a:xfrm>
            <a:custGeom>
              <a:avLst/>
              <a:gdLst/>
              <a:ahLst/>
              <a:cxnLst/>
              <a:rect l="l" t="t" r="r" b="b"/>
              <a:pathLst>
                <a:path w="12312" h="13626" extrusionOk="0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491225" y="2814925"/>
              <a:ext cx="323725" cy="323725"/>
            </a:xfrm>
            <a:custGeom>
              <a:avLst/>
              <a:gdLst/>
              <a:ahLst/>
              <a:cxnLst/>
              <a:rect l="l" t="t" r="r" b="b"/>
              <a:pathLst>
                <a:path w="12949" h="12949" extrusionOk="0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623425" y="3003975"/>
              <a:ext cx="248525" cy="171150"/>
            </a:xfrm>
            <a:custGeom>
              <a:avLst/>
              <a:gdLst/>
              <a:ahLst/>
              <a:cxnLst/>
              <a:rect l="l" t="t" r="r" b="b"/>
              <a:pathLst>
                <a:path w="9941" h="6846" extrusionOk="0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3993500" y="3346100"/>
              <a:ext cx="163400" cy="110175"/>
            </a:xfrm>
            <a:custGeom>
              <a:avLst/>
              <a:gdLst/>
              <a:ahLst/>
              <a:cxnLst/>
              <a:rect l="l" t="t" r="r" b="b"/>
              <a:pathLst>
                <a:path w="6536" h="4407" extrusionOk="0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3651550" y="3054150"/>
              <a:ext cx="449875" cy="566800"/>
            </a:xfrm>
            <a:custGeom>
              <a:avLst/>
              <a:gdLst/>
              <a:ahLst/>
              <a:cxnLst/>
              <a:rect l="l" t="t" r="r" b="b"/>
              <a:pathLst>
                <a:path w="17995" h="22672" extrusionOk="0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3613550" y="3002550"/>
              <a:ext cx="519025" cy="366350"/>
            </a:xfrm>
            <a:custGeom>
              <a:avLst/>
              <a:gdLst/>
              <a:ahLst/>
              <a:cxnLst/>
              <a:rect l="l" t="t" r="r" b="b"/>
              <a:pathLst>
                <a:path w="20761" h="14654" extrusionOk="0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3558850" y="3327700"/>
              <a:ext cx="164150" cy="112350"/>
            </a:xfrm>
            <a:custGeom>
              <a:avLst/>
              <a:gdLst/>
              <a:ahLst/>
              <a:cxnLst/>
              <a:rect l="l" t="t" r="r" b="b"/>
              <a:pathLst>
                <a:path w="6566" h="4494" extrusionOk="0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305050" y="3596100"/>
              <a:ext cx="677075" cy="684675"/>
            </a:xfrm>
            <a:custGeom>
              <a:avLst/>
              <a:gdLst/>
              <a:ahLst/>
              <a:cxnLst/>
              <a:rect l="l" t="t" r="r" b="b"/>
              <a:pathLst>
                <a:path w="27083" h="27387" extrusionOk="0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3166750" y="3659150"/>
              <a:ext cx="722675" cy="655875"/>
            </a:xfrm>
            <a:custGeom>
              <a:avLst/>
              <a:gdLst/>
              <a:ahLst/>
              <a:cxnLst/>
              <a:rect l="l" t="t" r="r" b="b"/>
              <a:pathLst>
                <a:path w="28907" h="26235" extrusionOk="0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3717650" y="4222675"/>
              <a:ext cx="38800" cy="77850"/>
            </a:xfrm>
            <a:custGeom>
              <a:avLst/>
              <a:gdLst/>
              <a:ahLst/>
              <a:cxnLst/>
              <a:rect l="l" t="t" r="r" b="b"/>
              <a:pathLst>
                <a:path w="1552" h="3114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3211575" y="3659150"/>
              <a:ext cx="416450" cy="444675"/>
            </a:xfrm>
            <a:custGeom>
              <a:avLst/>
              <a:gdLst/>
              <a:ahLst/>
              <a:cxnLst/>
              <a:rect l="l" t="t" r="r" b="b"/>
              <a:pathLst>
                <a:path w="16658" h="17787" extrusionOk="0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3984375" y="3745775"/>
              <a:ext cx="1079850" cy="516000"/>
            </a:xfrm>
            <a:custGeom>
              <a:avLst/>
              <a:gdLst/>
              <a:ahLst/>
              <a:cxnLst/>
              <a:rect l="l" t="t" r="r" b="b"/>
              <a:pathLst>
                <a:path w="43194" h="20640" extrusionOk="0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002625" y="3771625"/>
              <a:ext cx="1059300" cy="490150"/>
            </a:xfrm>
            <a:custGeom>
              <a:avLst/>
              <a:gdLst/>
              <a:ahLst/>
              <a:cxnLst/>
              <a:rect l="l" t="t" r="r" b="b"/>
              <a:pathLst>
                <a:path w="42372" h="19606" extrusionOk="0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3527700" y="4254900"/>
              <a:ext cx="1288800" cy="60075"/>
            </a:xfrm>
            <a:custGeom>
              <a:avLst/>
              <a:gdLst/>
              <a:ahLst/>
              <a:cxnLst/>
              <a:rect l="l" t="t" r="r" b="b"/>
              <a:pathLst>
                <a:path w="51552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3527700" y="4254900"/>
              <a:ext cx="442275" cy="60075"/>
            </a:xfrm>
            <a:custGeom>
              <a:avLst/>
              <a:gdLst/>
              <a:ahLst/>
              <a:cxnLst/>
              <a:rect l="l" t="t" r="r" b="b"/>
              <a:pathLst>
                <a:path w="17691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5634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3627225" y="4280750"/>
              <a:ext cx="52475" cy="12950"/>
            </a:xfrm>
            <a:custGeom>
              <a:avLst/>
              <a:gdLst/>
              <a:ahLst/>
              <a:cxnLst/>
              <a:rect l="l" t="t" r="r" b="b"/>
              <a:pathLst>
                <a:path w="2099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3790600" y="4280750"/>
              <a:ext cx="51700" cy="12950"/>
            </a:xfrm>
            <a:custGeom>
              <a:avLst/>
              <a:gdLst/>
              <a:ahLst/>
              <a:cxnLst/>
              <a:rect l="l" t="t" r="r" b="b"/>
              <a:pathLst>
                <a:path w="206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38590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748825" y="428075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341550" y="4242000"/>
              <a:ext cx="340450" cy="8375"/>
            </a:xfrm>
            <a:custGeom>
              <a:avLst/>
              <a:gdLst/>
              <a:ahLst/>
              <a:cxnLst/>
              <a:rect l="l" t="t" r="r" b="b"/>
              <a:pathLst>
                <a:path w="13618" h="335" extrusionOk="0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294450" y="4013275"/>
              <a:ext cx="853375" cy="257625"/>
            </a:xfrm>
            <a:custGeom>
              <a:avLst/>
              <a:gdLst/>
              <a:ahLst/>
              <a:cxnLst/>
              <a:rect l="l" t="t" r="r" b="b"/>
              <a:pathLst>
                <a:path w="34135" h="10305" extrusionOk="0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50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755" name="Google Shape;755;p50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45" y="1654394"/>
            <a:ext cx="1615580" cy="2057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543" y="1944510"/>
            <a:ext cx="1196444" cy="175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32" y="3266903"/>
            <a:ext cx="4305673" cy="1219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Features </a:t>
            </a:r>
            <a:r>
              <a:rPr lang="en-US" dirty="0"/>
              <a:t>of our project</a:t>
            </a:r>
            <a:endParaRPr dirty="0"/>
          </a:p>
        </p:txBody>
      </p:sp>
      <p:grpSp>
        <p:nvGrpSpPr>
          <p:cNvPr id="772" name="Google Shape;772;p51"/>
          <p:cNvGrpSpPr/>
          <p:nvPr/>
        </p:nvGrpSpPr>
        <p:grpSpPr>
          <a:xfrm flipH="1">
            <a:off x="633273" y="3946104"/>
            <a:ext cx="300016" cy="369273"/>
            <a:chOff x="-39248625" y="3588600"/>
            <a:chExt cx="256775" cy="316050"/>
          </a:xfrm>
        </p:grpSpPr>
        <p:sp>
          <p:nvSpPr>
            <p:cNvPr id="773" name="Google Shape;773;p51"/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51"/>
          <p:cNvGrpSpPr/>
          <p:nvPr/>
        </p:nvGrpSpPr>
        <p:grpSpPr>
          <a:xfrm flipH="1">
            <a:off x="539305" y="2499801"/>
            <a:ext cx="463294" cy="365756"/>
            <a:chOff x="-41526450" y="3653375"/>
            <a:chExt cx="315875" cy="247350"/>
          </a:xfrm>
        </p:grpSpPr>
        <p:sp>
          <p:nvSpPr>
            <p:cNvPr id="776" name="Google Shape;776;p51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1"/>
          <p:cNvGrpSpPr/>
          <p:nvPr/>
        </p:nvGrpSpPr>
        <p:grpSpPr>
          <a:xfrm flipH="1">
            <a:off x="612465" y="916336"/>
            <a:ext cx="390134" cy="365741"/>
            <a:chOff x="5049725" y="2635825"/>
            <a:chExt cx="481825" cy="451700"/>
          </a:xfrm>
        </p:grpSpPr>
        <p:sp>
          <p:nvSpPr>
            <p:cNvPr id="779" name="Google Shape;779;p51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18" y="964900"/>
            <a:ext cx="4854361" cy="1280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18" y="2499801"/>
            <a:ext cx="4138019" cy="1196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518" y="3950405"/>
            <a:ext cx="4549534" cy="381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programming language </a:t>
            </a:r>
            <a:endParaRPr/>
          </a:p>
        </p:txBody>
      </p:sp>
      <p:sp>
        <p:nvSpPr>
          <p:cNvPr id="918" name="Google Shape;918;p56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919" name="Google Shape;919;p56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920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a really small planet</a:t>
            </a:r>
            <a:endParaRPr/>
          </a:p>
        </p:txBody>
      </p:sp>
      <p:sp>
        <p:nvSpPr>
          <p:cNvPr id="921" name="Google Shape;921;p56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922" name="Google Shape;922;p56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923" name="Google Shape;923;p56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924" name="Google Shape;924;p56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25" name="Google Shape;925;p56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</a:t>
            </a:r>
            <a:endParaRPr/>
          </a:p>
        </p:txBody>
      </p:sp>
      <p:sp>
        <p:nvSpPr>
          <p:cNvPr id="926" name="Google Shape;926;p56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927" name="Google Shape;927;p56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928" name="Google Shape;928;p56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29" name="Google Shape;929;p56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Neptune is the farthest from the Sun</a:t>
            </a:r>
            <a:endParaRPr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7673406" y="2336922"/>
            <a:ext cx="1388738" cy="2806645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56"/>
          <p:cNvGrpSpPr/>
          <p:nvPr/>
        </p:nvGrpSpPr>
        <p:grpSpPr>
          <a:xfrm>
            <a:off x="3069357" y="2982144"/>
            <a:ext cx="365762" cy="365762"/>
            <a:chOff x="-44924250" y="3206000"/>
            <a:chExt cx="300100" cy="300125"/>
          </a:xfrm>
        </p:grpSpPr>
        <p:sp>
          <p:nvSpPr>
            <p:cNvPr id="937" name="Google Shape;937;p56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56"/>
          <p:cNvGrpSpPr/>
          <p:nvPr/>
        </p:nvGrpSpPr>
        <p:grpSpPr>
          <a:xfrm>
            <a:off x="3069373" y="1407248"/>
            <a:ext cx="365751" cy="365745"/>
            <a:chOff x="-47892800" y="3200500"/>
            <a:chExt cx="301675" cy="299325"/>
          </a:xfrm>
        </p:grpSpPr>
        <p:sp>
          <p:nvSpPr>
            <p:cNvPr id="943" name="Google Shape;943;p56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56"/>
          <p:cNvGrpSpPr/>
          <p:nvPr/>
        </p:nvGrpSpPr>
        <p:grpSpPr>
          <a:xfrm>
            <a:off x="800101" y="1407252"/>
            <a:ext cx="475478" cy="365754"/>
            <a:chOff x="-47523400" y="3973950"/>
            <a:chExt cx="300100" cy="228425"/>
          </a:xfrm>
        </p:grpSpPr>
        <p:sp>
          <p:nvSpPr>
            <p:cNvPr id="950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56"/>
          <p:cNvGrpSpPr/>
          <p:nvPr/>
        </p:nvGrpSpPr>
        <p:grpSpPr>
          <a:xfrm>
            <a:off x="800102" y="2982147"/>
            <a:ext cx="414520" cy="365764"/>
            <a:chOff x="-45674075" y="3586425"/>
            <a:chExt cx="300900" cy="265450"/>
          </a:xfrm>
        </p:grpSpPr>
        <p:sp>
          <p:nvSpPr>
            <p:cNvPr id="956" name="Google Shape;956;p56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56"/>
          <p:cNvGrpSpPr/>
          <p:nvPr/>
        </p:nvGrpSpPr>
        <p:grpSpPr>
          <a:xfrm>
            <a:off x="5340505" y="1407258"/>
            <a:ext cx="365774" cy="365745"/>
            <a:chOff x="-47155575" y="3200500"/>
            <a:chExt cx="300875" cy="299325"/>
          </a:xfrm>
        </p:grpSpPr>
        <p:sp>
          <p:nvSpPr>
            <p:cNvPr id="959" name="Google Shape;959;p56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6"/>
          <p:cNvGrpSpPr/>
          <p:nvPr/>
        </p:nvGrpSpPr>
        <p:grpSpPr>
          <a:xfrm>
            <a:off x="5364889" y="2981783"/>
            <a:ext cx="316993" cy="365745"/>
            <a:chOff x="-45286550" y="3200500"/>
            <a:chExt cx="263875" cy="299325"/>
          </a:xfrm>
        </p:grpSpPr>
        <p:sp>
          <p:nvSpPr>
            <p:cNvPr id="966" name="Google Shape;966;p56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189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Baloo 2</vt:lpstr>
      <vt:lpstr>Nunito</vt:lpstr>
      <vt:lpstr>El Messiri</vt:lpstr>
      <vt:lpstr>Actor</vt:lpstr>
      <vt:lpstr>Arial</vt:lpstr>
      <vt:lpstr>Programming Language Master's Degree by Slidesgo</vt:lpstr>
      <vt:lpstr>Project for C Programming Language</vt:lpstr>
      <vt:lpstr>Our team</vt:lpstr>
      <vt:lpstr>Table of contents</vt:lpstr>
      <vt:lpstr>Project Introduction</vt:lpstr>
      <vt:lpstr>Introduction</vt:lpstr>
      <vt:lpstr>Why we Chose this project? </vt:lpstr>
      <vt:lpstr>Challenges while developing this project  </vt:lpstr>
      <vt:lpstr>Features of our project</vt:lpstr>
      <vt:lpstr>Common programming language </vt:lpstr>
      <vt:lpstr>PowerPoint Presentation</vt:lpstr>
      <vt:lpstr>Code Review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Master's Degree </dc:title>
  <cp:lastModifiedBy>ACER</cp:lastModifiedBy>
  <cp:revision>41</cp:revision>
  <dcterms:modified xsi:type="dcterms:W3CDTF">2024-04-12T02:52:01Z</dcterms:modified>
</cp:coreProperties>
</file>