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0EBAD-BB3A-46DA-87DB-FA54E9C08B0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005E-428C-4175-B7CA-A96BC4D16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33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C005E-428C-4175-B7CA-A96BC4D16F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40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7EA3C-D0D8-46EE-9F2F-4E026B7BA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1BE1BF-AEC6-4FE1-A964-214221A66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916FC-B7F4-4D20-B761-300B911C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37CD-36A1-4935-A68C-67A305B2328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A4BB2-7E6C-445E-AA0F-924D886A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0B4CC-9A29-4501-A1D1-E26AFC28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D831-A578-4790-8597-6FF2BA777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10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0C083-4486-4820-AE2A-EECDD443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F1CE61-52F7-4FFA-914D-83482E128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4C836-E0A4-42E6-99E0-ABE28309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37CD-36A1-4935-A68C-67A305B2328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1C01F-70A7-4AC9-8548-4D7317D0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71C0E-C918-4E71-86D2-D63B64FC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D831-A578-4790-8597-6FF2BA777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6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3C73D8-02F2-49C8-BEEE-492E513DB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0720F8-FCFC-4222-8E19-00C832044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F7E97-33D5-445F-BB85-FB7BBC30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37CD-36A1-4935-A68C-67A305B2328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B247B-C55A-475E-AE48-D0593192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88724-D7E1-44D0-97B0-B5D5545C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D831-A578-4790-8597-6FF2BA777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35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494B6-D137-4D8A-AC00-EB22D43C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164D8-F2CE-4CEF-95DC-97471A0EE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693C7-D087-448E-A6D2-576FD42B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37CD-36A1-4935-A68C-67A305B2328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62AC9-FF00-48DD-B23F-89200941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FB8D6-4148-401E-AA5E-BD40555D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D831-A578-4790-8597-6FF2BA777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7712F-5084-45A4-9649-E98809BE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70A3D-6D79-440A-9A15-1BD7648C6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ED55A-0F36-4A0F-95EB-1CBAA72A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37CD-36A1-4935-A68C-67A305B2328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0E88D-CD97-4128-81D5-8DBA3E08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07FBB-0F88-43B9-AF43-846EDDAD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D831-A578-4790-8597-6FF2BA777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1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88533-4847-4620-872F-F03471B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F3DA1-7220-405B-950F-4007B501D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3ABF5-E218-438F-9B20-21A600414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0DAFBE-C843-4C31-ADD3-8091E918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37CD-36A1-4935-A68C-67A305B2328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ED85DF-AA38-4906-8ED2-45D079FC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90AC4F-DD7A-4B7D-95BF-353E48D3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D831-A578-4790-8597-6FF2BA777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62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E85E0-490D-4012-96CC-B8285BAB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AB7C6-FD84-49BA-B782-4BF933F00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9B213B-49DA-4296-A806-E8D815303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2AAE5C-1262-4F93-B1C9-01402C46D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5A8051-125F-4DE1-A715-26012FB34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CE4444-127D-4C8C-ABF7-EC824627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37CD-36A1-4935-A68C-67A305B2328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287CD2-91CA-4DA2-8A44-EF976CAF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8F572-0906-4881-BECA-D4D9DAE3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D831-A578-4790-8597-6FF2BA777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67691-BDC3-4799-BD6D-028C747F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82E6CA-2F5A-481C-ADEF-F2444F33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37CD-36A1-4935-A68C-67A305B2328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B13DEB-8093-4BC7-9AA0-9E642336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3A2116-3C58-4F7B-8931-FCE2AE05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D831-A578-4790-8597-6FF2BA777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0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016C24-7AC7-4A14-B28F-752F35EE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37CD-36A1-4935-A68C-67A305B2328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3A69B6-C768-4155-9990-4A4521AE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2A1A7-FA08-4D6A-A01D-D20D42CF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D831-A578-4790-8597-6FF2BA777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25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5900F-77A9-4441-B58D-0E944BA7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50131-CC6B-4DB7-A4E2-5259F568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9ECCA7-7007-44A3-AC1F-4F4FFFC48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6F09C4-1366-430B-92DC-79045091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37CD-36A1-4935-A68C-67A305B2328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4FFD03-84B5-4096-AA97-1EAD6F5E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0C006-925A-44D2-B33B-C27096F8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D831-A578-4790-8597-6FF2BA777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7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F7C32-4C99-49FF-B7AA-CAA46793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E4E7EC-93EC-4835-9759-F9139C2A7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D49FA-A1A3-493B-97E8-92F1C7958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E56BC-A5FF-499E-9D40-6F22CA51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37CD-36A1-4935-A68C-67A305B2328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8DC4A-1E62-4318-A467-32B035AA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A59FC3-F559-42AC-AA9E-7FC39F81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D831-A578-4790-8597-6FF2BA777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0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19F3F-C391-4AA5-93F2-EC771EBC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3261CA-0D0B-403D-9EFB-F68893E32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74743-7F27-43A1-A760-BBC9FBE47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037CD-36A1-4935-A68C-67A305B2328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FA73B-09AC-4D6E-9C82-209134B94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9C6B9-2B8A-405A-84D3-EE0C154B7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2D831-A578-4790-8597-6FF2BA777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8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75B19E7-8D4B-44AA-87C2-47AF25247D92}"/>
              </a:ext>
            </a:extLst>
          </p:cNvPr>
          <p:cNvSpPr/>
          <p:nvPr/>
        </p:nvSpPr>
        <p:spPr>
          <a:xfrm>
            <a:off x="3085985" y="152525"/>
            <a:ext cx="1084329" cy="720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9B2553-DC5E-46E8-8357-E56C4A0C4CBA}"/>
              </a:ext>
            </a:extLst>
          </p:cNvPr>
          <p:cNvSpPr/>
          <p:nvPr/>
        </p:nvSpPr>
        <p:spPr>
          <a:xfrm>
            <a:off x="1326421" y="1953487"/>
            <a:ext cx="4608254" cy="295102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규칙 실행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퍼지 집합들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350888-D2D1-4A78-9232-C7D1FFD3554A}"/>
              </a:ext>
            </a:extLst>
          </p:cNvPr>
          <p:cNvSpPr/>
          <p:nvPr/>
        </p:nvSpPr>
        <p:spPr>
          <a:xfrm>
            <a:off x="1868585" y="2488708"/>
            <a:ext cx="3414409" cy="57879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추론 엔진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19E70C-7890-4C08-ADDE-EC63FBD4F619}"/>
              </a:ext>
            </a:extLst>
          </p:cNvPr>
          <p:cNvSpPr/>
          <p:nvPr/>
        </p:nvSpPr>
        <p:spPr>
          <a:xfrm>
            <a:off x="1868584" y="3166101"/>
            <a:ext cx="3414409" cy="57879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규칙들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393C0B-F9DD-49F3-A29B-AD6083AB772C}"/>
              </a:ext>
            </a:extLst>
          </p:cNvPr>
          <p:cNvSpPr/>
          <p:nvPr/>
        </p:nvSpPr>
        <p:spPr>
          <a:xfrm>
            <a:off x="1868583" y="3843494"/>
            <a:ext cx="3414409" cy="57879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A5B2689-1506-41A8-9334-94B020B1C8BC}"/>
              </a:ext>
            </a:extLst>
          </p:cNvPr>
          <p:cNvCxnSpPr/>
          <p:nvPr/>
        </p:nvCxnSpPr>
        <p:spPr>
          <a:xfrm flipV="1">
            <a:off x="2247962" y="3843494"/>
            <a:ext cx="578796" cy="578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30EAF4-9221-4F0F-8893-29003BE1432B}"/>
              </a:ext>
            </a:extLst>
          </p:cNvPr>
          <p:cNvCxnSpPr/>
          <p:nvPr/>
        </p:nvCxnSpPr>
        <p:spPr>
          <a:xfrm flipV="1">
            <a:off x="2744228" y="3843494"/>
            <a:ext cx="578796" cy="578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4B5BCF2-0E8F-44BC-8C04-B0ABDECFF535}"/>
              </a:ext>
            </a:extLst>
          </p:cNvPr>
          <p:cNvCxnSpPr/>
          <p:nvPr/>
        </p:nvCxnSpPr>
        <p:spPr>
          <a:xfrm flipV="1">
            <a:off x="3286390" y="3843494"/>
            <a:ext cx="578796" cy="578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D92A76-E64C-4E51-AC68-5A577A974774}"/>
              </a:ext>
            </a:extLst>
          </p:cNvPr>
          <p:cNvCxnSpPr/>
          <p:nvPr/>
        </p:nvCxnSpPr>
        <p:spPr>
          <a:xfrm flipV="1">
            <a:off x="3840021" y="3843494"/>
            <a:ext cx="578796" cy="578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DC658F6-9C34-40EF-A784-04B859778E7A}"/>
              </a:ext>
            </a:extLst>
          </p:cNvPr>
          <p:cNvCxnSpPr/>
          <p:nvPr/>
        </p:nvCxnSpPr>
        <p:spPr>
          <a:xfrm flipV="1">
            <a:off x="3905208" y="3850895"/>
            <a:ext cx="578796" cy="578796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2FAA605-0042-4CB3-A668-2273361FA085}"/>
              </a:ext>
            </a:extLst>
          </p:cNvPr>
          <p:cNvCxnSpPr/>
          <p:nvPr/>
        </p:nvCxnSpPr>
        <p:spPr>
          <a:xfrm flipV="1">
            <a:off x="3460538" y="3850895"/>
            <a:ext cx="578796" cy="578796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884CCCC-AC6E-48FD-95BA-3773238D28D7}"/>
              </a:ext>
            </a:extLst>
          </p:cNvPr>
          <p:cNvCxnSpPr/>
          <p:nvPr/>
        </p:nvCxnSpPr>
        <p:spPr>
          <a:xfrm flipV="1">
            <a:off x="2926918" y="3843494"/>
            <a:ext cx="578796" cy="578796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E36B603-2E51-4940-A68A-6F9E06321472}"/>
              </a:ext>
            </a:extLst>
          </p:cNvPr>
          <p:cNvCxnSpPr/>
          <p:nvPr/>
        </p:nvCxnSpPr>
        <p:spPr>
          <a:xfrm flipV="1">
            <a:off x="2443361" y="3851314"/>
            <a:ext cx="578796" cy="578796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7C53CD-7A71-4861-8D36-3A2E00A62EC0}"/>
              </a:ext>
            </a:extLst>
          </p:cNvPr>
          <p:cNvSpPr/>
          <p:nvPr/>
        </p:nvSpPr>
        <p:spPr>
          <a:xfrm>
            <a:off x="1924216" y="5294803"/>
            <a:ext cx="3414409" cy="39769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출력 변수들의 </a:t>
            </a:r>
            <a:r>
              <a:rPr lang="ko-KR" altLang="en-US" dirty="0" err="1">
                <a:solidFill>
                  <a:schemeClr val="tx1"/>
                </a:solidFill>
              </a:rPr>
              <a:t>비퍼지화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D715471-B985-440E-97F6-EF62525EA8F0}"/>
              </a:ext>
            </a:extLst>
          </p:cNvPr>
          <p:cNvSpPr/>
          <p:nvPr/>
        </p:nvSpPr>
        <p:spPr>
          <a:xfrm>
            <a:off x="3088892" y="6029678"/>
            <a:ext cx="1084329" cy="720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49BEBC-99F3-4386-BA77-56E1780A3D19}"/>
              </a:ext>
            </a:extLst>
          </p:cNvPr>
          <p:cNvSpPr/>
          <p:nvPr/>
        </p:nvSpPr>
        <p:spPr>
          <a:xfrm>
            <a:off x="1923343" y="1236597"/>
            <a:ext cx="3414409" cy="39769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정규화 입력 변수의 퍼지화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3CFCAC-97BD-4510-83C1-2AD5474E775F}"/>
              </a:ext>
            </a:extLst>
          </p:cNvPr>
          <p:cNvSpPr/>
          <p:nvPr/>
        </p:nvSpPr>
        <p:spPr>
          <a:xfrm>
            <a:off x="7645535" y="1953487"/>
            <a:ext cx="3836860" cy="245704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출력 퍼지 집합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68A3FF7-8AB0-46A5-8057-B6658792777F}"/>
              </a:ext>
            </a:extLst>
          </p:cNvPr>
          <p:cNvCxnSpPr/>
          <p:nvPr/>
        </p:nvCxnSpPr>
        <p:spPr>
          <a:xfrm>
            <a:off x="8041064" y="2744614"/>
            <a:ext cx="0" cy="1369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7B2B59-6FC4-46A8-A099-D9A1C7DED3D8}"/>
              </a:ext>
            </a:extLst>
          </p:cNvPr>
          <p:cNvCxnSpPr>
            <a:cxnSpLocks/>
          </p:cNvCxnSpPr>
          <p:nvPr/>
        </p:nvCxnSpPr>
        <p:spPr>
          <a:xfrm>
            <a:off x="8041064" y="4114201"/>
            <a:ext cx="32899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F57C6E8-3400-46DD-9D7A-6B2144CF209B}"/>
              </a:ext>
            </a:extLst>
          </p:cNvPr>
          <p:cNvCxnSpPr/>
          <p:nvPr/>
        </p:nvCxnSpPr>
        <p:spPr>
          <a:xfrm flipV="1">
            <a:off x="8041064" y="3543504"/>
            <a:ext cx="754144" cy="570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BE23A25-9A5A-4CCF-A016-8795DDE24046}"/>
              </a:ext>
            </a:extLst>
          </p:cNvPr>
          <p:cNvCxnSpPr/>
          <p:nvPr/>
        </p:nvCxnSpPr>
        <p:spPr>
          <a:xfrm>
            <a:off x="8795208" y="3543504"/>
            <a:ext cx="66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3E38DCD-16D3-42E4-9EBA-9A6F790A18E1}"/>
              </a:ext>
            </a:extLst>
          </p:cNvPr>
          <p:cNvCxnSpPr/>
          <p:nvPr/>
        </p:nvCxnSpPr>
        <p:spPr>
          <a:xfrm flipV="1">
            <a:off x="9464511" y="3083947"/>
            <a:ext cx="358219" cy="459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0F61D13-D251-425B-87A3-D79CFC6AEA66}"/>
              </a:ext>
            </a:extLst>
          </p:cNvPr>
          <p:cNvCxnSpPr>
            <a:cxnSpLocks/>
          </p:cNvCxnSpPr>
          <p:nvPr/>
        </p:nvCxnSpPr>
        <p:spPr>
          <a:xfrm>
            <a:off x="9822730" y="3083947"/>
            <a:ext cx="3582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0614539-30C6-488C-8E1A-8E8F774649FF}"/>
              </a:ext>
            </a:extLst>
          </p:cNvPr>
          <p:cNvCxnSpPr>
            <a:cxnSpLocks/>
          </p:cNvCxnSpPr>
          <p:nvPr/>
        </p:nvCxnSpPr>
        <p:spPr>
          <a:xfrm>
            <a:off x="10180948" y="3083947"/>
            <a:ext cx="546755" cy="459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F88411E-A0F4-4CFA-8504-FB8DB7146CFE}"/>
              </a:ext>
            </a:extLst>
          </p:cNvPr>
          <p:cNvCxnSpPr>
            <a:cxnSpLocks/>
          </p:cNvCxnSpPr>
          <p:nvPr/>
        </p:nvCxnSpPr>
        <p:spPr>
          <a:xfrm>
            <a:off x="11222986" y="2972808"/>
            <a:ext cx="0" cy="1141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DBD6EC0-E591-45D7-B520-143ED2762A1B}"/>
              </a:ext>
            </a:extLst>
          </p:cNvPr>
          <p:cNvCxnSpPr>
            <a:stCxn id="4" idx="4"/>
            <a:endCxn id="29" idx="0"/>
          </p:cNvCxnSpPr>
          <p:nvPr/>
        </p:nvCxnSpPr>
        <p:spPr>
          <a:xfrm>
            <a:off x="3628150" y="872773"/>
            <a:ext cx="2398" cy="363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9F30916-40E8-4ECC-8331-76EC7EB4C365}"/>
              </a:ext>
            </a:extLst>
          </p:cNvPr>
          <p:cNvCxnSpPr>
            <a:stCxn id="29" idx="2"/>
            <a:endCxn id="6" idx="0"/>
          </p:cNvCxnSpPr>
          <p:nvPr/>
        </p:nvCxnSpPr>
        <p:spPr>
          <a:xfrm>
            <a:off x="3630548" y="1634296"/>
            <a:ext cx="0" cy="31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16695DD-96BF-45F7-940A-266A90245F11}"/>
              </a:ext>
            </a:extLst>
          </p:cNvPr>
          <p:cNvCxnSpPr>
            <a:stCxn id="6" idx="2"/>
            <a:endCxn id="25" idx="0"/>
          </p:cNvCxnSpPr>
          <p:nvPr/>
        </p:nvCxnSpPr>
        <p:spPr>
          <a:xfrm>
            <a:off x="3630548" y="4904513"/>
            <a:ext cx="873" cy="390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B7F69C2-B105-4F75-A318-297EE6FC62AD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3631057" y="5692502"/>
            <a:ext cx="364" cy="337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C542AAD-B7B0-4BE2-BEBF-1E03F4C6E9B3}"/>
              </a:ext>
            </a:extLst>
          </p:cNvPr>
          <p:cNvCxnSpPr/>
          <p:nvPr/>
        </p:nvCxnSpPr>
        <p:spPr>
          <a:xfrm>
            <a:off x="5934675" y="2898843"/>
            <a:ext cx="17108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FFA918D-96F7-459B-839F-B0EE69021A07}"/>
              </a:ext>
            </a:extLst>
          </p:cNvPr>
          <p:cNvCxnSpPr>
            <a:cxnSpLocks/>
          </p:cNvCxnSpPr>
          <p:nvPr/>
        </p:nvCxnSpPr>
        <p:spPr>
          <a:xfrm flipH="1">
            <a:off x="10727703" y="2990943"/>
            <a:ext cx="502441" cy="552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636AEF-F06F-4E9A-9DC1-5FB615356E31}"/>
              </a:ext>
            </a:extLst>
          </p:cNvPr>
          <p:cNvSpPr txBox="1"/>
          <p:nvPr/>
        </p:nvSpPr>
        <p:spPr>
          <a:xfrm>
            <a:off x="4531272" y="392953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02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22</Words>
  <Application>Microsoft Office PowerPoint</Application>
  <PresentationFormat>와이드스크린</PresentationFormat>
  <Paragraphs>23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병헌</dc:creator>
  <cp:lastModifiedBy>윤 병헌</cp:lastModifiedBy>
  <cp:revision>6</cp:revision>
  <dcterms:created xsi:type="dcterms:W3CDTF">2020-07-03T10:02:40Z</dcterms:created>
  <dcterms:modified xsi:type="dcterms:W3CDTF">2020-07-03T17:10:00Z</dcterms:modified>
</cp:coreProperties>
</file>