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모서리가 둥근 직사각형 5">
            <a:extLst>
              <a:ext uri="{FF2B5EF4-FFF2-40B4-BE49-F238E27FC236}">
                <a16:creationId xmlns:a16="http://schemas.microsoft.com/office/drawing/2014/main" id="{DDCBF7D7-9B0F-4935-8808-7AE12F80978B}"/>
              </a:ext>
            </a:extLst>
          </p:cNvPr>
          <p:cNvSpPr/>
          <p:nvPr/>
        </p:nvSpPr>
        <p:spPr>
          <a:xfrm>
            <a:off x="252063" y="1444214"/>
            <a:ext cx="11697890" cy="524247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``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52063" y="171314"/>
            <a:ext cx="11697890" cy="108374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Network Topology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54077" y="1061977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678567" y="1063365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Rectangle 152">
            <a:extLst>
              <a:ext uri="{FF2B5EF4-FFF2-40B4-BE49-F238E27FC236}">
                <a16:creationId xmlns:a16="http://schemas.microsoft.com/office/drawing/2014/main" id="{E3E30285-0680-4E38-B24D-9EBFF583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22" y="2314457"/>
            <a:ext cx="2125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Output layer node: 8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Rectangle 153">
            <a:extLst>
              <a:ext uri="{FF2B5EF4-FFF2-40B4-BE49-F238E27FC236}">
                <a16:creationId xmlns:a16="http://schemas.microsoft.com/office/drawing/2014/main" id="{03412093-827D-4A79-839E-0265672C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002" y="3668586"/>
            <a:ext cx="21640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Hidden layer node : 5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Rectangle 154">
            <a:extLst>
              <a:ext uri="{FF2B5EF4-FFF2-40B4-BE49-F238E27FC236}">
                <a16:creationId xmlns:a16="http://schemas.microsoft.com/office/drawing/2014/main" id="{88E20BAD-DA1B-4F40-A824-02AB54E6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89" y="4989921"/>
            <a:ext cx="1985963" cy="23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700" b="1" dirty="0">
                <a:latin typeface="굴림" panose="020B0600000101010101" pitchFamily="50" charset="-127"/>
                <a:ea typeface="굴림" panose="020B0600000101010101" pitchFamily="50" charset="-127"/>
              </a:rPr>
              <a:t>Input layer node: 25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3092A6-ACC6-4A96-9615-DE3B3C6115BF}"/>
              </a:ext>
            </a:extLst>
          </p:cNvPr>
          <p:cNvSpPr txBox="1"/>
          <p:nvPr/>
        </p:nvSpPr>
        <p:spPr>
          <a:xfrm>
            <a:off x="2210404" y="5667854"/>
            <a:ext cx="825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입력 </a:t>
            </a:r>
            <a:r>
              <a:rPr lang="en-US" altLang="ko-KR" dirty="0"/>
              <a:t>A =&gt; 0, 1, 1, 1, 0, 1, 0, 0, 0, 1, 1, 1, 1, 1, 1, 1, 0, 0, 0, 1, 1, 0, 0, 0, 1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6406EE-9C7C-482F-A3E6-9C3EA90B0B52}"/>
              </a:ext>
            </a:extLst>
          </p:cNvPr>
          <p:cNvSpPr/>
          <p:nvPr/>
        </p:nvSpPr>
        <p:spPr>
          <a:xfrm>
            <a:off x="3972336" y="4943050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4FAF66C-F80C-4984-B770-E265E91E6837}"/>
              </a:ext>
            </a:extLst>
          </p:cNvPr>
          <p:cNvSpPr/>
          <p:nvPr/>
        </p:nvSpPr>
        <p:spPr>
          <a:xfrm>
            <a:off x="4695250" y="4943049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EC59FD-EF06-4A5C-B69A-FC3F1B8B25D5}"/>
              </a:ext>
            </a:extLst>
          </p:cNvPr>
          <p:cNvSpPr/>
          <p:nvPr/>
        </p:nvSpPr>
        <p:spPr>
          <a:xfrm>
            <a:off x="5459936" y="4943049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5A78E65-9C00-451B-9437-168B07908E73}"/>
              </a:ext>
            </a:extLst>
          </p:cNvPr>
          <p:cNvSpPr/>
          <p:nvPr/>
        </p:nvSpPr>
        <p:spPr>
          <a:xfrm>
            <a:off x="6270446" y="4943049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58FFA18-548B-40CD-88A2-52E1AD518A7E}"/>
              </a:ext>
            </a:extLst>
          </p:cNvPr>
          <p:cNvSpPr/>
          <p:nvPr/>
        </p:nvSpPr>
        <p:spPr>
          <a:xfrm>
            <a:off x="9757692" y="4943049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EEE5141-2659-4FF1-8D75-28FB88352C01}"/>
              </a:ext>
            </a:extLst>
          </p:cNvPr>
          <p:cNvSpPr/>
          <p:nvPr/>
        </p:nvSpPr>
        <p:spPr>
          <a:xfrm>
            <a:off x="8831944" y="4930611"/>
            <a:ext cx="455530" cy="400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0F39910-6E5F-430E-9C49-90829FABA911}"/>
              </a:ext>
            </a:extLst>
          </p:cNvPr>
          <p:cNvSpPr/>
          <p:nvPr/>
        </p:nvSpPr>
        <p:spPr>
          <a:xfrm>
            <a:off x="4509502" y="3656947"/>
            <a:ext cx="455530" cy="4001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3EFC34A-9A55-4BB3-A6AA-08DD2F2AF4C1}"/>
              </a:ext>
            </a:extLst>
          </p:cNvPr>
          <p:cNvSpPr/>
          <p:nvPr/>
        </p:nvSpPr>
        <p:spPr>
          <a:xfrm>
            <a:off x="5566525" y="3656947"/>
            <a:ext cx="455530" cy="4001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39453B2-ED53-4CFB-90FB-8D7EDFB11C69}"/>
              </a:ext>
            </a:extLst>
          </p:cNvPr>
          <p:cNvSpPr/>
          <p:nvPr/>
        </p:nvSpPr>
        <p:spPr>
          <a:xfrm>
            <a:off x="6686505" y="3656947"/>
            <a:ext cx="455530" cy="4001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FC00BC5-458F-4CA7-B40E-B6A0CAC94C2E}"/>
              </a:ext>
            </a:extLst>
          </p:cNvPr>
          <p:cNvSpPr/>
          <p:nvPr/>
        </p:nvSpPr>
        <p:spPr>
          <a:xfrm>
            <a:off x="7727965" y="3656947"/>
            <a:ext cx="455530" cy="4001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CBCF801-FAC0-47C9-9783-5ED7ED108A89}"/>
              </a:ext>
            </a:extLst>
          </p:cNvPr>
          <p:cNvSpPr/>
          <p:nvPr/>
        </p:nvSpPr>
        <p:spPr>
          <a:xfrm>
            <a:off x="9012753" y="3668586"/>
            <a:ext cx="455530" cy="40011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0D450E-A4D6-494A-9FA6-0683764496EF}"/>
              </a:ext>
            </a:extLst>
          </p:cNvPr>
          <p:cNvSpPr/>
          <p:nvPr/>
        </p:nvSpPr>
        <p:spPr>
          <a:xfrm>
            <a:off x="4884196" y="2224144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B3483E-2F58-46AC-8C49-422CEBE55C23}"/>
              </a:ext>
            </a:extLst>
          </p:cNvPr>
          <p:cNvSpPr/>
          <p:nvPr/>
        </p:nvSpPr>
        <p:spPr>
          <a:xfrm>
            <a:off x="4088771" y="2227990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2E3E435-4BA2-43B5-A4D9-3A8153815382}"/>
              </a:ext>
            </a:extLst>
          </p:cNvPr>
          <p:cNvSpPr/>
          <p:nvPr/>
        </p:nvSpPr>
        <p:spPr>
          <a:xfrm>
            <a:off x="5684939" y="2224144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833AB9-AC18-48C2-A272-3AAC776E0D7F}"/>
              </a:ext>
            </a:extLst>
          </p:cNvPr>
          <p:cNvSpPr/>
          <p:nvPr/>
        </p:nvSpPr>
        <p:spPr>
          <a:xfrm>
            <a:off x="6495925" y="2232703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95CC8A3-B0F1-42C9-874F-336C8A60FAE4}"/>
              </a:ext>
            </a:extLst>
          </p:cNvPr>
          <p:cNvSpPr/>
          <p:nvPr/>
        </p:nvSpPr>
        <p:spPr>
          <a:xfrm>
            <a:off x="7303851" y="2221064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50B5BFF-300E-48D0-9603-08E7C9199C06}"/>
              </a:ext>
            </a:extLst>
          </p:cNvPr>
          <p:cNvSpPr/>
          <p:nvPr/>
        </p:nvSpPr>
        <p:spPr>
          <a:xfrm>
            <a:off x="8142092" y="2221064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B65A54C-C186-45D5-813F-E1614FD6815B}"/>
              </a:ext>
            </a:extLst>
          </p:cNvPr>
          <p:cNvSpPr/>
          <p:nvPr/>
        </p:nvSpPr>
        <p:spPr>
          <a:xfrm>
            <a:off x="8938383" y="2211313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BE02228-B42C-4FB5-BE7B-D67399941AEF}"/>
              </a:ext>
            </a:extLst>
          </p:cNvPr>
          <p:cNvSpPr/>
          <p:nvPr/>
        </p:nvSpPr>
        <p:spPr>
          <a:xfrm>
            <a:off x="9757692" y="2211314"/>
            <a:ext cx="455530" cy="4001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321F4C22-F1B7-492C-9771-DDC92EA55E36}"/>
              </a:ext>
            </a:extLst>
          </p:cNvPr>
          <p:cNvSpPr/>
          <p:nvPr/>
        </p:nvSpPr>
        <p:spPr>
          <a:xfrm rot="5400000" flipH="1">
            <a:off x="7009138" y="2271816"/>
            <a:ext cx="344761" cy="6418367"/>
          </a:xfrm>
          <a:prstGeom prst="leftBrace">
            <a:avLst>
              <a:gd name="adj1" fmla="val 275944"/>
              <a:gd name="adj2" fmla="val 515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154">
            <a:extLst>
              <a:ext uri="{FF2B5EF4-FFF2-40B4-BE49-F238E27FC236}">
                <a16:creationId xmlns:a16="http://schemas.microsoft.com/office/drawing/2014/main" id="{52DCAED2-5525-4CCC-A5BE-6EA55B4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020" y="4881459"/>
            <a:ext cx="4023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휴먼매직체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en-US" altLang="ko-KR" sz="4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5708203-5C1E-4AC5-9114-5284B1CBB2EB}"/>
              </a:ext>
            </a:extLst>
          </p:cNvPr>
          <p:cNvCxnSpPr>
            <a:stCxn id="34" idx="0"/>
            <a:endCxn id="41" idx="4"/>
          </p:cNvCxnSpPr>
          <p:nvPr/>
        </p:nvCxnSpPr>
        <p:spPr>
          <a:xfrm flipV="1">
            <a:off x="4200101" y="4057058"/>
            <a:ext cx="537166" cy="88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96B51E8-2547-4C8B-84FC-6F6E2CF669F4}"/>
              </a:ext>
            </a:extLst>
          </p:cNvPr>
          <p:cNvCxnSpPr>
            <a:stCxn id="35" idx="0"/>
            <a:endCxn id="41" idx="4"/>
          </p:cNvCxnSpPr>
          <p:nvPr/>
        </p:nvCxnSpPr>
        <p:spPr>
          <a:xfrm flipH="1" flipV="1">
            <a:off x="4737267" y="4057058"/>
            <a:ext cx="185748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4C06DB1-4DC8-4495-9EE8-AA671395E4BD}"/>
              </a:ext>
            </a:extLst>
          </p:cNvPr>
          <p:cNvCxnSpPr>
            <a:stCxn id="36" idx="0"/>
            <a:endCxn id="41" idx="4"/>
          </p:cNvCxnSpPr>
          <p:nvPr/>
        </p:nvCxnSpPr>
        <p:spPr>
          <a:xfrm flipH="1" flipV="1">
            <a:off x="4737267" y="4057058"/>
            <a:ext cx="950434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3881B29-CB59-487C-ACD4-3505FD70C1CE}"/>
              </a:ext>
            </a:extLst>
          </p:cNvPr>
          <p:cNvCxnSpPr>
            <a:stCxn id="37" idx="0"/>
            <a:endCxn id="41" idx="4"/>
          </p:cNvCxnSpPr>
          <p:nvPr/>
        </p:nvCxnSpPr>
        <p:spPr>
          <a:xfrm flipH="1" flipV="1">
            <a:off x="4737267" y="4057058"/>
            <a:ext cx="1760944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A436DD6-8666-4D48-86CE-ADB20A901A31}"/>
              </a:ext>
            </a:extLst>
          </p:cNvPr>
          <p:cNvCxnSpPr>
            <a:stCxn id="40" idx="0"/>
            <a:endCxn id="41" idx="4"/>
          </p:cNvCxnSpPr>
          <p:nvPr/>
        </p:nvCxnSpPr>
        <p:spPr>
          <a:xfrm flipH="1" flipV="1">
            <a:off x="4737267" y="4057058"/>
            <a:ext cx="4322442" cy="87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D2CA7FC-9D14-499D-855F-B34EF61618A2}"/>
              </a:ext>
            </a:extLst>
          </p:cNvPr>
          <p:cNvCxnSpPr>
            <a:endCxn id="41" idx="4"/>
          </p:cNvCxnSpPr>
          <p:nvPr/>
        </p:nvCxnSpPr>
        <p:spPr>
          <a:xfrm flipH="1" flipV="1">
            <a:off x="4737267" y="4057058"/>
            <a:ext cx="5251046" cy="88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366AFB0-DA93-41F9-9D2A-76E6EE1B7378}"/>
              </a:ext>
            </a:extLst>
          </p:cNvPr>
          <p:cNvCxnSpPr>
            <a:stCxn id="34" idx="0"/>
            <a:endCxn id="42" idx="4"/>
          </p:cNvCxnSpPr>
          <p:nvPr/>
        </p:nvCxnSpPr>
        <p:spPr>
          <a:xfrm flipV="1">
            <a:off x="4200101" y="4057058"/>
            <a:ext cx="1594189" cy="88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7FECF8E-7E27-4B03-9E8F-1AE3FD369C56}"/>
              </a:ext>
            </a:extLst>
          </p:cNvPr>
          <p:cNvCxnSpPr>
            <a:stCxn id="35" idx="0"/>
            <a:endCxn id="42" idx="4"/>
          </p:cNvCxnSpPr>
          <p:nvPr/>
        </p:nvCxnSpPr>
        <p:spPr>
          <a:xfrm flipV="1">
            <a:off x="4923015" y="4057058"/>
            <a:ext cx="871275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1444B27-128B-4600-BD7E-8CAD06FF6C55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687701" y="4057058"/>
            <a:ext cx="106589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1BF84D5-B18B-4E69-B676-5E4B20C2200A}"/>
              </a:ext>
            </a:extLst>
          </p:cNvPr>
          <p:cNvCxnSpPr>
            <a:stCxn id="37" idx="0"/>
            <a:endCxn id="42" idx="4"/>
          </p:cNvCxnSpPr>
          <p:nvPr/>
        </p:nvCxnSpPr>
        <p:spPr>
          <a:xfrm flipH="1" flipV="1">
            <a:off x="5794290" y="4057058"/>
            <a:ext cx="703921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98111FA-B1E2-4FF6-9F0A-44D99A23D9B5}"/>
              </a:ext>
            </a:extLst>
          </p:cNvPr>
          <p:cNvCxnSpPr>
            <a:stCxn id="40" idx="0"/>
            <a:endCxn id="42" idx="4"/>
          </p:cNvCxnSpPr>
          <p:nvPr/>
        </p:nvCxnSpPr>
        <p:spPr>
          <a:xfrm flipH="1" flipV="1">
            <a:off x="5794290" y="4057058"/>
            <a:ext cx="3265419" cy="87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3740DF-6D4A-4FED-9A48-C2352A5FFF26}"/>
              </a:ext>
            </a:extLst>
          </p:cNvPr>
          <p:cNvCxnSpPr>
            <a:stCxn id="39" idx="0"/>
            <a:endCxn id="42" idx="4"/>
          </p:cNvCxnSpPr>
          <p:nvPr/>
        </p:nvCxnSpPr>
        <p:spPr>
          <a:xfrm flipH="1" flipV="1">
            <a:off x="5794290" y="4057058"/>
            <a:ext cx="4191167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B53BB93-C4BB-458F-BABC-4708ECF1ADB1}"/>
              </a:ext>
            </a:extLst>
          </p:cNvPr>
          <p:cNvCxnSpPr>
            <a:stCxn id="34" idx="0"/>
            <a:endCxn id="43" idx="4"/>
          </p:cNvCxnSpPr>
          <p:nvPr/>
        </p:nvCxnSpPr>
        <p:spPr>
          <a:xfrm flipV="1">
            <a:off x="4200101" y="4057058"/>
            <a:ext cx="2714169" cy="88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CC317F7-BEE3-477E-B088-85B8B524A835}"/>
              </a:ext>
            </a:extLst>
          </p:cNvPr>
          <p:cNvCxnSpPr>
            <a:stCxn id="35" idx="0"/>
            <a:endCxn id="43" idx="4"/>
          </p:cNvCxnSpPr>
          <p:nvPr/>
        </p:nvCxnSpPr>
        <p:spPr>
          <a:xfrm flipV="1">
            <a:off x="4923015" y="4057058"/>
            <a:ext cx="1991255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A284FD5-081E-423B-8E36-7B25E7A0C99F}"/>
              </a:ext>
            </a:extLst>
          </p:cNvPr>
          <p:cNvCxnSpPr>
            <a:stCxn id="36" idx="0"/>
            <a:endCxn id="43" idx="4"/>
          </p:cNvCxnSpPr>
          <p:nvPr/>
        </p:nvCxnSpPr>
        <p:spPr>
          <a:xfrm flipV="1">
            <a:off x="5687701" y="4057058"/>
            <a:ext cx="1226569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39E11D9-1E7B-4385-8A6D-00DA175992D0}"/>
              </a:ext>
            </a:extLst>
          </p:cNvPr>
          <p:cNvCxnSpPr>
            <a:stCxn id="37" idx="0"/>
            <a:endCxn id="43" idx="4"/>
          </p:cNvCxnSpPr>
          <p:nvPr/>
        </p:nvCxnSpPr>
        <p:spPr>
          <a:xfrm flipV="1">
            <a:off x="6498211" y="4057058"/>
            <a:ext cx="416059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27189E9-6CE7-4B5A-B961-390A4DDC3E2D}"/>
              </a:ext>
            </a:extLst>
          </p:cNvPr>
          <p:cNvCxnSpPr>
            <a:stCxn id="40" idx="0"/>
            <a:endCxn id="43" idx="4"/>
          </p:cNvCxnSpPr>
          <p:nvPr/>
        </p:nvCxnSpPr>
        <p:spPr>
          <a:xfrm flipH="1" flipV="1">
            <a:off x="6914270" y="4057058"/>
            <a:ext cx="2145439" cy="87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B0F4CD8-CB15-405D-A085-4D51386CF67F}"/>
              </a:ext>
            </a:extLst>
          </p:cNvPr>
          <p:cNvCxnSpPr>
            <a:stCxn id="39" idx="0"/>
            <a:endCxn id="43" idx="4"/>
          </p:cNvCxnSpPr>
          <p:nvPr/>
        </p:nvCxnSpPr>
        <p:spPr>
          <a:xfrm flipH="1" flipV="1">
            <a:off x="6914270" y="4057058"/>
            <a:ext cx="3071187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5254977-7B4D-4FD7-8126-273652FD670B}"/>
              </a:ext>
            </a:extLst>
          </p:cNvPr>
          <p:cNvCxnSpPr>
            <a:stCxn id="34" idx="0"/>
            <a:endCxn id="44" idx="4"/>
          </p:cNvCxnSpPr>
          <p:nvPr/>
        </p:nvCxnSpPr>
        <p:spPr>
          <a:xfrm flipV="1">
            <a:off x="4200101" y="4057058"/>
            <a:ext cx="3755629" cy="885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0BD4DCD-3509-437B-9CE0-1A6C39589C4D}"/>
              </a:ext>
            </a:extLst>
          </p:cNvPr>
          <p:cNvCxnSpPr>
            <a:stCxn id="35" idx="0"/>
            <a:endCxn id="44" idx="4"/>
          </p:cNvCxnSpPr>
          <p:nvPr/>
        </p:nvCxnSpPr>
        <p:spPr>
          <a:xfrm flipV="1">
            <a:off x="4923015" y="4057058"/>
            <a:ext cx="3032715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8AADCBF-73DA-4386-A695-0F6F7344A4FF}"/>
              </a:ext>
            </a:extLst>
          </p:cNvPr>
          <p:cNvCxnSpPr>
            <a:stCxn id="36" idx="0"/>
            <a:endCxn id="44" idx="4"/>
          </p:cNvCxnSpPr>
          <p:nvPr/>
        </p:nvCxnSpPr>
        <p:spPr>
          <a:xfrm flipV="1">
            <a:off x="5687701" y="4057058"/>
            <a:ext cx="2268029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995C7F9-068D-49FE-8C6E-4DECA050D4E3}"/>
              </a:ext>
            </a:extLst>
          </p:cNvPr>
          <p:cNvCxnSpPr>
            <a:stCxn id="37" idx="0"/>
            <a:endCxn id="44" idx="4"/>
          </p:cNvCxnSpPr>
          <p:nvPr/>
        </p:nvCxnSpPr>
        <p:spPr>
          <a:xfrm flipV="1">
            <a:off x="6498211" y="4057058"/>
            <a:ext cx="1457519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4439DE-CC86-403F-934A-57F87260F5B7}"/>
              </a:ext>
            </a:extLst>
          </p:cNvPr>
          <p:cNvCxnSpPr>
            <a:stCxn id="40" idx="0"/>
            <a:endCxn id="44" idx="4"/>
          </p:cNvCxnSpPr>
          <p:nvPr/>
        </p:nvCxnSpPr>
        <p:spPr>
          <a:xfrm flipH="1" flipV="1">
            <a:off x="7955730" y="4057058"/>
            <a:ext cx="1103979" cy="87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1A9A226-03BD-48D4-B50A-3DBA91EB5691}"/>
              </a:ext>
            </a:extLst>
          </p:cNvPr>
          <p:cNvCxnSpPr>
            <a:stCxn id="39" idx="0"/>
            <a:endCxn id="44" idx="4"/>
          </p:cNvCxnSpPr>
          <p:nvPr/>
        </p:nvCxnSpPr>
        <p:spPr>
          <a:xfrm flipH="1" flipV="1">
            <a:off x="7955730" y="4057058"/>
            <a:ext cx="2029727" cy="885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037CDAD-DC19-4C3F-ABB7-4E8D51FBBEED}"/>
              </a:ext>
            </a:extLst>
          </p:cNvPr>
          <p:cNvCxnSpPr>
            <a:stCxn id="34" idx="0"/>
            <a:endCxn id="45" idx="4"/>
          </p:cNvCxnSpPr>
          <p:nvPr/>
        </p:nvCxnSpPr>
        <p:spPr>
          <a:xfrm flipV="1">
            <a:off x="4200101" y="4068697"/>
            <a:ext cx="5040417" cy="87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08428E3-A9EC-46E1-B920-7A0E7776A985}"/>
              </a:ext>
            </a:extLst>
          </p:cNvPr>
          <p:cNvCxnSpPr>
            <a:stCxn id="35" idx="0"/>
            <a:endCxn id="45" idx="4"/>
          </p:cNvCxnSpPr>
          <p:nvPr/>
        </p:nvCxnSpPr>
        <p:spPr>
          <a:xfrm flipV="1">
            <a:off x="4923015" y="4068697"/>
            <a:ext cx="4317503" cy="87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6D6D10E-F834-4C06-AB07-9C885681C0FD}"/>
              </a:ext>
            </a:extLst>
          </p:cNvPr>
          <p:cNvCxnSpPr>
            <a:stCxn id="36" idx="0"/>
            <a:endCxn id="45" idx="4"/>
          </p:cNvCxnSpPr>
          <p:nvPr/>
        </p:nvCxnSpPr>
        <p:spPr>
          <a:xfrm flipV="1">
            <a:off x="5687701" y="4068697"/>
            <a:ext cx="3552817" cy="87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73C10727-DA1E-4655-8493-4BC4A44A32E0}"/>
              </a:ext>
            </a:extLst>
          </p:cNvPr>
          <p:cNvCxnSpPr>
            <a:stCxn id="37" idx="0"/>
            <a:endCxn id="45" idx="4"/>
          </p:cNvCxnSpPr>
          <p:nvPr/>
        </p:nvCxnSpPr>
        <p:spPr>
          <a:xfrm flipV="1">
            <a:off x="6498211" y="4068697"/>
            <a:ext cx="2742307" cy="87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242F08-ABE1-4AC4-AC95-FB40FB165E63}"/>
              </a:ext>
            </a:extLst>
          </p:cNvPr>
          <p:cNvCxnSpPr>
            <a:stCxn id="40" idx="0"/>
            <a:endCxn id="45" idx="4"/>
          </p:cNvCxnSpPr>
          <p:nvPr/>
        </p:nvCxnSpPr>
        <p:spPr>
          <a:xfrm flipV="1">
            <a:off x="9059709" y="4068697"/>
            <a:ext cx="180809" cy="8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CBA66B2-68CE-4D39-8F18-517D48D10D9D}"/>
              </a:ext>
            </a:extLst>
          </p:cNvPr>
          <p:cNvCxnSpPr>
            <a:stCxn id="39" idx="0"/>
            <a:endCxn id="45" idx="4"/>
          </p:cNvCxnSpPr>
          <p:nvPr/>
        </p:nvCxnSpPr>
        <p:spPr>
          <a:xfrm flipH="1" flipV="1">
            <a:off x="9240518" y="4068697"/>
            <a:ext cx="744939" cy="874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F5BB9D-E691-4505-965C-0817E08C89F7}"/>
              </a:ext>
            </a:extLst>
          </p:cNvPr>
          <p:cNvCxnSpPr>
            <a:stCxn id="41" idx="0"/>
            <a:endCxn id="47" idx="4"/>
          </p:cNvCxnSpPr>
          <p:nvPr/>
        </p:nvCxnSpPr>
        <p:spPr>
          <a:xfrm flipH="1" flipV="1">
            <a:off x="4316536" y="2628101"/>
            <a:ext cx="420731" cy="102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D4CDADEF-5A36-4E03-957F-4E307E73F437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H="1" flipV="1">
            <a:off x="4316536" y="2628101"/>
            <a:ext cx="1477754" cy="102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6922C42-B1FE-4CC4-94E7-BD7E1244F9A9}"/>
              </a:ext>
            </a:extLst>
          </p:cNvPr>
          <p:cNvCxnSpPr>
            <a:stCxn id="43" idx="0"/>
            <a:endCxn id="47" idx="4"/>
          </p:cNvCxnSpPr>
          <p:nvPr/>
        </p:nvCxnSpPr>
        <p:spPr>
          <a:xfrm flipH="1" flipV="1">
            <a:off x="4313488" y="2617694"/>
            <a:ext cx="2600782" cy="1039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A556A14-5B36-4ED6-8CC9-C5D04B7EBE7B}"/>
              </a:ext>
            </a:extLst>
          </p:cNvPr>
          <p:cNvCxnSpPr>
            <a:stCxn id="44" idx="0"/>
            <a:endCxn id="47" idx="4"/>
          </p:cNvCxnSpPr>
          <p:nvPr/>
        </p:nvCxnSpPr>
        <p:spPr>
          <a:xfrm flipH="1" flipV="1">
            <a:off x="4316536" y="2628101"/>
            <a:ext cx="3639194" cy="102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2C6972F-CA81-4232-9466-D7E01361F23A}"/>
              </a:ext>
            </a:extLst>
          </p:cNvPr>
          <p:cNvCxnSpPr>
            <a:stCxn id="47" idx="4"/>
            <a:endCxn id="45" idx="0"/>
          </p:cNvCxnSpPr>
          <p:nvPr/>
        </p:nvCxnSpPr>
        <p:spPr>
          <a:xfrm>
            <a:off x="4316536" y="2628101"/>
            <a:ext cx="4923982" cy="1040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2FEB635-74DF-43FF-943A-F1BF008B4989}"/>
              </a:ext>
            </a:extLst>
          </p:cNvPr>
          <p:cNvCxnSpPr>
            <a:stCxn id="41" idx="0"/>
            <a:endCxn id="46" idx="4"/>
          </p:cNvCxnSpPr>
          <p:nvPr/>
        </p:nvCxnSpPr>
        <p:spPr>
          <a:xfrm flipV="1">
            <a:off x="4737267" y="2624255"/>
            <a:ext cx="374694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5AE6F24-FB4F-4B8B-96DA-FD40535773A4}"/>
              </a:ext>
            </a:extLst>
          </p:cNvPr>
          <p:cNvCxnSpPr>
            <a:stCxn id="42" idx="0"/>
            <a:endCxn id="46" idx="4"/>
          </p:cNvCxnSpPr>
          <p:nvPr/>
        </p:nvCxnSpPr>
        <p:spPr>
          <a:xfrm flipH="1" flipV="1">
            <a:off x="5111961" y="2624255"/>
            <a:ext cx="682329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FE8C112-FA09-4CC7-A75A-C26857704E57}"/>
              </a:ext>
            </a:extLst>
          </p:cNvPr>
          <p:cNvCxnSpPr>
            <a:stCxn id="43" idx="0"/>
            <a:endCxn id="46" idx="4"/>
          </p:cNvCxnSpPr>
          <p:nvPr/>
        </p:nvCxnSpPr>
        <p:spPr>
          <a:xfrm flipH="1" flipV="1">
            <a:off x="5111961" y="2624255"/>
            <a:ext cx="1802309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912FF15-837B-477E-A090-D3628EBE35C8}"/>
              </a:ext>
            </a:extLst>
          </p:cNvPr>
          <p:cNvCxnSpPr>
            <a:stCxn id="44" idx="0"/>
            <a:endCxn id="46" idx="4"/>
          </p:cNvCxnSpPr>
          <p:nvPr/>
        </p:nvCxnSpPr>
        <p:spPr>
          <a:xfrm flipH="1" flipV="1">
            <a:off x="5111961" y="2624255"/>
            <a:ext cx="2843769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522EBAE-2418-4EDF-BB33-1413EBD42D22}"/>
              </a:ext>
            </a:extLst>
          </p:cNvPr>
          <p:cNvCxnSpPr>
            <a:stCxn id="45" idx="0"/>
            <a:endCxn id="46" idx="4"/>
          </p:cNvCxnSpPr>
          <p:nvPr/>
        </p:nvCxnSpPr>
        <p:spPr>
          <a:xfrm flipH="1" flipV="1">
            <a:off x="5111961" y="2624255"/>
            <a:ext cx="4128557" cy="10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14CCBEF-1020-4CEC-BA37-3EBA27185470}"/>
              </a:ext>
            </a:extLst>
          </p:cNvPr>
          <p:cNvCxnSpPr>
            <a:stCxn id="41" idx="0"/>
            <a:endCxn id="48" idx="4"/>
          </p:cNvCxnSpPr>
          <p:nvPr/>
        </p:nvCxnSpPr>
        <p:spPr>
          <a:xfrm flipV="1">
            <a:off x="4737267" y="2624255"/>
            <a:ext cx="1175437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426F515-4CD2-4541-AD55-6B807FB6C99A}"/>
              </a:ext>
            </a:extLst>
          </p:cNvPr>
          <p:cNvCxnSpPr>
            <a:stCxn id="42" idx="0"/>
            <a:endCxn id="48" idx="4"/>
          </p:cNvCxnSpPr>
          <p:nvPr/>
        </p:nvCxnSpPr>
        <p:spPr>
          <a:xfrm flipV="1">
            <a:off x="5794290" y="2624255"/>
            <a:ext cx="118414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C9C36CC-5840-4119-871C-CA5B2BC746A3}"/>
              </a:ext>
            </a:extLst>
          </p:cNvPr>
          <p:cNvCxnSpPr>
            <a:stCxn id="43" idx="0"/>
            <a:endCxn id="48" idx="4"/>
          </p:cNvCxnSpPr>
          <p:nvPr/>
        </p:nvCxnSpPr>
        <p:spPr>
          <a:xfrm flipH="1" flipV="1">
            <a:off x="5912704" y="2624255"/>
            <a:ext cx="1001566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C7B5E8A-1CBB-48AA-AA75-CE20CE268388}"/>
              </a:ext>
            </a:extLst>
          </p:cNvPr>
          <p:cNvCxnSpPr>
            <a:stCxn id="44" idx="0"/>
            <a:endCxn id="48" idx="4"/>
          </p:cNvCxnSpPr>
          <p:nvPr/>
        </p:nvCxnSpPr>
        <p:spPr>
          <a:xfrm flipH="1" flipV="1">
            <a:off x="5912704" y="2624255"/>
            <a:ext cx="2043026" cy="10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1E11163-630A-4B4F-B4A1-10DE7B28853A}"/>
              </a:ext>
            </a:extLst>
          </p:cNvPr>
          <p:cNvCxnSpPr>
            <a:stCxn id="45" idx="0"/>
            <a:endCxn id="48" idx="4"/>
          </p:cNvCxnSpPr>
          <p:nvPr/>
        </p:nvCxnSpPr>
        <p:spPr>
          <a:xfrm flipH="1" flipV="1">
            <a:off x="5912704" y="2624255"/>
            <a:ext cx="3327814" cy="104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48D3D05-BDF2-466A-94A6-29900E2965C3}"/>
              </a:ext>
            </a:extLst>
          </p:cNvPr>
          <p:cNvCxnSpPr>
            <a:stCxn id="41" idx="0"/>
            <a:endCxn id="49" idx="4"/>
          </p:cNvCxnSpPr>
          <p:nvPr/>
        </p:nvCxnSpPr>
        <p:spPr>
          <a:xfrm flipV="1">
            <a:off x="4737267" y="2632814"/>
            <a:ext cx="1986423" cy="102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0A7CF94A-EE3D-4192-B007-10B87332995C}"/>
              </a:ext>
            </a:extLst>
          </p:cNvPr>
          <p:cNvCxnSpPr>
            <a:stCxn id="42" idx="0"/>
            <a:endCxn id="49" idx="4"/>
          </p:cNvCxnSpPr>
          <p:nvPr/>
        </p:nvCxnSpPr>
        <p:spPr>
          <a:xfrm flipV="1">
            <a:off x="5794290" y="2632814"/>
            <a:ext cx="929400" cy="102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71BFE6A1-7F73-414A-AFC0-20466579AF49}"/>
              </a:ext>
            </a:extLst>
          </p:cNvPr>
          <p:cNvCxnSpPr>
            <a:stCxn id="43" idx="0"/>
            <a:endCxn id="49" idx="4"/>
          </p:cNvCxnSpPr>
          <p:nvPr/>
        </p:nvCxnSpPr>
        <p:spPr>
          <a:xfrm flipH="1" flipV="1">
            <a:off x="6723690" y="2632814"/>
            <a:ext cx="190580" cy="102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4512622-2A42-4D67-8CC9-8F12A1409D32}"/>
              </a:ext>
            </a:extLst>
          </p:cNvPr>
          <p:cNvCxnSpPr>
            <a:stCxn id="44" idx="0"/>
            <a:endCxn id="49" idx="4"/>
          </p:cNvCxnSpPr>
          <p:nvPr/>
        </p:nvCxnSpPr>
        <p:spPr>
          <a:xfrm flipH="1" flipV="1">
            <a:off x="6723690" y="2632814"/>
            <a:ext cx="1232040" cy="102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93B0FA3-E52E-40BB-9E67-9D9B2EB8FDF9}"/>
              </a:ext>
            </a:extLst>
          </p:cNvPr>
          <p:cNvCxnSpPr>
            <a:stCxn id="45" idx="0"/>
            <a:endCxn id="49" idx="4"/>
          </p:cNvCxnSpPr>
          <p:nvPr/>
        </p:nvCxnSpPr>
        <p:spPr>
          <a:xfrm flipH="1" flipV="1">
            <a:off x="6723690" y="2632814"/>
            <a:ext cx="2516828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3B32B80C-3E8E-4AD5-A34E-7BB599171A02}"/>
              </a:ext>
            </a:extLst>
          </p:cNvPr>
          <p:cNvCxnSpPr>
            <a:stCxn id="41" idx="0"/>
            <a:endCxn id="53" idx="4"/>
          </p:cNvCxnSpPr>
          <p:nvPr/>
        </p:nvCxnSpPr>
        <p:spPr>
          <a:xfrm flipV="1">
            <a:off x="4737267" y="2621175"/>
            <a:ext cx="2794349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1AD7158-84C4-4823-A6DA-88C30AB6FF02}"/>
              </a:ext>
            </a:extLst>
          </p:cNvPr>
          <p:cNvCxnSpPr>
            <a:stCxn id="42" idx="0"/>
            <a:endCxn id="53" idx="4"/>
          </p:cNvCxnSpPr>
          <p:nvPr/>
        </p:nvCxnSpPr>
        <p:spPr>
          <a:xfrm flipV="1">
            <a:off x="5794290" y="2621175"/>
            <a:ext cx="1737326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89A87F5-D82B-4E65-BBB1-D9D1B8617157}"/>
              </a:ext>
            </a:extLst>
          </p:cNvPr>
          <p:cNvCxnSpPr>
            <a:stCxn id="43" idx="0"/>
            <a:endCxn id="53" idx="4"/>
          </p:cNvCxnSpPr>
          <p:nvPr/>
        </p:nvCxnSpPr>
        <p:spPr>
          <a:xfrm flipV="1">
            <a:off x="6914270" y="2621175"/>
            <a:ext cx="617346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34073F7-C736-4D97-ADEE-CD7F9B56C8F8}"/>
              </a:ext>
            </a:extLst>
          </p:cNvPr>
          <p:cNvCxnSpPr>
            <a:stCxn id="44" idx="0"/>
            <a:endCxn id="53" idx="4"/>
          </p:cNvCxnSpPr>
          <p:nvPr/>
        </p:nvCxnSpPr>
        <p:spPr>
          <a:xfrm flipH="1" flipV="1">
            <a:off x="7531616" y="2621175"/>
            <a:ext cx="424114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869B37A-D5BB-4CD6-A256-0053A9734216}"/>
              </a:ext>
            </a:extLst>
          </p:cNvPr>
          <p:cNvCxnSpPr>
            <a:stCxn id="45" idx="0"/>
            <a:endCxn id="53" idx="4"/>
          </p:cNvCxnSpPr>
          <p:nvPr/>
        </p:nvCxnSpPr>
        <p:spPr>
          <a:xfrm flipH="1" flipV="1">
            <a:off x="7531616" y="2621175"/>
            <a:ext cx="1708902" cy="104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E028C12-29A8-4E07-9169-C6B6F3419D6B}"/>
              </a:ext>
            </a:extLst>
          </p:cNvPr>
          <p:cNvCxnSpPr>
            <a:stCxn id="42" idx="0"/>
            <a:endCxn id="57" idx="4"/>
          </p:cNvCxnSpPr>
          <p:nvPr/>
        </p:nvCxnSpPr>
        <p:spPr>
          <a:xfrm flipV="1">
            <a:off x="5794290" y="2621175"/>
            <a:ext cx="2575567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E10B48E-6E17-43E2-91D8-7DB979118921}"/>
              </a:ext>
            </a:extLst>
          </p:cNvPr>
          <p:cNvCxnSpPr>
            <a:stCxn id="43" idx="0"/>
            <a:endCxn id="57" idx="4"/>
          </p:cNvCxnSpPr>
          <p:nvPr/>
        </p:nvCxnSpPr>
        <p:spPr>
          <a:xfrm flipV="1">
            <a:off x="6914270" y="2621175"/>
            <a:ext cx="1455587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F16C87D-6C1F-49F2-9FF4-D3D0371DB1B3}"/>
              </a:ext>
            </a:extLst>
          </p:cNvPr>
          <p:cNvCxnSpPr>
            <a:stCxn id="44" idx="0"/>
            <a:endCxn id="57" idx="4"/>
          </p:cNvCxnSpPr>
          <p:nvPr/>
        </p:nvCxnSpPr>
        <p:spPr>
          <a:xfrm flipV="1">
            <a:off x="7955730" y="2621175"/>
            <a:ext cx="414127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892C21E3-31D5-441E-8557-A4E4EA33F136}"/>
              </a:ext>
            </a:extLst>
          </p:cNvPr>
          <p:cNvCxnSpPr>
            <a:stCxn id="45" idx="0"/>
            <a:endCxn id="57" idx="4"/>
          </p:cNvCxnSpPr>
          <p:nvPr/>
        </p:nvCxnSpPr>
        <p:spPr>
          <a:xfrm flipH="1" flipV="1">
            <a:off x="8369857" y="2621175"/>
            <a:ext cx="870661" cy="104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A06A23C-6C94-4C25-ACDC-779FAB8D269A}"/>
              </a:ext>
            </a:extLst>
          </p:cNvPr>
          <p:cNvCxnSpPr>
            <a:stCxn id="41" idx="0"/>
            <a:endCxn id="61" idx="4"/>
          </p:cNvCxnSpPr>
          <p:nvPr/>
        </p:nvCxnSpPr>
        <p:spPr>
          <a:xfrm flipV="1">
            <a:off x="4737267" y="2611424"/>
            <a:ext cx="4428881" cy="104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0FBB56D5-662F-4BA9-8EF5-9A67C6D0EBD7}"/>
              </a:ext>
            </a:extLst>
          </p:cNvPr>
          <p:cNvCxnSpPr>
            <a:stCxn id="42" idx="0"/>
            <a:endCxn id="61" idx="4"/>
          </p:cNvCxnSpPr>
          <p:nvPr/>
        </p:nvCxnSpPr>
        <p:spPr>
          <a:xfrm flipV="1">
            <a:off x="5794290" y="2611424"/>
            <a:ext cx="3371858" cy="104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EAA6FFF-383A-447B-93E8-373257172B88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flipV="1">
            <a:off x="6914270" y="2611424"/>
            <a:ext cx="2251878" cy="104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9C363D7-77AD-40B4-BE9C-9D1E0E26904B}"/>
              </a:ext>
            </a:extLst>
          </p:cNvPr>
          <p:cNvCxnSpPr>
            <a:stCxn id="44" idx="0"/>
            <a:endCxn id="61" idx="4"/>
          </p:cNvCxnSpPr>
          <p:nvPr/>
        </p:nvCxnSpPr>
        <p:spPr>
          <a:xfrm flipV="1">
            <a:off x="7955730" y="2611424"/>
            <a:ext cx="1210418" cy="104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F200530D-DB96-405D-88D3-53D0C0A7A6B2}"/>
              </a:ext>
            </a:extLst>
          </p:cNvPr>
          <p:cNvCxnSpPr>
            <a:stCxn id="45" idx="0"/>
            <a:endCxn id="61" idx="4"/>
          </p:cNvCxnSpPr>
          <p:nvPr/>
        </p:nvCxnSpPr>
        <p:spPr>
          <a:xfrm flipH="1" flipV="1">
            <a:off x="9166148" y="2611424"/>
            <a:ext cx="74370" cy="10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90DFD6B-0463-42D3-9C0A-1EAC38D407ED}"/>
              </a:ext>
            </a:extLst>
          </p:cNvPr>
          <p:cNvCxnSpPr>
            <a:stCxn id="41" idx="0"/>
            <a:endCxn id="68" idx="4"/>
          </p:cNvCxnSpPr>
          <p:nvPr/>
        </p:nvCxnSpPr>
        <p:spPr>
          <a:xfrm flipV="1">
            <a:off x="4737267" y="2611425"/>
            <a:ext cx="5248190" cy="10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B91B7EF-EC9D-42A6-A233-506427F985EB}"/>
              </a:ext>
            </a:extLst>
          </p:cNvPr>
          <p:cNvCxnSpPr>
            <a:stCxn id="41" idx="0"/>
            <a:endCxn id="57" idx="4"/>
          </p:cNvCxnSpPr>
          <p:nvPr/>
        </p:nvCxnSpPr>
        <p:spPr>
          <a:xfrm flipV="1">
            <a:off x="4737267" y="2621175"/>
            <a:ext cx="3632590" cy="10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D2E65A9-9A5F-44F0-9119-F164A57DE776}"/>
              </a:ext>
            </a:extLst>
          </p:cNvPr>
          <p:cNvCxnSpPr>
            <a:stCxn id="42" idx="0"/>
            <a:endCxn id="68" idx="4"/>
          </p:cNvCxnSpPr>
          <p:nvPr/>
        </p:nvCxnSpPr>
        <p:spPr>
          <a:xfrm flipV="1">
            <a:off x="5794290" y="2611425"/>
            <a:ext cx="4191167" cy="10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95CE5AF2-C8D0-4267-A867-11C004B79521}"/>
              </a:ext>
            </a:extLst>
          </p:cNvPr>
          <p:cNvCxnSpPr>
            <a:stCxn id="43" idx="0"/>
            <a:endCxn id="68" idx="4"/>
          </p:cNvCxnSpPr>
          <p:nvPr/>
        </p:nvCxnSpPr>
        <p:spPr>
          <a:xfrm flipV="1">
            <a:off x="6914270" y="2611425"/>
            <a:ext cx="3071187" cy="10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59A3CCF-D442-4822-9106-8E5370BC4D8C}"/>
              </a:ext>
            </a:extLst>
          </p:cNvPr>
          <p:cNvCxnSpPr>
            <a:stCxn id="44" idx="0"/>
            <a:endCxn id="68" idx="4"/>
          </p:cNvCxnSpPr>
          <p:nvPr/>
        </p:nvCxnSpPr>
        <p:spPr>
          <a:xfrm flipV="1">
            <a:off x="7955730" y="2611425"/>
            <a:ext cx="2029727" cy="104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C76A55D-124E-4F11-BEEC-E59F7785178D}"/>
              </a:ext>
            </a:extLst>
          </p:cNvPr>
          <p:cNvCxnSpPr>
            <a:stCxn id="45" idx="0"/>
            <a:endCxn id="68" idx="4"/>
          </p:cNvCxnSpPr>
          <p:nvPr/>
        </p:nvCxnSpPr>
        <p:spPr>
          <a:xfrm flipV="1">
            <a:off x="9240518" y="2611425"/>
            <a:ext cx="744939" cy="105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키보드이(가) 표시된 사진&#10;&#10;자동 생성된 설명">
            <a:extLst>
              <a:ext uri="{FF2B5EF4-FFF2-40B4-BE49-F238E27FC236}">
                <a16:creationId xmlns:a16="http://schemas.microsoft.com/office/drawing/2014/main" id="{A38C5625-CF01-4CF5-B8B4-74E89D665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1" y="5293311"/>
            <a:ext cx="1152525" cy="12287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2D26A4-E659-4D6C-A5E1-EE1C9F102B93}"/>
              </a:ext>
            </a:extLst>
          </p:cNvPr>
          <p:cNvCxnSpPr/>
          <p:nvPr/>
        </p:nvCxnSpPr>
        <p:spPr>
          <a:xfrm flipV="1">
            <a:off x="1414443" y="2611425"/>
            <a:ext cx="0" cy="2413527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B40BCF-BDA4-4DD6-9F0A-01A84AE64F20}"/>
              </a:ext>
            </a:extLst>
          </p:cNvPr>
          <p:cNvSpPr txBox="1"/>
          <p:nvPr/>
        </p:nvSpPr>
        <p:spPr>
          <a:xfrm>
            <a:off x="841086" y="3370492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 err="1"/>
              <a:t>정방향</a:t>
            </a:r>
            <a:endParaRPr lang="ko-KR" altLang="en-US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628EC3CE-8503-48D0-8F99-747FB087917C}"/>
              </a:ext>
            </a:extLst>
          </p:cNvPr>
          <p:cNvCxnSpPr>
            <a:cxnSpLocks/>
          </p:cNvCxnSpPr>
          <p:nvPr/>
        </p:nvCxnSpPr>
        <p:spPr>
          <a:xfrm>
            <a:off x="10462141" y="2576394"/>
            <a:ext cx="0" cy="2416309"/>
          </a:xfrm>
          <a:prstGeom prst="straightConnector1">
            <a:avLst/>
          </a:prstGeom>
          <a:ln w="2540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B7E735F-B71F-4F7D-B671-8059E6373C1A}"/>
              </a:ext>
            </a:extLst>
          </p:cNvPr>
          <p:cNvSpPr txBox="1"/>
          <p:nvPr/>
        </p:nvSpPr>
        <p:spPr>
          <a:xfrm>
            <a:off x="10501086" y="3385335"/>
            <a:ext cx="461665" cy="8281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역</a:t>
            </a:r>
            <a:r>
              <a:rPr lang="ko-KR" altLang="en-US"/>
              <a:t>방향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D1EC2D-61F9-4293-9EDB-C4D7E3838203}"/>
              </a:ext>
            </a:extLst>
          </p:cNvPr>
          <p:cNvSpPr txBox="1"/>
          <p:nvPr/>
        </p:nvSpPr>
        <p:spPr>
          <a:xfrm>
            <a:off x="2002199" y="1745544"/>
            <a:ext cx="19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 =&gt;</a:t>
            </a:r>
            <a:endParaRPr lang="ko-KR" alt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7DC02EA-510D-43A4-B91C-040011A6ECBD}"/>
              </a:ext>
            </a:extLst>
          </p:cNvPr>
          <p:cNvSpPr txBox="1"/>
          <p:nvPr/>
        </p:nvSpPr>
        <p:spPr>
          <a:xfrm>
            <a:off x="4149473" y="1748576"/>
            <a:ext cx="641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    </a:t>
            </a:r>
            <a:r>
              <a:rPr lang="en-US" altLang="ko-KR" sz="800" dirty="0"/>
              <a:t> </a:t>
            </a:r>
            <a:r>
              <a:rPr lang="en-US" altLang="ko-KR" dirty="0"/>
              <a:t>0      </a:t>
            </a:r>
            <a:r>
              <a:rPr lang="en-US" altLang="ko-KR" sz="600" dirty="0"/>
              <a:t> </a:t>
            </a:r>
            <a:r>
              <a:rPr lang="en-US" altLang="ko-KR" dirty="0"/>
              <a:t>  0    </a:t>
            </a:r>
            <a:r>
              <a:rPr lang="en-US" altLang="ko-KR" sz="1400" dirty="0"/>
              <a:t>  </a:t>
            </a:r>
            <a:r>
              <a:rPr lang="en-US" altLang="ko-KR" dirty="0"/>
              <a:t>   0     </a:t>
            </a:r>
            <a:r>
              <a:rPr lang="en-US" altLang="ko-KR" sz="1400" dirty="0"/>
              <a:t>  </a:t>
            </a:r>
            <a:r>
              <a:rPr lang="en-US" altLang="ko-KR" dirty="0"/>
              <a:t>  0      </a:t>
            </a:r>
            <a:r>
              <a:rPr lang="en-US" altLang="ko-KR" sz="1200" dirty="0"/>
              <a:t> </a:t>
            </a:r>
            <a:r>
              <a:rPr lang="en-US" altLang="ko-KR" dirty="0"/>
              <a:t>  0      </a:t>
            </a:r>
            <a:r>
              <a:rPr lang="en-US" altLang="ko-KR" sz="600" dirty="0"/>
              <a:t> </a:t>
            </a:r>
            <a:r>
              <a:rPr lang="en-US" altLang="ko-KR" dirty="0"/>
              <a:t>  0     </a:t>
            </a:r>
            <a:r>
              <a:rPr lang="en-US" altLang="ko-KR" sz="900" dirty="0"/>
              <a:t> </a:t>
            </a:r>
            <a:r>
              <a:rPr lang="en-US" altLang="ko-KR" dirty="0"/>
              <a:t>  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15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CAB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8369" y="1378465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942978" y="2925446"/>
            <a:ext cx="628118" cy="628118"/>
            <a:chOff x="1651388" y="2172798"/>
            <a:chExt cx="1083168" cy="1083168"/>
          </a:xfrm>
        </p:grpSpPr>
        <p:sp>
          <p:nvSpPr>
            <p:cNvPr id="35" name="타원 34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7625818" y="2941049"/>
            <a:ext cx="628118" cy="628118"/>
            <a:chOff x="8846116" y="4168827"/>
            <a:chExt cx="1083168" cy="1083168"/>
          </a:xfrm>
        </p:grpSpPr>
        <p:sp>
          <p:nvSpPr>
            <p:cNvPr id="38" name="타원 3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170592" y="2941049"/>
            <a:ext cx="628118" cy="628118"/>
            <a:chOff x="8723358" y="1778931"/>
            <a:chExt cx="1083168" cy="1083168"/>
          </a:xfrm>
        </p:grpSpPr>
        <p:sp>
          <p:nvSpPr>
            <p:cNvPr id="41" name="타원 40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6398201" y="2941048"/>
            <a:ext cx="628118" cy="628118"/>
            <a:chOff x="2899657" y="4303429"/>
            <a:chExt cx="1083168" cy="1083168"/>
          </a:xfrm>
        </p:grpSpPr>
        <p:sp>
          <p:nvSpPr>
            <p:cNvPr id="44" name="타원 43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6239115" y="368944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최영미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전략기획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466728" y="3713032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박민수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경쟁사 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11502" y="371329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이영심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SWOT </a:t>
            </a:r>
            <a:r>
              <a:rPr lang="ko-KR" altLang="en-US" sz="900" dirty="0">
                <a:solidFill>
                  <a:srgbClr val="4B4541"/>
                </a:solidFill>
              </a:rPr>
              <a:t>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IMC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45060" y="3697429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김철수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</p:spTree>
    <p:extLst>
      <p:ext uri="{BB962C8B-B14F-4D97-AF65-F5344CB8AC3E}">
        <p14:creationId xmlns:p14="http://schemas.microsoft.com/office/powerpoint/2010/main" val="166332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9775" y="2032905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454619" y="2124240"/>
            <a:ext cx="576855" cy="576855"/>
            <a:chOff x="1852528" y="2197353"/>
            <a:chExt cx="540152" cy="540152"/>
          </a:xfrm>
        </p:grpSpPr>
        <p:sp>
          <p:nvSpPr>
            <p:cNvPr id="18" name="타원 17"/>
            <p:cNvSpPr/>
            <p:nvPr/>
          </p:nvSpPr>
          <p:spPr>
            <a:xfrm>
              <a:off x="1852528" y="2197353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39"/>
            <p:cNvGrpSpPr>
              <a:grpSpLocks noChangeAspect="1"/>
            </p:cNvGrpSpPr>
            <p:nvPr/>
          </p:nvGrpSpPr>
          <p:grpSpPr bwMode="auto">
            <a:xfrm>
              <a:off x="1998548" y="2359437"/>
              <a:ext cx="245997" cy="198924"/>
              <a:chOff x="5919" y="4283"/>
              <a:chExt cx="324" cy="262"/>
            </a:xfrm>
            <a:solidFill>
              <a:srgbClr val="4B4541"/>
            </a:solidFill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255574" y="2078890"/>
            <a:ext cx="1551366" cy="3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9775" y="4023621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55574" y="4069607"/>
            <a:ext cx="1551366" cy="39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89775" y="5020947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55574" y="5066933"/>
            <a:ext cx="1551366" cy="39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454619" y="4121289"/>
            <a:ext cx="576855" cy="576855"/>
            <a:chOff x="1852528" y="3058835"/>
            <a:chExt cx="540152" cy="540152"/>
          </a:xfrm>
        </p:grpSpPr>
        <p:sp>
          <p:nvSpPr>
            <p:cNvPr id="31" name="타원 30"/>
            <p:cNvSpPr/>
            <p:nvPr/>
          </p:nvSpPr>
          <p:spPr>
            <a:xfrm>
              <a:off x="1852528" y="3058835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 bwMode="auto">
            <a:xfrm>
              <a:off x="1981121" y="3221711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54619" y="5102340"/>
            <a:ext cx="576855" cy="576855"/>
            <a:chOff x="1852528" y="3920317"/>
            <a:chExt cx="540152" cy="540152"/>
          </a:xfrm>
        </p:grpSpPr>
        <p:sp>
          <p:nvSpPr>
            <p:cNvPr id="41" name="타원 40"/>
            <p:cNvSpPr/>
            <p:nvPr/>
          </p:nvSpPr>
          <p:spPr>
            <a:xfrm>
              <a:off x="1852528" y="3920317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045828" y="4074740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586628" y="3051335"/>
            <a:ext cx="3885903" cy="639965"/>
            <a:chOff x="6095718" y="5290567"/>
            <a:chExt cx="5016485" cy="98530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095719" y="52905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095719" y="5290567"/>
              <a:ext cx="2340697" cy="362980"/>
            </a:xfrm>
            <a:prstGeom prst="roundRect">
              <a:avLst>
                <a:gd name="adj" fmla="val 18511"/>
              </a:avLst>
            </a:prstGeom>
            <a:solidFill>
              <a:srgbClr val="3EC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522014" y="5341251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63%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095719" y="58874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095718" y="5887467"/>
              <a:ext cx="4067897" cy="362980"/>
            </a:xfrm>
            <a:prstGeom prst="roundRect">
              <a:avLst>
                <a:gd name="adj" fmla="val 18511"/>
              </a:avLst>
            </a:prstGeom>
            <a:solidFill>
              <a:srgbClr val="3EC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522014" y="59381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91%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0218" y="1892806"/>
            <a:ext cx="2854910" cy="285491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102</a:t>
            </a:r>
          </a:p>
        </p:txBody>
      </p:sp>
      <p:sp>
        <p:nvSpPr>
          <p:cNvPr id="7" name="타원 6"/>
          <p:cNvSpPr/>
          <p:nvPr/>
        </p:nvSpPr>
        <p:spPr>
          <a:xfrm>
            <a:off x="6229450" y="1892806"/>
            <a:ext cx="2854910" cy="2854910"/>
          </a:xfrm>
          <a:prstGeom prst="ellipse">
            <a:avLst/>
          </a:prstGeom>
          <a:solidFill>
            <a:srgbClr val="3E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189</a:t>
            </a:r>
          </a:p>
        </p:txBody>
      </p:sp>
    </p:spTree>
    <p:extLst>
      <p:ext uri="{BB962C8B-B14F-4D97-AF65-F5344CB8AC3E}">
        <p14:creationId xmlns:p14="http://schemas.microsoft.com/office/powerpoint/2010/main" val="315444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윤 병헌</cp:lastModifiedBy>
  <cp:revision>4</cp:revision>
  <dcterms:created xsi:type="dcterms:W3CDTF">2020-05-06T03:56:07Z</dcterms:created>
  <dcterms:modified xsi:type="dcterms:W3CDTF">2020-05-20T18:17:37Z</dcterms:modified>
</cp:coreProperties>
</file>