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8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3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64258" y="263048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844727" y="1842724"/>
            <a:ext cx="8502546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모바일프로그래밍</a:t>
            </a:r>
            <a:r>
              <a:rPr lang="en-US" altLang="ko-KR" sz="3200" b="1" kern="0" dirty="0"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_ </a:t>
            </a:r>
            <a:r>
              <a:rPr lang="ko-KR" altLang="en-US" sz="3200" b="1" kern="0" dirty="0"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매뉴얼식 설명자료</a:t>
            </a:r>
            <a:endParaRPr lang="en-US" altLang="ko-KR" sz="3200" b="1" kern="0" dirty="0"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Project Name : (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선택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보조앱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3200" b="1" kern="0" dirty="0" err="1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골라줄게요</a:t>
            </a:r>
            <a:endParaRPr lang="en-US" altLang="ko-KR" sz="1600" kern="0" dirty="0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40795" y="6341709"/>
            <a:ext cx="360000" cy="360000"/>
            <a:chOff x="127435" y="6341709"/>
            <a:chExt cx="360000" cy="3600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33867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>
              <a:off x="307435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540000" y="6341709"/>
            <a:ext cx="360000" cy="360000"/>
            <a:chOff x="11696017" y="6341709"/>
            <a:chExt cx="360000" cy="36000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1940995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876017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9AF9CF8-9B83-4741-9E36-5B716438B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63" y="3906848"/>
            <a:ext cx="917395" cy="917395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EDFE7492-D522-4E98-84D8-1D3042FD2E1C}"/>
              </a:ext>
            </a:extLst>
          </p:cNvPr>
          <p:cNvSpPr txBox="1"/>
          <p:nvPr/>
        </p:nvSpPr>
        <p:spPr>
          <a:xfrm>
            <a:off x="7901370" y="5015276"/>
            <a:ext cx="1223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/>
              <a:t>지도교수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학     과</a:t>
            </a:r>
            <a:endParaRPr lang="en-US" altLang="ko-KR" sz="1400" dirty="0"/>
          </a:p>
          <a:p>
            <a:pPr algn="ctr"/>
            <a:r>
              <a:rPr lang="ko-KR" altLang="en-US" sz="1400" dirty="0"/>
              <a:t>학     번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     </a:t>
            </a:r>
            <a:r>
              <a:rPr lang="ko-KR" altLang="en-US" sz="1400" dirty="0" err="1"/>
              <a:t>름</a:t>
            </a:r>
            <a:endParaRPr lang="ko-KR" altLang="en-US" sz="1600" dirty="0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ECCADB4-010E-43E9-83C1-AD7BE203A7A4}"/>
              </a:ext>
            </a:extLst>
          </p:cNvPr>
          <p:cNvSpPr txBox="1"/>
          <p:nvPr/>
        </p:nvSpPr>
        <p:spPr>
          <a:xfrm>
            <a:off x="9017300" y="5015276"/>
            <a:ext cx="2606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:  </a:t>
            </a:r>
            <a:r>
              <a:rPr lang="ko-KR" altLang="en-US" sz="1400" dirty="0" err="1"/>
              <a:t>이기정</a:t>
            </a:r>
            <a:r>
              <a:rPr lang="ko-KR" altLang="en-US" sz="1400" dirty="0"/>
              <a:t> </a:t>
            </a:r>
            <a:r>
              <a:rPr lang="ko-KR" altLang="en-US" sz="1000" dirty="0"/>
              <a:t>교수님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:  Computer Engineering</a:t>
            </a:r>
          </a:p>
          <a:p>
            <a:r>
              <a:rPr lang="en-US" altLang="ko-KR" sz="1400" dirty="0"/>
              <a:t>:  201533797</a:t>
            </a:r>
          </a:p>
          <a:p>
            <a:r>
              <a:rPr lang="en-US" altLang="ko-KR" sz="1400" dirty="0"/>
              <a:t>:  </a:t>
            </a:r>
            <a:r>
              <a:rPr lang="ko-KR" altLang="en-US" sz="1400" dirty="0"/>
              <a:t>윤병헌</a:t>
            </a:r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EB2320-6E7C-4D87-AB33-71E96A1B9467}"/>
              </a:ext>
            </a:extLst>
          </p:cNvPr>
          <p:cNvCxnSpPr/>
          <p:nvPr/>
        </p:nvCxnSpPr>
        <p:spPr>
          <a:xfrm>
            <a:off x="7901370" y="4919759"/>
            <a:ext cx="372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D8C048-EA73-49EC-9018-F00E766BF783}"/>
              </a:ext>
            </a:extLst>
          </p:cNvPr>
          <p:cNvCxnSpPr/>
          <p:nvPr/>
        </p:nvCxnSpPr>
        <p:spPr>
          <a:xfrm>
            <a:off x="7901370" y="6248297"/>
            <a:ext cx="372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6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1EA059-08E3-47B7-950B-8ACBF64C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235211"/>
            <a:ext cx="3104466" cy="5001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802C8B-9E64-4B87-8046-6C56DFAAE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96" y="1235211"/>
            <a:ext cx="3104466" cy="5001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8152103-52C6-47BD-94FD-20098641AAED}"/>
              </a:ext>
            </a:extLst>
          </p:cNvPr>
          <p:cNvSpPr/>
          <p:nvPr/>
        </p:nvSpPr>
        <p:spPr>
          <a:xfrm>
            <a:off x="7374608" y="2621991"/>
            <a:ext cx="4196562" cy="2572833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 완성 텍스트 뷰의 모습과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동적으로 추가된 모습입니다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0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085DC-D592-4857-AE08-A93A15C9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929833"/>
            <a:ext cx="3365341" cy="5421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54AC33-C333-478F-9762-A3183A96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60" y="929831"/>
            <a:ext cx="3365341" cy="5421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0DFB9D-5EB6-40ED-9897-12C0D8CA7CAB}"/>
              </a:ext>
            </a:extLst>
          </p:cNvPr>
          <p:cNvSpPr/>
          <p:nvPr/>
        </p:nvSpPr>
        <p:spPr>
          <a:xfrm>
            <a:off x="7917440" y="2780145"/>
            <a:ext cx="3653730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MY FOODS </a:t>
            </a:r>
            <a:r>
              <a:rPr lang="ko-KR" altLang="en-US" sz="1600" dirty="0">
                <a:solidFill>
                  <a:schemeClr val="tx1"/>
                </a:solidFill>
              </a:rPr>
              <a:t>등록을 눌렀을 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대화상자가 나오게 하였으며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 버튼을 누르면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등록이 완료됩니다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MY FOODS </a:t>
            </a:r>
            <a:r>
              <a:rPr lang="ko-KR" altLang="en-US" sz="1600" dirty="0">
                <a:solidFill>
                  <a:schemeClr val="tx1"/>
                </a:solidFill>
              </a:rPr>
              <a:t>등록</a:t>
            </a:r>
            <a:r>
              <a:rPr lang="en-US" altLang="ko-KR" sz="1600" dirty="0">
                <a:solidFill>
                  <a:schemeClr val="tx1"/>
                </a:solidFill>
              </a:rPr>
              <a:t>: SQLite </a:t>
            </a:r>
            <a:r>
              <a:rPr lang="ko-KR" altLang="en-US" sz="1600" dirty="0">
                <a:solidFill>
                  <a:schemeClr val="tx1"/>
                </a:solidFill>
              </a:rPr>
              <a:t>활용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5160A-E0A8-4559-B57F-32EED721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27" y="875414"/>
            <a:ext cx="3368205" cy="5426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6A2BC8-3FBF-450A-9EAF-EBEC709D68BA}"/>
              </a:ext>
            </a:extLst>
          </p:cNvPr>
          <p:cNvSpPr/>
          <p:nvPr/>
        </p:nvSpPr>
        <p:spPr>
          <a:xfrm>
            <a:off x="7815839" y="2780145"/>
            <a:ext cx="3803505" cy="2596905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My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Foods </a:t>
            </a:r>
            <a:r>
              <a:rPr lang="ko-KR" altLang="en-US" sz="1600" dirty="0">
                <a:solidFill>
                  <a:schemeClr val="tx1"/>
                </a:solidFill>
              </a:rPr>
              <a:t>불러오기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삭제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버튼을 누른 화면은 다음과 같습니다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불러오기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미구현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부분적으로 </a:t>
            </a:r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처리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미구현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C9B5B0-DD06-42F0-9CA6-1E322D208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" y="848031"/>
            <a:ext cx="3365341" cy="5421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6D0082-F255-44FD-AE83-D9E81AB02D5F}"/>
              </a:ext>
            </a:extLst>
          </p:cNvPr>
          <p:cNvSpPr/>
          <p:nvPr/>
        </p:nvSpPr>
        <p:spPr>
          <a:xfrm>
            <a:off x="1936302" y="4795895"/>
            <a:ext cx="1555043" cy="58115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07CDE6-FA8A-4C8D-AC76-2A0BE1672369}"/>
              </a:ext>
            </a:extLst>
          </p:cNvPr>
          <p:cNvCxnSpPr/>
          <p:nvPr/>
        </p:nvCxnSpPr>
        <p:spPr>
          <a:xfrm>
            <a:off x="3607567" y="5081486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A94D9B-1D87-4164-9771-7C3259882EF7}"/>
              </a:ext>
            </a:extLst>
          </p:cNvPr>
          <p:cNvSpPr/>
          <p:nvPr/>
        </p:nvSpPr>
        <p:spPr>
          <a:xfrm>
            <a:off x="2686076" y="4350895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20405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B3654-D430-41C6-9163-044A47BD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107544"/>
            <a:ext cx="3144713" cy="5066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1A800F-2D92-4B82-B756-C37A198E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04" y="1107544"/>
            <a:ext cx="3177936" cy="511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8DB48B-40D2-4CDC-A282-E0AA5CE22036}"/>
              </a:ext>
            </a:extLst>
          </p:cNvPr>
          <p:cNvSpPr/>
          <p:nvPr/>
        </p:nvSpPr>
        <p:spPr>
          <a:xfrm>
            <a:off x="7815839" y="2780145"/>
            <a:ext cx="3803505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다른 메뉴 조합을 입력해서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목록을 보아도 잘 동작합니다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0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5315B-9032-417F-8D2B-10FCA938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3" y="1037704"/>
            <a:ext cx="3249623" cy="5235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1904BAA-A072-42AD-A4ED-CA6B37287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39" y="1037704"/>
            <a:ext cx="3231419" cy="5205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291F9F6-4AEC-47C0-AD79-712012F4E227}"/>
              </a:ext>
            </a:extLst>
          </p:cNvPr>
          <p:cNvSpPr/>
          <p:nvPr/>
        </p:nvSpPr>
        <p:spPr>
          <a:xfrm>
            <a:off x="7815839" y="2780145"/>
            <a:ext cx="3803505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동등한 확률을 지정하지 않고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뽑기를 진행하려고 하면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대화상자를 출력해서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확인을 거칩니다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8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5901ED-DFFA-4A79-8578-160EFF1B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" y="801100"/>
            <a:ext cx="3427069" cy="5520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C5EADD1-7C60-469C-B907-6F2E7A136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8" y="761182"/>
            <a:ext cx="3476625" cy="56007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54868C-7A61-4A97-B59E-240B653978C9}"/>
              </a:ext>
            </a:extLst>
          </p:cNvPr>
          <p:cNvSpPr/>
          <p:nvPr/>
        </p:nvSpPr>
        <p:spPr>
          <a:xfrm>
            <a:off x="1564701" y="4566649"/>
            <a:ext cx="1555043" cy="58115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B891AA-F3DD-4CDF-B99F-02FCC6A1F19C}"/>
              </a:ext>
            </a:extLst>
          </p:cNvPr>
          <p:cNvCxnSpPr/>
          <p:nvPr/>
        </p:nvCxnSpPr>
        <p:spPr>
          <a:xfrm>
            <a:off x="4191021" y="4857226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C414AFB-E9C1-418B-8255-EB87AFE1DBFE}"/>
              </a:ext>
            </a:extLst>
          </p:cNvPr>
          <p:cNvSpPr/>
          <p:nvPr/>
        </p:nvSpPr>
        <p:spPr>
          <a:xfrm>
            <a:off x="2339471" y="5233580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8E88C4-E9A4-46F1-95FF-B0595EEBDDC1}"/>
              </a:ext>
            </a:extLst>
          </p:cNvPr>
          <p:cNvSpPr/>
          <p:nvPr/>
        </p:nvSpPr>
        <p:spPr>
          <a:xfrm>
            <a:off x="8264851" y="2818901"/>
            <a:ext cx="3398936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확률을 설정하면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항목으로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뽑기가 진행됩니다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확률 설정 시 합계가 </a:t>
            </a:r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r>
              <a:rPr lang="ko-KR" altLang="en-US" sz="1400" dirty="0">
                <a:solidFill>
                  <a:schemeClr val="tx1"/>
                </a:solidFill>
              </a:rPr>
              <a:t>이 안 되면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재확인을 하도록 코딩하였습니다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1AD70D8-14D2-4B9D-8E20-EFC18FC6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5" y="967358"/>
            <a:ext cx="3289039" cy="5298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B0C3D2-E013-4F0C-A660-920265398947}"/>
              </a:ext>
            </a:extLst>
          </p:cNvPr>
          <p:cNvSpPr/>
          <p:nvPr/>
        </p:nvSpPr>
        <p:spPr>
          <a:xfrm>
            <a:off x="7055328" y="2599468"/>
            <a:ext cx="3398936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음식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뽑기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결과 화면 구성은 동일합니다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6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F3734C-571D-480B-92AB-6234A6ED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285198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D31BF5-8E99-4FC2-A95F-CB09B321CF44}"/>
              </a:ext>
            </a:extLst>
          </p:cNvPr>
          <p:cNvSpPr/>
          <p:nvPr/>
        </p:nvSpPr>
        <p:spPr>
          <a:xfrm>
            <a:off x="941387" y="4359220"/>
            <a:ext cx="2413425" cy="79785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D9AE99-B997-4CF3-87AE-61B45443A3C0}"/>
              </a:ext>
            </a:extLst>
          </p:cNvPr>
          <p:cNvSpPr/>
          <p:nvPr/>
        </p:nvSpPr>
        <p:spPr>
          <a:xfrm>
            <a:off x="2459953" y="5259465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841790-828E-4BEB-A639-2058174D0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71" y="1285198"/>
            <a:ext cx="2859460" cy="46064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465790-5731-489E-9102-4E144C52C965}"/>
              </a:ext>
            </a:extLst>
          </p:cNvPr>
          <p:cNvCxnSpPr/>
          <p:nvPr/>
        </p:nvCxnSpPr>
        <p:spPr>
          <a:xfrm>
            <a:off x="3987821" y="3804281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97C166-B8E6-40E9-8C70-7E8DE6F0263F}"/>
              </a:ext>
            </a:extLst>
          </p:cNvPr>
          <p:cNvSpPr/>
          <p:nvPr/>
        </p:nvSpPr>
        <p:spPr>
          <a:xfrm>
            <a:off x="7964897" y="2742399"/>
            <a:ext cx="3571801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직접 입력하고 뽑기 화면입니다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F716BE-A978-485E-AB73-8BA41E62D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967358"/>
            <a:ext cx="3323864" cy="535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EAC9A4-8D05-4222-9DAD-142F01307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34" y="978012"/>
            <a:ext cx="3323864" cy="53546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5E1FD-31DC-4C06-8508-A1A96BBB9890}"/>
              </a:ext>
            </a:extLst>
          </p:cNvPr>
          <p:cNvCxnSpPr/>
          <p:nvPr/>
        </p:nvCxnSpPr>
        <p:spPr>
          <a:xfrm>
            <a:off x="4080537" y="3926940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787532-89EE-485C-9EB1-60AF08A1EBA6}"/>
              </a:ext>
            </a:extLst>
          </p:cNvPr>
          <p:cNvSpPr/>
          <p:nvPr/>
        </p:nvSpPr>
        <p:spPr>
          <a:xfrm>
            <a:off x="8047544" y="2719600"/>
            <a:ext cx="3571801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카테고리를 입력하도록 하였으며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구성은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음식 뽑기와 유사합니다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8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F5D249-9020-486B-851C-EC7349BB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5" y="1059972"/>
            <a:ext cx="3231418" cy="5205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33B461-75F4-462E-A3D9-6B14D356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40" y="1059972"/>
            <a:ext cx="3231418" cy="52056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5B131B-9F23-4C01-BDE7-D5C068FA9A34}"/>
              </a:ext>
            </a:extLst>
          </p:cNvPr>
          <p:cNvCxnSpPr/>
          <p:nvPr/>
        </p:nvCxnSpPr>
        <p:spPr>
          <a:xfrm>
            <a:off x="3830803" y="3767335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3FE174-A0A0-4308-A16D-DF23D7528BFE}"/>
              </a:ext>
            </a:extLst>
          </p:cNvPr>
          <p:cNvSpPr/>
          <p:nvPr/>
        </p:nvSpPr>
        <p:spPr>
          <a:xfrm>
            <a:off x="7950236" y="2728836"/>
            <a:ext cx="3571801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동등한 확률 박스를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체크하고 진행하면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대화상자 없이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바로 동일한 확률로 설정되어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뽑기가 진행됩니다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BE84A-1680-494A-8D8B-937AE5D21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19" y="1285198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D7B61-7FA6-4025-99EA-D98954E84491}"/>
              </a:ext>
            </a:extLst>
          </p:cNvPr>
          <p:cNvSpPr/>
          <p:nvPr/>
        </p:nvSpPr>
        <p:spPr>
          <a:xfrm>
            <a:off x="5536476" y="2456306"/>
            <a:ext cx="5223141" cy="2700995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 </a:t>
            </a:r>
            <a:r>
              <a:rPr lang="en-US" altLang="ko-KR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MainActivity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화면입니다</a:t>
            </a:r>
            <a:endParaRPr lang="en-US" altLang="ko-KR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 뽑기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‘, ‘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주사위 굴리기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 고르기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‘, ‘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입력하고 뽑기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메뉴를 고를 수 있습니다</a:t>
            </a:r>
            <a:endParaRPr lang="en-US" altLang="ko-KR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각각은 버튼으로 되어있습니다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82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79057-808D-4224-97F7-9A19E0A77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9" y="1068129"/>
            <a:ext cx="3161643" cy="5093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E66924-77D2-4919-B693-28ADDA1821EA}"/>
              </a:ext>
            </a:extLst>
          </p:cNvPr>
          <p:cNvSpPr/>
          <p:nvPr/>
        </p:nvSpPr>
        <p:spPr>
          <a:xfrm>
            <a:off x="7021694" y="2599468"/>
            <a:ext cx="3571801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뽑기 결과 화면입니다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 </a:t>
            </a:r>
            <a:r>
              <a:rPr lang="en-US" altLang="ko-KR" sz="1400" dirty="0">
                <a:solidFill>
                  <a:schemeClr val="tx1"/>
                </a:solidFill>
              </a:rPr>
              <a:t>: __ </a:t>
            </a:r>
            <a:r>
              <a:rPr lang="ko-KR" altLang="en-US" sz="1400" dirty="0">
                <a:solidFill>
                  <a:schemeClr val="tx1"/>
                </a:solidFill>
              </a:rPr>
              <a:t>에 입력하였던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Category </a:t>
            </a:r>
            <a:r>
              <a:rPr lang="ko-KR" altLang="en-US" sz="1400" dirty="0">
                <a:solidFill>
                  <a:schemeClr val="tx1"/>
                </a:solidFill>
              </a:rPr>
              <a:t>값을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Intent</a:t>
            </a:r>
            <a:r>
              <a:rPr lang="ko-KR" altLang="en-US" sz="1400" dirty="0">
                <a:solidFill>
                  <a:schemeClr val="tx1"/>
                </a:solidFill>
              </a:rPr>
              <a:t>로 넘겨서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화면 상단에 표시를 해주었고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 화면 구성은 동일합니다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5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260A4FE4-93CB-4CE2-9683-CD5241E7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77" y="941745"/>
            <a:ext cx="3285855" cy="5293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CACA4A-44E0-4EEB-9102-A3C6494F1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5" y="941745"/>
            <a:ext cx="3285855" cy="5293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F6444A-BAF4-46B9-B864-5023C8CF494A}"/>
              </a:ext>
            </a:extLst>
          </p:cNvPr>
          <p:cNvSpPr/>
          <p:nvPr/>
        </p:nvSpPr>
        <p:spPr>
          <a:xfrm>
            <a:off x="7875355" y="2433210"/>
            <a:ext cx="3571801" cy="2414679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 </a:t>
            </a:r>
            <a:r>
              <a:rPr lang="ko-KR" altLang="en-US" sz="1400" dirty="0">
                <a:solidFill>
                  <a:schemeClr val="tx1"/>
                </a:solidFill>
              </a:rPr>
              <a:t>부분은 구현하지 못했습니다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죄송합니다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사유 </a:t>
            </a:r>
            <a:r>
              <a:rPr lang="en-US" altLang="ko-KR" sz="1400" dirty="0">
                <a:solidFill>
                  <a:schemeClr val="tx1"/>
                </a:solidFill>
              </a:rPr>
              <a:t>: fragment</a:t>
            </a:r>
            <a:r>
              <a:rPr lang="ko-KR" altLang="en-US" sz="1400" dirty="0">
                <a:solidFill>
                  <a:schemeClr val="tx1"/>
                </a:solidFill>
              </a:rPr>
              <a:t>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</a:t>
            </a:r>
            <a:r>
              <a:rPr lang="en-US" altLang="ko-KR" sz="1400" dirty="0">
                <a:solidFill>
                  <a:schemeClr val="tx1"/>
                </a:solidFill>
              </a:rPr>
              <a:t>layout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</a:rPr>
              <a:t>파일을 </a:t>
            </a:r>
            <a:r>
              <a:rPr lang="en-US" altLang="ko-KR" sz="1400" dirty="0">
                <a:solidFill>
                  <a:schemeClr val="tx1"/>
                </a:solidFill>
              </a:rPr>
              <a:t>inflate </a:t>
            </a:r>
            <a:r>
              <a:rPr lang="ko-KR" altLang="en-US" sz="1400" dirty="0">
                <a:solidFill>
                  <a:schemeClr val="tx1"/>
                </a:solidFill>
              </a:rPr>
              <a:t>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파일 내의 </a:t>
            </a:r>
            <a:r>
              <a:rPr lang="en-US" altLang="ko-KR" sz="1400" dirty="0" err="1">
                <a:solidFill>
                  <a:schemeClr val="tx1"/>
                </a:solidFill>
              </a:rPr>
              <a:t>ListView</a:t>
            </a:r>
            <a:r>
              <a:rPr lang="ko-KR" altLang="en-US" sz="1400" dirty="0">
                <a:solidFill>
                  <a:schemeClr val="tx1"/>
                </a:solidFill>
              </a:rPr>
              <a:t>를 가져오려 했으나 아무리 해도 </a:t>
            </a:r>
            <a:r>
              <a:rPr lang="en-US" altLang="ko-KR" sz="1400" dirty="0" err="1">
                <a:solidFill>
                  <a:schemeClr val="tx1"/>
                </a:solidFill>
              </a:rPr>
              <a:t>NullPointerException</a:t>
            </a:r>
            <a:r>
              <a:rPr lang="ko-KR" altLang="en-US" sz="1400" dirty="0">
                <a:solidFill>
                  <a:schemeClr val="tx1"/>
                </a:solidFill>
              </a:rPr>
              <a:t>이 발생하여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구성하지 못 했습니다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3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E957B061-26AA-4B41-AE56-0DE9EAEAFD27}"/>
              </a:ext>
            </a:extLst>
          </p:cNvPr>
          <p:cNvSpPr txBox="1"/>
          <p:nvPr/>
        </p:nvSpPr>
        <p:spPr>
          <a:xfrm>
            <a:off x="2693355" y="2018773"/>
            <a:ext cx="62632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600" b="1" dirty="0"/>
              <a:t>이상입니다</a:t>
            </a:r>
            <a:endParaRPr lang="en-US" altLang="ko-KR" sz="6600" b="1" dirty="0"/>
          </a:p>
          <a:p>
            <a:r>
              <a:rPr lang="en-US" altLang="ko-KR" sz="6600" b="1" dirty="0"/>
              <a:t>		</a:t>
            </a:r>
          </a:p>
          <a:p>
            <a:r>
              <a:rPr lang="en-US" altLang="ko-KR" sz="6600" b="1" dirty="0"/>
              <a:t>		</a:t>
            </a:r>
            <a:r>
              <a:rPr lang="ko-KR" altLang="en-US" sz="66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6609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48073C3-2EE9-4C35-A073-A1820F8DE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285198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D26432-77D3-45AC-B24B-D0AAA6C52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97" y="1285198"/>
            <a:ext cx="2859460" cy="4606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82BD8-C5B9-4BB7-BD47-9202B5516C6A}"/>
              </a:ext>
            </a:extLst>
          </p:cNvPr>
          <p:cNvSpPr/>
          <p:nvPr/>
        </p:nvSpPr>
        <p:spPr>
          <a:xfrm>
            <a:off x="975233" y="2429436"/>
            <a:ext cx="2413425" cy="79785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8D1D1F-76D9-4F5B-8DAB-9F16BB50DA31}"/>
              </a:ext>
            </a:extLst>
          </p:cNvPr>
          <p:cNvSpPr/>
          <p:nvPr/>
        </p:nvSpPr>
        <p:spPr>
          <a:xfrm>
            <a:off x="2545990" y="1982089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B6A8BA-B6EF-43F1-A86D-36838F5888A8}"/>
              </a:ext>
            </a:extLst>
          </p:cNvPr>
          <p:cNvCxnSpPr/>
          <p:nvPr/>
        </p:nvCxnSpPr>
        <p:spPr>
          <a:xfrm>
            <a:off x="3842267" y="3640546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7E64637-FCDF-495D-9C67-E504D22CBCC2}"/>
              </a:ext>
            </a:extLst>
          </p:cNvPr>
          <p:cNvSpPr/>
          <p:nvPr/>
        </p:nvSpPr>
        <p:spPr>
          <a:xfrm>
            <a:off x="7527625" y="2482309"/>
            <a:ext cx="4101223" cy="2648997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숫자 뽑기 화면입니다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범위를 지정해서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뽑기를 진행합니다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07CA61-0B78-4C50-9382-228DDFB7E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" y="1071333"/>
            <a:ext cx="3168607" cy="510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2AFAC7-0865-4D16-989A-D109CD7A6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4" y="1088298"/>
            <a:ext cx="3168607" cy="5104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2C5E75-5280-4CCB-A13E-25E26DC22371}"/>
              </a:ext>
            </a:extLst>
          </p:cNvPr>
          <p:cNvSpPr/>
          <p:nvPr/>
        </p:nvSpPr>
        <p:spPr>
          <a:xfrm>
            <a:off x="7430511" y="2482309"/>
            <a:ext cx="4198337" cy="2648997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범위 지정이 조건에 부합하지 않으면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Toast Message</a:t>
            </a:r>
            <a:r>
              <a:rPr lang="ko-KR" altLang="en-US" dirty="0">
                <a:solidFill>
                  <a:schemeClr val="tx1"/>
                </a:solidFill>
              </a:rPr>
              <a:t>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이에 대해 알려주도록 하였습니다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78C022-F641-48CA-914B-5ED9FD08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84" y="996252"/>
            <a:ext cx="3230142" cy="5203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68C782-9C3C-4B47-9954-35E5229D0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4" y="996252"/>
            <a:ext cx="3230142" cy="5203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C51663-E1A5-42CA-8F86-16D8CD402083}"/>
              </a:ext>
            </a:extLst>
          </p:cNvPr>
          <p:cNvSpPr/>
          <p:nvPr/>
        </p:nvSpPr>
        <p:spPr>
          <a:xfrm>
            <a:off x="1659145" y="4522005"/>
            <a:ext cx="982456" cy="60417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2A5705D-91B3-4E9B-9FA0-43D4C1CFA37F}"/>
              </a:ext>
            </a:extLst>
          </p:cNvPr>
          <p:cNvSpPr/>
          <p:nvPr/>
        </p:nvSpPr>
        <p:spPr>
          <a:xfrm>
            <a:off x="2378657" y="4062309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DD979B-BEFB-4C66-9E90-33B670E963ED}"/>
              </a:ext>
            </a:extLst>
          </p:cNvPr>
          <p:cNvCxnSpPr/>
          <p:nvPr/>
        </p:nvCxnSpPr>
        <p:spPr>
          <a:xfrm>
            <a:off x="3873854" y="3751382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994F568-44DD-49F1-AEF5-48A5C40E00B7}"/>
              </a:ext>
            </a:extLst>
          </p:cNvPr>
          <p:cNvSpPr/>
          <p:nvPr/>
        </p:nvSpPr>
        <p:spPr>
          <a:xfrm>
            <a:off x="7993359" y="2558473"/>
            <a:ext cx="3635489" cy="2572833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확인을 누르면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뽑기 화면으로 이동합니다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숫자 뽑기는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각 항목에 대해서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같은 확률로 진행됩니다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8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11F764-ECC4-4936-86AB-355CA97B0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5" y="961912"/>
            <a:ext cx="3236530" cy="5213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9F3E35-5432-43BA-9720-F6F796B6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61912"/>
            <a:ext cx="3204642" cy="51625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762920-F697-4C37-958B-664550BBA9BA}"/>
              </a:ext>
            </a:extLst>
          </p:cNvPr>
          <p:cNvCxnSpPr/>
          <p:nvPr/>
        </p:nvCxnSpPr>
        <p:spPr>
          <a:xfrm>
            <a:off x="3897369" y="3760619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7D9DF-D94B-4366-BD52-EC64DC757DDE}"/>
              </a:ext>
            </a:extLst>
          </p:cNvPr>
          <p:cNvSpPr/>
          <p:nvPr/>
        </p:nvSpPr>
        <p:spPr>
          <a:xfrm>
            <a:off x="1720693" y="3437569"/>
            <a:ext cx="982456" cy="60417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93F6B8B-EB35-4F62-8860-6F6F9ADD1DE5}"/>
              </a:ext>
            </a:extLst>
          </p:cNvPr>
          <p:cNvSpPr/>
          <p:nvPr/>
        </p:nvSpPr>
        <p:spPr>
          <a:xfrm>
            <a:off x="2126508" y="4165776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3D9C-F367-4FB6-AD6F-2457DE6755A0}"/>
              </a:ext>
            </a:extLst>
          </p:cNvPr>
          <p:cNvSpPr/>
          <p:nvPr/>
        </p:nvSpPr>
        <p:spPr>
          <a:xfrm>
            <a:off x="7884451" y="2558473"/>
            <a:ext cx="3744397" cy="2572833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뽑기를 누르면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ToastMessage</a:t>
            </a:r>
            <a:r>
              <a:rPr lang="ko-KR" altLang="en-US" sz="1600" dirty="0">
                <a:solidFill>
                  <a:schemeClr val="tx1"/>
                </a:solidFill>
              </a:rPr>
              <a:t>로 결과를 출력합니다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어느 항목이 당첨되었는지에 대해서 </a:t>
            </a:r>
            <a:r>
              <a:rPr lang="en-US" altLang="ko-KR" sz="1600" dirty="0" err="1">
                <a:solidFill>
                  <a:schemeClr val="tx1"/>
                </a:solidFill>
              </a:rPr>
              <a:t>TextView</a:t>
            </a:r>
            <a:r>
              <a:rPr lang="ko-KR" altLang="en-US" sz="1600" dirty="0">
                <a:solidFill>
                  <a:schemeClr val="tx1"/>
                </a:solidFill>
              </a:rPr>
              <a:t>를 수정해서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직관적으로 알 수 있도록 했습니다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5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3077DC-82AB-4840-A12D-7CA851E7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285198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0C64D-25CB-4BEE-936A-D825D272719D}"/>
              </a:ext>
            </a:extLst>
          </p:cNvPr>
          <p:cNvSpPr/>
          <p:nvPr/>
        </p:nvSpPr>
        <p:spPr>
          <a:xfrm>
            <a:off x="930275" y="3059391"/>
            <a:ext cx="2413425" cy="79785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93B663-9763-47FF-8ECF-4C99A509D7CF}"/>
              </a:ext>
            </a:extLst>
          </p:cNvPr>
          <p:cNvSpPr/>
          <p:nvPr/>
        </p:nvSpPr>
        <p:spPr>
          <a:xfrm>
            <a:off x="2545990" y="1982089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2D85F4-C74B-42A4-A668-B0A5305A942D}"/>
              </a:ext>
            </a:extLst>
          </p:cNvPr>
          <p:cNvCxnSpPr/>
          <p:nvPr/>
        </p:nvCxnSpPr>
        <p:spPr>
          <a:xfrm>
            <a:off x="3842267" y="3640546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DB96592-88B6-4B09-90EB-F6D8169C1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35" y="1285198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4E5157B-9AD9-4198-BAA9-F98791AC40D6}"/>
              </a:ext>
            </a:extLst>
          </p:cNvPr>
          <p:cNvSpPr/>
          <p:nvPr/>
        </p:nvSpPr>
        <p:spPr>
          <a:xfrm>
            <a:off x="7739656" y="2520391"/>
            <a:ext cx="3744397" cy="2572833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주사위도 숫자 뽑기와 마찬가지로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같은 확률로 진행되도록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설정하였습니다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2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4CA0EBA-ABE5-4CF5-9CE5-4FC875E2A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1337310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AAD5AE-2973-4EFD-8D0E-A55F0AC6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35" y="1337310"/>
            <a:ext cx="2859460" cy="46064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088CCF-F406-48DD-9792-3FDCB7B75E91}"/>
              </a:ext>
            </a:extLst>
          </p:cNvPr>
          <p:cNvCxnSpPr/>
          <p:nvPr/>
        </p:nvCxnSpPr>
        <p:spPr>
          <a:xfrm>
            <a:off x="3897686" y="3760619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6EB2D1-F51D-44D7-B83E-58DEC30A82FC}"/>
              </a:ext>
            </a:extLst>
          </p:cNvPr>
          <p:cNvSpPr/>
          <p:nvPr/>
        </p:nvSpPr>
        <p:spPr>
          <a:xfrm>
            <a:off x="7739656" y="2520391"/>
            <a:ext cx="3744397" cy="2572833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주사위의 경우는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TextViw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대신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ImageView</a:t>
            </a:r>
            <a:r>
              <a:rPr lang="ko-KR" altLang="en-US" sz="1600" dirty="0">
                <a:solidFill>
                  <a:schemeClr val="tx1"/>
                </a:solidFill>
              </a:rPr>
              <a:t>를 활용하여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결과를 보여주도록 하였습니다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B54144-4677-41A4-984B-6670A26E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285198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34964-9CBE-4C47-A244-A4A74D2DFDB3}"/>
              </a:ext>
            </a:extLst>
          </p:cNvPr>
          <p:cNvSpPr/>
          <p:nvPr/>
        </p:nvSpPr>
        <p:spPr>
          <a:xfrm>
            <a:off x="948884" y="3675729"/>
            <a:ext cx="2413425" cy="79785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3FCD0DA-2C40-4B41-953F-50135C3EEFEF}"/>
              </a:ext>
            </a:extLst>
          </p:cNvPr>
          <p:cNvSpPr/>
          <p:nvPr/>
        </p:nvSpPr>
        <p:spPr>
          <a:xfrm>
            <a:off x="3418662" y="4058838"/>
            <a:ext cx="921491" cy="395131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click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5037DFA-BB09-42A9-B311-F67E7B73BF00}"/>
              </a:ext>
            </a:extLst>
          </p:cNvPr>
          <p:cNvCxnSpPr/>
          <p:nvPr/>
        </p:nvCxnSpPr>
        <p:spPr>
          <a:xfrm>
            <a:off x="3842267" y="3640546"/>
            <a:ext cx="51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818152-149D-457A-82EF-38D536122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69" y="1285198"/>
            <a:ext cx="2859459" cy="4606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9790810-8A37-46A6-9046-69CAA5D01581}"/>
              </a:ext>
            </a:extLst>
          </p:cNvPr>
          <p:cNvSpPr/>
          <p:nvPr/>
        </p:nvSpPr>
        <p:spPr>
          <a:xfrm>
            <a:off x="7501191" y="2621991"/>
            <a:ext cx="4196562" cy="2572833"/>
          </a:xfrm>
          <a:prstGeom prst="roundRect">
            <a:avLst/>
          </a:prstGeom>
          <a:solidFill>
            <a:srgbClr val="04CA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 고르기 화면입니다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음식을 추가하고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입력란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자동완성 텍스트 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동적으로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와 버튼이 </a:t>
            </a:r>
            <a:r>
              <a:rPr lang="en-US" altLang="ko-KR" sz="1400" dirty="0" err="1">
                <a:solidFill>
                  <a:schemeClr val="tx1"/>
                </a:solidFill>
              </a:rPr>
              <a:t>ListView</a:t>
            </a:r>
            <a:r>
              <a:rPr lang="ko-KR" altLang="en-US" sz="1400" dirty="0">
                <a:solidFill>
                  <a:schemeClr val="tx1"/>
                </a:solidFill>
              </a:rPr>
              <a:t>에 삽입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‘MY FOODS </a:t>
            </a:r>
            <a:r>
              <a:rPr lang="ko-KR" altLang="en-US" sz="1400" dirty="0">
                <a:solidFill>
                  <a:schemeClr val="tx1"/>
                </a:solidFill>
              </a:rPr>
              <a:t>등록</a:t>
            </a:r>
            <a:r>
              <a:rPr lang="en-US" altLang="ko-KR" sz="1400" dirty="0">
                <a:solidFill>
                  <a:schemeClr val="tx1"/>
                </a:solidFill>
              </a:rPr>
              <a:t>’, ‘</a:t>
            </a:r>
            <a:r>
              <a:rPr lang="ko-KR" altLang="en-US" sz="1400" dirty="0">
                <a:solidFill>
                  <a:schemeClr val="tx1"/>
                </a:solidFill>
              </a:rPr>
              <a:t>뽑기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</a:rPr>
              <a:t> 등이 가능합니다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13816"/>
      </p:ext>
    </p:extLst>
  </p:cSld>
  <p:clrMapOvr>
    <a:masterClrMapping/>
  </p:clrMapOvr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573</Words>
  <Application>Microsoft Office PowerPoint</Application>
  <PresentationFormat>와이드스크린</PresentationFormat>
  <Paragraphs>136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굴림</vt:lpstr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윤병헌</cp:lastModifiedBy>
  <cp:revision>69</cp:revision>
  <dcterms:created xsi:type="dcterms:W3CDTF">2021-04-08T03:02:25Z</dcterms:created>
  <dcterms:modified xsi:type="dcterms:W3CDTF">2021-06-21T14:53:58Z</dcterms:modified>
</cp:coreProperties>
</file>