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ATHIKA\Desktop\employe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ATHIKA\Desktop\employee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[employee_data.xlsx]Sheet1!PivotTable1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Employee</a:t>
            </a:r>
            <a:r>
              <a:rPr lang="en-US" baseline="0" dirty="0"/>
              <a:t> Performance Value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46-4652-B5E5-72C8F225BC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E46-4652-B5E5-72C8F225BC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E46-4652-B5E5-72C8F225BC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E46-4652-B5E5-72C8F225BC1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E46-4652-B5E5-72C8F225BC1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E46-4652-B5E5-72C8F225BC1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E46-4652-B5E5-72C8F225BC1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E46-4652-B5E5-72C8F225BC1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8E46-4652-B5E5-72C8F225BC1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8E46-4652-B5E5-72C8F225BC1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E46-4652-B5E5-72C8F225BC1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8E46-4652-B5E5-72C8F225BC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8E46-4652-B5E5-72C8F225BC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8E46-4652-B5E5-72C8F225BC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8E46-4652-B5E5-72C8F225BC1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8E46-4652-B5E5-72C8F225BC1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8E46-4652-B5E5-72C8F225BC1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8E46-4652-B5E5-72C8F225BC1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8E46-4652-B5E5-72C8F225BC1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8E46-4652-B5E5-72C8F225BC1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8E46-4652-B5E5-72C8F225BC1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8E46-4652-B5E5-72C8F225BC1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8E46-4652-B5E5-72C8F225BC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8E46-4652-B5E5-72C8F225BC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8E46-4652-B5E5-72C8F225BC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8E46-4652-B5E5-72C8F225BC1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8E46-4652-B5E5-72C8F225BC1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8E46-4652-B5E5-72C8F225BC1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8E46-4652-B5E5-72C8F225BC1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8E46-4652-B5E5-72C8F225BC1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8E46-4652-B5E5-72C8F225BC1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8E46-4652-B5E5-72C8F225BC1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8E46-4652-B5E5-72C8F225BC1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8E46-4652-B5E5-72C8F225BC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8E46-4652-B5E5-72C8F225BC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8E46-4652-B5E5-72C8F225BC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8E46-4652-B5E5-72C8F225BC1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8E46-4652-B5E5-72C8F225BC1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8E46-4652-B5E5-72C8F225BC1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8E46-4652-B5E5-72C8F225BC1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8E46-4652-B5E5-72C8F225BC1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8E46-4652-B5E5-72C8F225BC1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8E46-4652-B5E5-72C8F225BC1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8E46-4652-B5E5-72C8F225BC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[employee_data.xlsx]Sheet1!PivotTable1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Employee Performance Value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C-439D-B0B6-C9032410431B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2C-439D-B0B6-C9032410431B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2C-439D-B0B6-C9032410431B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2C-439D-B0B6-C903241043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1832288"/>
        <c:axId val="1461832768"/>
      </c:barChart>
      <c:catAx>
        <c:axId val="1461832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832768"/>
        <c:crosses val="autoZero"/>
        <c:auto val="1"/>
        <c:lblAlgn val="ctr"/>
        <c:lblOffset val="100"/>
        <c:noMultiLvlLbl val="0"/>
      </c:catAx>
      <c:valAx>
        <c:axId val="1461832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832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b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362200" y="2462250"/>
            <a:ext cx="861060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SWATHIKA P V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322200090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OF COMMERCE-HONOURS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SHRI SHANKARLAL SUNDARBAI SHASUN JAIN COLLEGE FOR WOMEN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291147"/>
            <a:ext cx="42672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accent1">
                    <a:lumMod val="50000"/>
                  </a:schemeClr>
                </a:solidFill>
                <a:latin typeface="Sitka Text Semibold" pitchFamily="2" charset="0"/>
                <a:cs typeface="Trebuchet MS"/>
              </a:rPr>
              <a:t>M</a:t>
            </a:r>
            <a:r>
              <a:rPr sz="4800" b="1" dirty="0">
                <a:solidFill>
                  <a:schemeClr val="accent1">
                    <a:lumMod val="50000"/>
                  </a:schemeClr>
                </a:solidFill>
                <a:latin typeface="Sitka Text Semibold" pitchFamily="2" charset="0"/>
                <a:cs typeface="Trebuchet MS"/>
              </a:rPr>
              <a:t>O</a:t>
            </a:r>
            <a:r>
              <a:rPr sz="4800" b="1" spc="-15" dirty="0">
                <a:solidFill>
                  <a:schemeClr val="accent1">
                    <a:lumMod val="50000"/>
                  </a:schemeClr>
                </a:solidFill>
                <a:latin typeface="Sitka Text Semibold" pitchFamily="2" charset="0"/>
                <a:cs typeface="Trebuchet MS"/>
              </a:rPr>
              <a:t>D</a:t>
            </a:r>
            <a:r>
              <a:rPr sz="4800" b="1" spc="-35" dirty="0">
                <a:solidFill>
                  <a:schemeClr val="accent1">
                    <a:lumMod val="50000"/>
                  </a:schemeClr>
                </a:solidFill>
                <a:latin typeface="Sitka Text Semibold" pitchFamily="2" charset="0"/>
                <a:cs typeface="Trebuchet MS"/>
              </a:rPr>
              <a:t>E</a:t>
            </a:r>
            <a:r>
              <a:rPr sz="4800" b="1" spc="-30" dirty="0">
                <a:solidFill>
                  <a:schemeClr val="accent1">
                    <a:lumMod val="50000"/>
                  </a:schemeClr>
                </a:solidFill>
                <a:latin typeface="Sitka Text Semibold" pitchFamily="2" charset="0"/>
                <a:cs typeface="Trebuchet MS"/>
              </a:rPr>
              <a:t>LL</a:t>
            </a:r>
            <a:r>
              <a:rPr sz="4800" b="1" spc="-5" dirty="0">
                <a:solidFill>
                  <a:schemeClr val="accent1">
                    <a:lumMod val="50000"/>
                  </a:schemeClr>
                </a:solidFill>
                <a:latin typeface="Sitka Text Semibold" pitchFamily="2" charset="0"/>
                <a:cs typeface="Trebuchet MS"/>
              </a:rPr>
              <a:t>I</a:t>
            </a:r>
            <a:r>
              <a:rPr sz="4800" b="1" spc="30" dirty="0">
                <a:solidFill>
                  <a:schemeClr val="accent1">
                    <a:lumMod val="50000"/>
                  </a:schemeClr>
                </a:solidFill>
                <a:latin typeface="Sitka Text Semibold" pitchFamily="2" charset="0"/>
                <a:cs typeface="Trebuchet MS"/>
              </a:rPr>
              <a:t>N</a:t>
            </a:r>
            <a:r>
              <a:rPr sz="4800" b="1" spc="5" dirty="0">
                <a:solidFill>
                  <a:schemeClr val="accent1">
                    <a:lumMod val="50000"/>
                  </a:schemeClr>
                </a:solidFill>
                <a:latin typeface="Sitka Text Semibold" pitchFamily="2" charset="0"/>
                <a:cs typeface="Trebuchet MS"/>
              </a:rPr>
              <a:t>G</a:t>
            </a:r>
            <a:endParaRPr sz="4800" dirty="0">
              <a:solidFill>
                <a:schemeClr val="accent1">
                  <a:lumMod val="50000"/>
                </a:schemeClr>
              </a:solidFill>
              <a:latin typeface="Sitka Text Semibold" pitchFamily="2" charset="0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8478D-453B-041E-44E2-47542049B65D}"/>
              </a:ext>
            </a:extLst>
          </p:cNvPr>
          <p:cNvSpPr txBox="1"/>
          <p:nvPr/>
        </p:nvSpPr>
        <p:spPr>
          <a:xfrm>
            <a:off x="533400" y="1295400"/>
            <a:ext cx="5029200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Cleansing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Performance Level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Pivot Table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1112620"/>
            <a:ext cx="28260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40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024FE-111F-3B12-AC90-44547CA8C51C}"/>
              </a:ext>
            </a:extLst>
          </p:cNvPr>
          <p:cNvSpPr txBox="1"/>
          <p:nvPr/>
        </p:nvSpPr>
        <p:spPr>
          <a:xfrm>
            <a:off x="609600" y="2133600"/>
            <a:ext cx="8541774" cy="326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HIGH",Z8&gt;=4,"HIGH",Z8&gt;=3,"MED",TRUE,"LOW")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of implementing an effective employee performance management system reflect significant improvements in productivity, engagement, quality of work, and overall organizational success.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real-time feedback, personalized development, and advanced analytics, your organization can achieve remarkable outcomes in employee performance and satisfaction.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457200"/>
            <a:ext cx="10681335" cy="75819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47F74-9F70-F302-257D-930FC963856D}"/>
              </a:ext>
            </a:extLst>
          </p:cNvPr>
          <p:cNvSpPr txBox="1"/>
          <p:nvPr/>
        </p:nvSpPr>
        <p:spPr>
          <a:xfrm>
            <a:off x="685800" y="1905000"/>
            <a:ext cx="9067800" cy="3234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Motivation of employees to be one to mitigate the higher performance of the employee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Monetary or Non Monetary appreciations which increases the interest of the employees in the work space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Transparency between the employees and the organisation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371600" y="829627"/>
            <a:ext cx="3277870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spc="-8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200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42132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6" y="575055"/>
            <a:ext cx="7019924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250" spc="1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250" spc="5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250" spc="-2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2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4250" spc="2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250" spc="-37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37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50" spc="1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1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-2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250" spc="1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25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25C73-0395-88FA-E2C1-3D8C1301443B}"/>
              </a:ext>
            </a:extLst>
          </p:cNvPr>
          <p:cNvSpPr txBox="1"/>
          <p:nvPr/>
        </p:nvSpPr>
        <p:spPr>
          <a:xfrm>
            <a:off x="577952" y="2019300"/>
            <a:ext cx="6661048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company has been tracking various performance metrics for its employees over the last year to assess and enhance productivity and overall performance.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analyze this performance data to identify trends, assess individual and team performance, and develop strategies for improvement.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9248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spc="-2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49236" y="1600200"/>
            <a:ext cx="7924800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overview outlines the goals, methodology, and deliverables for conducting an Employee Performance Analysis, ensuring that the analysis is thorough, actionable, and aligned with organizational objectives.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individual and team performance.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patterns and trends in productivity.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recommendations for improving employee performance and operational efficiency.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8949" y="602693"/>
            <a:ext cx="6281451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2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600" spc="-2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2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23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600" spc="1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1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1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3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4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spc="1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1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53D6C1-CC68-A7D4-2296-877C681563EC}"/>
              </a:ext>
            </a:extLst>
          </p:cNvPr>
          <p:cNvSpPr txBox="1"/>
          <p:nvPr/>
        </p:nvSpPr>
        <p:spPr>
          <a:xfrm>
            <a:off x="656436" y="1695450"/>
            <a:ext cx="6234748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Professionals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 and Managers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Executives and Leadership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Development Teams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Teams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Development Consultants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Assurance Teams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1938" y="1692992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497318"/>
            <a:ext cx="105670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2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1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spc="-3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34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3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6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9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-3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2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6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-3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1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1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1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3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8024BE2-9733-7919-8F03-E57584BD27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769896"/>
              </p:ext>
            </p:extLst>
          </p:nvPr>
        </p:nvGraphicFramePr>
        <p:xfrm>
          <a:off x="3153727" y="13636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4F368FB-24B1-EFC8-51CC-004FEF7E5BF2}"/>
              </a:ext>
            </a:extLst>
          </p:cNvPr>
          <p:cNvSpPr txBox="1"/>
          <p:nvPr/>
        </p:nvSpPr>
        <p:spPr>
          <a:xfrm>
            <a:off x="2893142" y="4122744"/>
            <a:ext cx="6100916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Performance Management System, our organization will benefit from enhanced performance management, increased employee engagement, and a more data-driven approach to evaluating and developing talent. This not only drives individual and team success but also contributes to overall organizational growth and efficiency.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5FD0A6-178D-DDDC-923C-3A99CEFD21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256096"/>
              </p:ext>
            </p:extLst>
          </p:nvPr>
        </p:nvGraphicFramePr>
        <p:xfrm>
          <a:off x="5181600" y="1524000"/>
          <a:ext cx="5029200" cy="3502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5D7642-6FE7-802C-B3ED-3CEE9C6BC73B}"/>
              </a:ext>
            </a:extLst>
          </p:cNvPr>
          <p:cNvSpPr txBox="1"/>
          <p:nvPr/>
        </p:nvSpPr>
        <p:spPr>
          <a:xfrm>
            <a:off x="755332" y="1170673"/>
            <a:ext cx="3969068" cy="5770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are collected from the source out of which selected 10 features are given below: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861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spc="2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50" spc="2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spc="1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sz="4250" spc="1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spc="8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25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4250" spc="-1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60689" y="2058266"/>
            <a:ext cx="7391400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Delivers highly accurate and personalized performance insights, enabling proactive management and tailored development plans.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HIGH",Z8&gt;=4,"HIGH",Z8&gt;=3,"MED",TRUE,"LOW")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501</Words>
  <Application>Microsoft Office PowerPoint</Application>
  <PresentationFormat>Widescreen</PresentationFormat>
  <Paragraphs>84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Sitka Text Semibold</vt:lpstr>
      <vt:lpstr>Times New Roman</vt:lpstr>
      <vt:lpstr>Trebuchet MS</vt:lpstr>
      <vt:lpstr>Office Theme</vt:lpstr>
      <vt:lpstr> 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swathipriyavairam2004@outlook.com</cp:lastModifiedBy>
  <cp:revision>16</cp:revision>
  <dcterms:created xsi:type="dcterms:W3CDTF">2024-03-29T15:07:22Z</dcterms:created>
  <dcterms:modified xsi:type="dcterms:W3CDTF">2024-08-30T18:06:45Z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