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9"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90" d="100"/>
          <a:sy n="90" d="100"/>
        </p:scale>
        <p:origin x="1044" y="72"/>
      </p:cViewPr>
      <p:guideLst>
        <p:guide orient="horz" pos="649"/>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p:txBody>
          <a:bodyPr/>
          <a:lstStyle/>
          <a:p>
            <a:fld id="{6275EE38-1560-4543-B65C-40BD61BB92F2}"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61DA6-D9C3-4FDE-8A87-022315D71125}" type="datetime1">
              <a:rPr lang="en-US" smtClean="0"/>
              <a:t>4/8/2024</a:t>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endParaRPr/>
          </a:p>
        </p:txBody>
      </p:sp>
      <p:sp>
        <p:nvSpPr>
          <p:cNvPr id="6" name="Slide Number Placeholder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4"/>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3006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711302" y="2787478"/>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52679" y="3575960"/>
            <a:ext cx="3857625" cy="101346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YOKESH S</a:t>
            </a:r>
          </a:p>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511721104015</a:t>
            </a:r>
          </a:p>
          <a:p>
            <a:pPr marL="0" marR="0" lvl="0" indent="0" rtl="0">
              <a:lnSpc>
                <a:spcPct val="100000"/>
              </a:lnSpc>
              <a:spcBef>
                <a:spcPts val="0"/>
              </a:spcBef>
              <a:spcAft>
                <a:spcPts val="0"/>
              </a:spcAft>
              <a:buNone/>
            </a:pP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514975" y="3689350"/>
            <a:ext cx="2176780" cy="714375"/>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err="1">
                <a:solidFill>
                  <a:schemeClr val="tx1"/>
                </a:solidFill>
              </a:rPr>
              <a:t>COLLEGE NAME:</a:t>
            </a:r>
          </a:p>
          <a:p>
            <a:pPr marR="0" lvl="0" rtl="0">
              <a:lnSpc>
                <a:spcPct val="100000"/>
              </a:lnSpc>
              <a:spcBef>
                <a:spcPts val="0"/>
              </a:spcBef>
              <a:spcAft>
                <a:spcPts val="200"/>
              </a:spcAft>
              <a:buClr>
                <a:schemeClr val="bg1"/>
              </a:buClr>
            </a:pPr>
            <a:endParaRPr lang="en-US" sz="1000" err="1">
              <a:solidFill>
                <a:schemeClr val="tx1"/>
              </a:solidFill>
            </a:endParaRPr>
          </a:p>
          <a:p>
            <a:pPr marR="0" lvl="0" rtl="0">
              <a:lnSpc>
                <a:spcPct val="100000"/>
              </a:lnSpc>
              <a:spcBef>
                <a:spcPts val="0"/>
              </a:spcBef>
              <a:spcAft>
                <a:spcPts val="200"/>
              </a:spcAft>
              <a:buClr>
                <a:schemeClr val="bg1"/>
              </a:buClr>
            </a:pPr>
            <a:r>
              <a:rPr lang="en-US" sz="1000" err="1">
                <a:solidFill>
                  <a:schemeClr val="tx1"/>
                </a:solidFill>
              </a:rPr>
              <a:t>PALLAVAN COLLEGE OF ENGINEERING,KANCHIPURAM</a:t>
            </a:r>
            <a:r>
              <a:rPr lang="en-US" sz="1100" err="1">
                <a:solidFill>
                  <a:schemeClr val="tx1"/>
                </a:solidFill>
              </a:rPr>
              <a:t>.</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30810" y="1051560"/>
            <a:ext cx="9013190" cy="2092325"/>
          </a:xfrm>
          <a:prstGeom prst="rect">
            <a:avLst/>
          </a:prstGeom>
          <a:noFill/>
        </p:spPr>
        <p:txBody>
          <a:bodyPr wrap="square" rtlCol="0">
            <a:noAutofit/>
          </a:bodyPr>
          <a:lstStyle/>
          <a:p>
            <a:pPr marL="0" indent="0">
              <a:buFont typeface="Wingdings" panose="05000000000000000000" charset="0"/>
              <a:buNone/>
            </a:pPr>
            <a:r>
              <a:rPr lang="en-US" b="1">
                <a:latin typeface="Arial Black" panose="020B0A04020102020204" charset="0"/>
                <a:cs typeface="Arial Black" panose="020B0A04020102020204" charset="0"/>
              </a:rPr>
              <a:t>                                 User Model</a:t>
            </a: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p>
          <a:p>
            <a:pPr marL="0" indent="0">
              <a:buFont typeface="Wingdings" panose="05000000000000000000" charset="0"/>
              <a:buNone/>
            </a:pPr>
            <a:r>
              <a:rPr lang="en-US" b="1">
                <a:latin typeface="Arial Black" panose="020B0A04020102020204" charset="0"/>
                <a:cs typeface="Arial Black" panose="020B0A04020102020204" charset="0"/>
              </a:rPr>
              <a:t>                                 Route Model</a:t>
            </a:r>
          </a:p>
          <a:p>
            <a:pPr marL="0" indent="0">
              <a:buFont typeface="Wingdings" panose="05000000000000000000" charset="0"/>
              <a:buNone/>
            </a:pPr>
            <a:r>
              <a:rPr lang="en-US" b="1">
                <a:latin typeface="Arial Black" panose="020B0A04020102020204" charset="0"/>
                <a:cs typeface="Arial Black" panose="020B0A04020102020204" charset="0"/>
              </a:rPr>
              <a:t>                                 Seat Model</a:t>
            </a: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p>
        </p:txBody>
      </p:sp>
      <p:sp>
        <p:nvSpPr>
          <p:cNvPr id="6" name="Text Box 5"/>
          <p:cNvSpPr txBox="1"/>
          <p:nvPr/>
        </p:nvSpPr>
        <p:spPr>
          <a:xfrm>
            <a:off x="3823970" y="3517900"/>
            <a:ext cx="3048000" cy="306705"/>
          </a:xfrm>
          <a:prstGeom prst="rect">
            <a:avLst/>
          </a:prstGeom>
          <a:noFill/>
        </p:spPr>
        <p:txBody>
          <a:bodyPr wrap="square" rtlCol="0">
            <a:spAutoFit/>
          </a:bodyPr>
          <a:lstStyle/>
          <a:p>
            <a:endParaRPr lang="en-US"/>
          </a:p>
        </p:txBody>
      </p:sp>
      <p:pic>
        <p:nvPicPr>
          <p:cNvPr id="13" name="Content Placeholder 12" descr="WhatsApp Image 2024-04-06 at 07.53.07 (4)"/>
          <p:cNvPicPr>
            <a:picLocks noGrp="1" noChangeAspect="1"/>
          </p:cNvPicPr>
          <p:nvPr>
            <p:ph idx="1"/>
          </p:nvPr>
        </p:nvPicPr>
        <p:blipFill>
          <a:blip r:embed="rId3"/>
          <a:srcRect l="19664" t="2768" r="20058" b="8305"/>
          <a:stretch>
            <a:fillRect/>
          </a:stretch>
        </p:blipFill>
        <p:spPr>
          <a:xfrm>
            <a:off x="3883025" y="1656080"/>
            <a:ext cx="4465320" cy="3018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descr="WhatsApp Image 2024-04-06 at 07.53.07 (1)"/>
          <p:cNvPicPr>
            <a:picLocks noChangeAspect="1"/>
          </p:cNvPicPr>
          <p:nvPr/>
        </p:nvPicPr>
        <p:blipFill>
          <a:blip r:embed="rId2"/>
          <a:srcRect l="8292" t="5505" r="8875" b="27465"/>
          <a:stretch>
            <a:fillRect/>
          </a:stretch>
        </p:blipFill>
        <p:spPr>
          <a:xfrm>
            <a:off x="758190" y="1165225"/>
            <a:ext cx="7574280"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Login-Page</a:t>
            </a:r>
          </a:p>
        </p:txBody>
      </p:sp>
      <p:sp>
        <p:nvSpPr>
          <p:cNvPr id="4" name="Text Box 3"/>
          <p:cNvSpPr txBox="1"/>
          <p:nvPr/>
        </p:nvSpPr>
        <p:spPr>
          <a:xfrm>
            <a:off x="5935980" y="896620"/>
            <a:ext cx="3048000" cy="306705"/>
          </a:xfrm>
          <a:prstGeom prst="rect">
            <a:avLst/>
          </a:prstGeom>
          <a:noFill/>
        </p:spPr>
        <p:txBody>
          <a:bodyPr wrap="square" rtlCol="0">
            <a:spAutoFit/>
          </a:bodyPr>
          <a:lstStyle/>
          <a:p>
            <a:endParaRPr lang="en-US"/>
          </a:p>
        </p:txBody>
      </p:sp>
      <p:pic>
        <p:nvPicPr>
          <p:cNvPr id="3" name="Picture 2" descr="Login Page (1)"/>
          <p:cNvPicPr>
            <a:picLocks noChangeAspect="1"/>
          </p:cNvPicPr>
          <p:nvPr/>
        </p:nvPicPr>
        <p:blipFill>
          <a:blip r:embed="rId2"/>
          <a:stretch>
            <a:fillRect/>
          </a:stretch>
        </p:blipFill>
        <p:spPr>
          <a:xfrm>
            <a:off x="761365" y="1267460"/>
            <a:ext cx="7753350" cy="3676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p>
        </p:txBody>
      </p:sp>
      <p:pic>
        <p:nvPicPr>
          <p:cNvPr id="4" name="Picture 3" descr="Registration Page (2)"/>
          <p:cNvPicPr>
            <a:picLocks noChangeAspect="1"/>
          </p:cNvPicPr>
          <p:nvPr/>
        </p:nvPicPr>
        <p:blipFill>
          <a:blip r:embed="rId2"/>
          <a:stretch>
            <a:fillRect/>
          </a:stretch>
        </p:blipFill>
        <p:spPr>
          <a:xfrm>
            <a:off x="606425" y="1332865"/>
            <a:ext cx="7886700" cy="3368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WhatsApp Image 2024-04-06 at 07.53.07"/>
          <p:cNvPicPr>
            <a:picLocks noChangeAspect="1"/>
          </p:cNvPicPr>
          <p:nvPr/>
        </p:nvPicPr>
        <p:blipFill>
          <a:blip r:embed="rId2"/>
          <a:srcRect l="21681" t="4385" r="23486" b="3646"/>
          <a:stretch>
            <a:fillRect/>
          </a:stretch>
        </p:blipFill>
        <p:spPr>
          <a:xfrm>
            <a:off x="1982470" y="1267460"/>
            <a:ext cx="5013960" cy="3876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lstStyle/>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473075" y="1205230"/>
            <a:ext cx="8796020" cy="3107690"/>
          </a:xfrm>
          <a:prstGeom prst="rect">
            <a:avLst/>
          </a:prstGeom>
          <a:noFill/>
        </p:spPr>
        <p:txBody>
          <a:bodyPr wrap="square" rtlCol="0">
            <a:spAutoFit/>
          </a:bodyPr>
          <a:lstStyle/>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6" name="Text Box 5"/>
          <p:cNvSpPr txBox="1"/>
          <p:nvPr/>
        </p:nvSpPr>
        <p:spPr>
          <a:xfrm>
            <a:off x="654685" y="1304925"/>
            <a:ext cx="8488680" cy="3335020"/>
          </a:xfrm>
          <a:prstGeom prst="rect">
            <a:avLst/>
          </a:prstGeom>
          <a:noFill/>
        </p:spPr>
        <p:txBody>
          <a:bodyPr wrap="square" rtlCol="0">
            <a:noAutofit/>
          </a:bodyPr>
          <a:lstStyle/>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453390" y="1443355"/>
            <a:ext cx="8457565" cy="3195955"/>
          </a:xfrm>
          <a:prstGeom prst="rect">
            <a:avLst/>
          </a:prstGeom>
          <a:noFill/>
        </p:spPr>
        <p:txBody>
          <a:bodyPr wrap="square" rtlCol="0">
            <a:noAutofit/>
          </a:bodyPr>
          <a:lstStyle/>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500380" y="1004570"/>
            <a:ext cx="8255000" cy="3496310"/>
          </a:xfrm>
          <a:prstGeom prst="rect">
            <a:avLst/>
          </a:prstGeom>
          <a:noFill/>
        </p:spPr>
        <p:txBody>
          <a:bodyPr wrap="square" rtlCol="0">
            <a:noAutofit/>
          </a:bodyPr>
          <a:lstStyle/>
          <a:p>
            <a:r>
              <a:rPr lang="en-US" b="1">
                <a:latin typeface="Arial Black" panose="020B0A04020102020204" charset="0"/>
                <a:cs typeface="Arial Black" panose="020B0A04020102020204" charset="0"/>
              </a:rPr>
              <a:t>User Registration and Authentication:</a:t>
            </a:r>
          </a:p>
          <a:p>
            <a:r>
              <a:rPr lang="en-US"/>
              <a:t>                                  </a:t>
            </a:r>
            <a:r>
              <a:rPr lang="en-US">
                <a:latin typeface="+mn-ea"/>
                <a:cs typeface="+mn-ea"/>
              </a:rPr>
              <a:t>Users can create accounts securely to access the reservation system.</a:t>
            </a:r>
          </a:p>
          <a:p>
            <a:r>
              <a:rPr lang="en-US">
                <a:latin typeface="+mn-ea"/>
                <a:cs typeface="+mn-ea"/>
              </a:rPr>
              <a:t>Authentication mechanisms ensure the security of user data and transactions.</a:t>
            </a:r>
          </a:p>
          <a:p>
            <a:endParaRPr lang="en-US">
              <a:latin typeface="+mn-ea"/>
              <a:cs typeface="+mn-ea"/>
            </a:endParaRPr>
          </a:p>
          <a:p>
            <a:r>
              <a:rPr lang="en-US" b="1">
                <a:latin typeface="Arial Black" panose="020B0A04020102020204" charset="0"/>
                <a:cs typeface="Arial Black" panose="020B0A04020102020204" charset="0"/>
              </a:rPr>
              <a:t>Booking Management: </a:t>
            </a:r>
          </a:p>
          <a:p>
            <a:r>
              <a:rPr lang="en-US"/>
              <a:t>                                Administrators have access to a dashboard for managing bookings.</a:t>
            </a:r>
          </a:p>
          <a:p>
            <a:r>
              <a:rPr lang="en-US"/>
              <a:t>They can view and update booking details, including seat allocations and payment status.</a:t>
            </a:r>
          </a:p>
          <a:p>
            <a:endParaRPr lang="en-US"/>
          </a:p>
          <a:p>
            <a:r>
              <a:rPr lang="en-US" b="1">
                <a:latin typeface="Arial Black" panose="020B0A04020102020204" charset="0"/>
                <a:cs typeface="Arial Black" panose="020B0A04020102020204" charset="0"/>
              </a:rPr>
              <a:t>Payment Integration:</a:t>
            </a:r>
          </a:p>
          <a:p>
            <a:r>
              <a:rPr lang="en-US"/>
              <a:t>                               Automated notifications are sent to users for booking confirmation, reminders, and updates.Notifications help keep users informed about their bookings and any changes to schedules.</a:t>
            </a:r>
          </a:p>
          <a:p>
            <a:endParaRPr lang="en-US"/>
          </a:p>
          <a:p>
            <a:r>
              <a:rPr lang="en-US" b="1">
                <a:latin typeface="Arial Black" panose="020B0A04020102020204" charset="0"/>
                <a:cs typeface="Arial Black" panose="020B0A04020102020204" charset="0"/>
              </a:rPr>
              <a:t>Seat Availability and Booking:</a:t>
            </a:r>
          </a:p>
          <a:p>
            <a:pPr marL="0" indent="0">
              <a:buFont typeface="Wingdings" panose="05000000000000000000" charset="0"/>
              <a:buNone/>
            </a:pPr>
            <a:r>
              <a:rPr lang="en-US"/>
              <a:t>                               Users can check seat availability for specific routes and dates.The system provides an intuitive interface for selecting seats and making reservations.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55</TotalTime>
  <Words>1100</Words>
  <Application>Microsoft Office PowerPoint</Application>
  <PresentationFormat>On-screen Show (16:9)</PresentationFormat>
  <Paragraphs>102</Paragraphs>
  <Slides>17</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6" baseType="lpstr">
      <vt:lpstr>Arial</vt:lpstr>
      <vt:lpstr>Arial Black</vt:lpstr>
      <vt:lpstr>Franklin Gothic Heavy</vt:lpstr>
      <vt:lpstr>Söhne</vt:lpstr>
      <vt:lpstr>Stencil</vt:lpstr>
      <vt:lpstr>Times New Roman</vt:lpstr>
      <vt:lpstr>Wingdings</vt:lpstr>
      <vt:lpstr>Default Design</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About-Us-Page</vt:lpstr>
      <vt:lpstr>Login-Page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Dewansh k</cp:lastModifiedBy>
  <cp:revision>31</cp:revision>
  <dcterms:created xsi:type="dcterms:W3CDTF">2024-04-05T06:27:00Z</dcterms:created>
  <dcterms:modified xsi:type="dcterms:W3CDTF">2024-04-08T10:51:44Z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45EA3924EC374E01A7227A4818858C86_13</vt:lpwstr>
  </property>
  <property fmtid="{D5CDD505-2E9C-101B-9397-08002B2CF9AE}" pid="4" name="KSOProductBuildVer">
    <vt:lpwstr>1033-12.2.0.13489</vt:lpwstr>
  </property>
</Properties>
</file>