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3" r:id="rId11"/>
    <p:sldId id="269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nchit-sing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-1-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br>
              <a:rPr lang="en-IN" sz="3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en-US" sz="400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 Refactoring and Bug Fixing</a:t>
            </a:r>
          </a:p>
          <a:p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12366-C6E4-E4D3-1453-10B8F49B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3E07-56C0-094C-1C4D-72C3C73E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949" y="250574"/>
            <a:ext cx="10073595" cy="1120878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Visual Representation of Bugs in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DE2E05-3E75-6DC6-0FC7-C1A391C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3" y="1526366"/>
            <a:ext cx="10318573" cy="43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6F76-7449-B57C-8220-D71D25C5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546C-C12D-4003-B538-84BF97FD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1" y="130502"/>
            <a:ext cx="9144000" cy="84855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Error-Free Output Snapshot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9963F-81D2-0C7B-DD1E-90E40103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8" y="1052945"/>
            <a:ext cx="11759437" cy="51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96805" y="1132024"/>
            <a:ext cx="990069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Background: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hold a Bachelor's degree in Mechanical Engineering 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B.Tech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). However, my passion lies in the rapidly growing field of Data Science, which I find immensely promising in terms of its potential applications across various industries.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Motivation for Learning Data Science: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My interest in Data Science stems from my fascination with technology and data-driven decision-making. I believe that Data Science offers boundless opportunities for innovation and problem-solving, making it an ideal field for me to pursue my career ambitions.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Work Experience: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have gained practical experience in the field of Data Science through my role as a Business Development Associate at Byju's, where I had the opportunity to work closely with data-driven strategies and analytics. Additionally, I have completed two internships focused on Data Science, where I worked on real-world projects, further honing my skills and understanding of the field.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LinkedIn Profile: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https://www.linkedin.com/in/sanchit-singla/</a:t>
            </a:r>
            <a:endParaRPr lang="en-US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GitHub Profile: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/>
              </a:rPr>
              <a:t>https://github.com/sa-1-2/</a:t>
            </a: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4346-B57C-0582-7DEB-CA0D92D5F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629265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Objective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C2FA5-889B-AC81-C179-0C299947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41" y="2077441"/>
            <a:ext cx="10127226" cy="3752491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enhance the codebase by refactoring existing code and resolving identified bugs.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goals include improving code readability, maintainability, and overall software quality.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systematic code review and debugging, the project aims to identify and address any existing issues to ensure a more robust and reliable software product.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best practices in software development, the project seeks to optimize the performance and functionality of the application while minimizing the risk of future bugs and errors.</a:t>
            </a:r>
          </a:p>
        </p:txBody>
      </p:sp>
    </p:spTree>
    <p:extLst>
      <p:ext uri="{BB962C8B-B14F-4D97-AF65-F5344CB8AC3E}">
        <p14:creationId xmlns:p14="http://schemas.microsoft.com/office/powerpoint/2010/main" val="13246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4E284-5A0A-1877-09C5-0A52C328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23D2-E582-6C76-FC8B-0AEA151C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314633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Bugs Identified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9246-D5BD-13E7-9B6C-AFC9973F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651" y="4165228"/>
            <a:ext cx="9765441" cy="2179115"/>
          </a:xfrm>
        </p:spPr>
        <p:txBody>
          <a:bodyPr>
            <a:normAutofit fontScale="92500" lnSpcReduction="20000"/>
          </a:bodyPr>
          <a:lstStyle/>
          <a:p>
            <a:pPr marL="533400" lvl="1" indent="0" algn="just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Bugs: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Route Restriction: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home page route has only one method, which is "post". This limitation restrict the functionality of the route and potentially lead to errors or incomplete functionality.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Method Usage: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request.args.get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inconsistent with the expected usage. This method is typically used to retrieve query arguments from a URL, but our HTML template contains a form. This discrepancy between the method used and the form in the template may result in incorrect data retrieval or 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34449-6016-CF70-E618-EFB74E7A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35" y="1444747"/>
            <a:ext cx="9299329" cy="26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3B008-A000-BC6F-D0E7-58A91455B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FF9D-382F-6B09-C131-BA274B38B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575" y="113911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Bugs fixed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FF52F-83D8-68C7-3D10-67046D6E0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650" y="4013467"/>
            <a:ext cx="9765441" cy="2051564"/>
          </a:xfrm>
        </p:spPr>
        <p:txBody>
          <a:bodyPr>
            <a:normAutofit/>
          </a:bodyPr>
          <a:lstStyle/>
          <a:p>
            <a:pPr marL="533400" lvl="1" indent="0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Solution: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Route Enhancement: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home page route to include both "post" and "get" methods. Modify the route definition to handle both types of requests effectively.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Alignment with Form Usage: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method for form data retrieval. Replace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Request.args.get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with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request.form.get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 ensure consistent and accurate data handling.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CA407-3989-4106-92C0-300D50C6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1651" y="1209335"/>
            <a:ext cx="9765440" cy="28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3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EF45B-2BC5-C903-75A8-DBF94F57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80E3-0A37-28FC-B0C6-8C5EF9FE1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314633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Bugs Identified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BC3DD-4C61-FC50-3177-90181BB3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651" y="4253555"/>
            <a:ext cx="9765441" cy="2044608"/>
          </a:xfrm>
        </p:spPr>
        <p:txBody>
          <a:bodyPr>
            <a:normAutofit/>
          </a:bodyPr>
          <a:lstStyle/>
          <a:p>
            <a:pPr marL="533400" lvl="1" indent="0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Bugs: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and Method Attributes Missing: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tag in home.html lacks essential attributes, namely action and method, necessary for defining form submission behavior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Type Omission: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button element within the form is missing the required type attribute, which may lead to unpredictable form behavior.</a:t>
            </a:r>
          </a:p>
          <a:p>
            <a:pPr marL="533400" lvl="1" indent="0" algn="just">
              <a:lnSpc>
                <a:spcPct val="10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BDAB9-7A84-9B9B-C7A0-879C0C41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9" y="1558162"/>
            <a:ext cx="10819663" cy="22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51ABB-1255-B44D-AB22-F7B7E96AD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A10C-F5E2-B278-CA3E-D9D63A2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575" y="113911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Bugs fixed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CD7AF-AE6B-2506-29E9-17E0584BF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279" y="3542412"/>
            <a:ext cx="9765441" cy="2051564"/>
          </a:xfrm>
        </p:spPr>
        <p:txBody>
          <a:bodyPr>
            <a:normAutofit lnSpcReduction="10000"/>
          </a:bodyPr>
          <a:lstStyle/>
          <a:p>
            <a:pPr marL="533400" lvl="1" indent="0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Solution: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Attribute Specification: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the action attribute within the form tag to define the submission destination as the home route ('/’). Additionally, specified the method attribute with 'post' to determine the data transmission method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Type Inclusion: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the button element includes the type attribute with the value set to "submit". This step guarantees proper functionality by indicating that the button initiates the form submission process.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6219-576D-8798-F33F-EE02CE73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5372" y="1532871"/>
            <a:ext cx="10817352" cy="19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6930-9156-198E-93E0-36D7600BE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D409-FFE2-F531-0BF2-FEA0A5D5D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314633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Bugs Identified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E5E3-E17B-2A86-62C1-42497B4A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40" y="4219497"/>
            <a:ext cx="10805407" cy="1830321"/>
          </a:xfrm>
        </p:spPr>
        <p:txBody>
          <a:bodyPr>
            <a:normAutofit/>
          </a:bodyPr>
          <a:lstStyle/>
          <a:p>
            <a:pPr marL="533400" lvl="1" indent="0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Bugs: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code snippet, there is a bug where the iteration over the 'notes' list does not check for empty or None values.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oversight results in rendering list items for all elements, including potential empty or None values.</a:t>
            </a:r>
          </a:p>
          <a:p>
            <a:pPr marL="876300" lvl="1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undesired empty list items are displayed, leading to a cluttered and inefficient presentation.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D2245-E924-CBE9-9DFB-028352C9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0" y="1616199"/>
            <a:ext cx="10805407" cy="22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6B85-1E7B-AFD3-A45B-ED02040B1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ADAC-F26F-38B1-6C7B-613E1A8B2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575" y="113911"/>
            <a:ext cx="9144000" cy="1120878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Bugs fixed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F740-A501-9971-7D8D-08633DB1A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279" y="3542412"/>
            <a:ext cx="9765441" cy="2051564"/>
          </a:xfrm>
        </p:spPr>
        <p:txBody>
          <a:bodyPr>
            <a:normAutofit fontScale="92500" lnSpcReduction="20000"/>
          </a:bodyPr>
          <a:lstStyle/>
          <a:p>
            <a:pPr marL="533400" lvl="1" indent="0" algn="just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Solution:</a:t>
            </a:r>
          </a:p>
          <a:p>
            <a:pPr marL="8763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bug was addressed by introducing a conditional check within the loop.</a:t>
            </a:r>
          </a:p>
          <a:p>
            <a:pPr marL="8763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before rendering each 'note', the code verifies if the 'note' variable holds a non-empty value.</a:t>
            </a:r>
          </a:p>
          <a:p>
            <a:pPr marL="8763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met, the corresponding list item is generated.</a:t>
            </a:r>
          </a:p>
          <a:p>
            <a:pPr marL="8763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fix ensures that only non-empty notes are displayed in the list, improving the clarity and usability of the list output.</a:t>
            </a:r>
          </a:p>
          <a:p>
            <a:pPr marL="533400" lvl="1" indent="0"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4F22D-FBBB-4DBA-D1D8-86A3A5DB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78" y="1264024"/>
            <a:ext cx="9765441" cy="2114809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B71A1883-18EA-312E-A067-AA20BCA0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3401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7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765</Words>
  <Application>Microsoft Office PowerPoint</Application>
  <PresentationFormat>Widescreen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Lato Black</vt:lpstr>
      <vt:lpstr>Söhne</vt:lpstr>
      <vt:lpstr>Calibri</vt:lpstr>
      <vt:lpstr>Wingdings</vt:lpstr>
      <vt:lpstr>Libre Baskerville</vt:lpstr>
      <vt:lpstr>Arial</vt:lpstr>
      <vt:lpstr>Times New Roman</vt:lpstr>
      <vt:lpstr>Office Theme</vt:lpstr>
      <vt:lpstr>PowerPoint Presentation</vt:lpstr>
      <vt:lpstr>PowerPoint Presentation</vt:lpstr>
      <vt:lpstr>Objective of the Project</vt:lpstr>
      <vt:lpstr>Bugs Identified</vt:lpstr>
      <vt:lpstr>Bugs fixed</vt:lpstr>
      <vt:lpstr>Bugs Identified</vt:lpstr>
      <vt:lpstr>Bugs fixed</vt:lpstr>
      <vt:lpstr>Bugs Identified</vt:lpstr>
      <vt:lpstr>Bugs fixed</vt:lpstr>
      <vt:lpstr>Visual Representation of Bugs in Output</vt:lpstr>
      <vt:lpstr>Error-Free Output Snapshot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Sanchit Singla</cp:lastModifiedBy>
  <cp:revision>2</cp:revision>
  <dcterms:created xsi:type="dcterms:W3CDTF">2021-02-16T05:19:01Z</dcterms:created>
  <dcterms:modified xsi:type="dcterms:W3CDTF">2024-02-28T06:33:51Z</dcterms:modified>
</cp:coreProperties>
</file>