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78" r:id="rId1"/>
  </p:sldMasterIdLst>
  <p:sldIdLst>
    <p:sldId id="256" r:id="rId2"/>
    <p:sldId id="257" r:id="rId3"/>
    <p:sldId id="258" r:id="rId4"/>
    <p:sldId id="259" r:id="rId5"/>
    <p:sldId id="260" r:id="rId6"/>
    <p:sldId id="261" r:id="rId7"/>
  </p:sldIdLst>
  <p:sldSz cx="12887325" cy="7488238"/>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p:scale>
          <a:sx n="68" d="100"/>
          <a:sy n="68" d="100"/>
        </p:scale>
        <p:origin x="1114" y="19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0" name="Group 9"/>
          <p:cNvGrpSpPr/>
          <p:nvPr/>
        </p:nvGrpSpPr>
        <p:grpSpPr>
          <a:xfrm>
            <a:off x="0" y="0"/>
            <a:ext cx="12883969" cy="7503771"/>
            <a:chOff x="0" y="0"/>
            <a:chExt cx="12188825" cy="6872226"/>
          </a:xfrm>
        </p:grpSpPr>
        <p:pic>
          <p:nvPicPr>
            <p:cNvPr id="9" name="Picture 8" descr="HD-PanelTitle-V.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673"/>
            <a:stretch/>
          </p:blipFill>
          <p:spPr>
            <a:xfrm rot="5400000">
              <a:off x="5245268" y="530352"/>
              <a:ext cx="1673352" cy="612648"/>
            </a:xfrm>
            <a:prstGeom prst="rect">
              <a:avLst/>
            </a:prstGeom>
          </p:spPr>
        </p:pic>
        <p:pic>
          <p:nvPicPr>
            <p:cNvPr id="18" name="Picture 17"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r="48819"/>
            <a:stretch/>
          </p:blipFill>
          <p:spPr>
            <a:xfrm rot="5400000">
              <a:off x="5263556" y="5747514"/>
              <a:ext cx="1636776" cy="612648"/>
            </a:xfrm>
            <a:prstGeom prst="rect">
              <a:avLst/>
            </a:prstGeom>
          </p:spPr>
        </p:pic>
      </p:grpSp>
      <p:sp>
        <p:nvSpPr>
          <p:cNvPr id="2" name="Title 1"/>
          <p:cNvSpPr>
            <a:spLocks noGrp="1"/>
          </p:cNvSpPr>
          <p:nvPr>
            <p:ph type="ctrTitle"/>
          </p:nvPr>
        </p:nvSpPr>
        <p:spPr>
          <a:xfrm>
            <a:off x="2845949" y="2043085"/>
            <a:ext cx="7204375" cy="1654808"/>
          </a:xfrm>
        </p:spPr>
        <p:txBody>
          <a:bodyPr anchor="b">
            <a:noAutofit/>
          </a:bodyPr>
          <a:lstStyle>
            <a:lvl1pPr algn="ctr">
              <a:defRPr sz="5708">
                <a:effectLst/>
              </a:defRPr>
            </a:lvl1pPr>
          </a:lstStyle>
          <a:p>
            <a:r>
              <a:rPr lang="en-US"/>
              <a:t>Click to edit Master title style</a:t>
            </a:r>
            <a:endParaRPr lang="en-US" dirty="0"/>
          </a:p>
        </p:txBody>
      </p:sp>
      <p:sp>
        <p:nvSpPr>
          <p:cNvPr id="3" name="Subtitle 2"/>
          <p:cNvSpPr>
            <a:spLocks noGrp="1"/>
          </p:cNvSpPr>
          <p:nvPr>
            <p:ph type="subTitle" idx="1"/>
          </p:nvPr>
        </p:nvSpPr>
        <p:spPr>
          <a:xfrm>
            <a:off x="2845949" y="3993724"/>
            <a:ext cx="7204375" cy="1442181"/>
          </a:xfrm>
        </p:spPr>
        <p:txBody>
          <a:bodyPr anchor="t">
            <a:normAutofit/>
          </a:bodyPr>
          <a:lstStyle>
            <a:lvl1pPr marL="0" indent="0" algn="ctr">
              <a:buNone/>
              <a:defRPr sz="2220">
                <a:solidFill>
                  <a:schemeClr val="tx1"/>
                </a:solidFill>
              </a:defRPr>
            </a:lvl1pPr>
            <a:lvl2pPr marL="483260" indent="0" algn="ctr">
              <a:buNone/>
              <a:defRPr>
                <a:solidFill>
                  <a:schemeClr val="tx1">
                    <a:tint val="75000"/>
                  </a:schemeClr>
                </a:solidFill>
              </a:defRPr>
            </a:lvl2pPr>
            <a:lvl3pPr marL="966521" indent="0" algn="ctr">
              <a:buNone/>
              <a:defRPr>
                <a:solidFill>
                  <a:schemeClr val="tx1">
                    <a:tint val="75000"/>
                  </a:schemeClr>
                </a:solidFill>
              </a:defRPr>
            </a:lvl3pPr>
            <a:lvl4pPr marL="1449781" indent="0" algn="ctr">
              <a:buNone/>
              <a:defRPr>
                <a:solidFill>
                  <a:schemeClr val="tx1">
                    <a:tint val="75000"/>
                  </a:schemeClr>
                </a:solidFill>
              </a:defRPr>
            </a:lvl4pPr>
            <a:lvl5pPr marL="1933042" indent="0" algn="ctr">
              <a:buNone/>
              <a:defRPr>
                <a:solidFill>
                  <a:schemeClr val="tx1">
                    <a:tint val="75000"/>
                  </a:schemeClr>
                </a:solidFill>
              </a:defRPr>
            </a:lvl5pPr>
            <a:lvl6pPr marL="2416302" indent="0" algn="ctr">
              <a:buNone/>
              <a:defRPr>
                <a:solidFill>
                  <a:schemeClr val="tx1">
                    <a:tint val="75000"/>
                  </a:schemeClr>
                </a:solidFill>
              </a:defRPr>
            </a:lvl6pPr>
            <a:lvl7pPr marL="2899562" indent="0" algn="ctr">
              <a:buNone/>
              <a:defRPr>
                <a:solidFill>
                  <a:schemeClr val="tx1">
                    <a:tint val="75000"/>
                  </a:schemeClr>
                </a:solidFill>
              </a:defRPr>
            </a:lvl7pPr>
            <a:lvl8pPr marL="3382823" indent="0" algn="ctr">
              <a:buNone/>
              <a:defRPr>
                <a:solidFill>
                  <a:schemeClr val="tx1">
                    <a:tint val="75000"/>
                  </a:schemeClr>
                </a:solidFill>
              </a:defRPr>
            </a:lvl8pPr>
            <a:lvl9pPr marL="3866083"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438526" y="5500615"/>
            <a:ext cx="948651" cy="305076"/>
          </a:xfrm>
        </p:spPr>
        <p:txBody>
          <a:bodyPr/>
          <a:lstStyle/>
          <a:p>
            <a:fld id="{B61BEF0D-F0BB-DE4B-95CE-6DB70DBA9567}" type="datetimeFigureOut">
              <a:rPr lang="en-US" smtClean="0"/>
              <a:pPr/>
              <a:t>4/3/2024</a:t>
            </a:fld>
            <a:endParaRPr lang="en-US" dirty="0"/>
          </a:p>
        </p:txBody>
      </p:sp>
      <p:sp>
        <p:nvSpPr>
          <p:cNvPr id="5" name="Footer Placeholder 4"/>
          <p:cNvSpPr>
            <a:spLocks noGrp="1"/>
          </p:cNvSpPr>
          <p:nvPr>
            <p:ph type="ftr" sz="quarter" idx="11"/>
          </p:nvPr>
        </p:nvSpPr>
        <p:spPr>
          <a:xfrm>
            <a:off x="2845948" y="5500615"/>
            <a:ext cx="5512032" cy="305076"/>
          </a:xfrm>
        </p:spPr>
        <p:txBody>
          <a:bodyPr/>
          <a:lstStyle/>
          <a:p>
            <a:endParaRPr lang="en-US" dirty="0"/>
          </a:p>
        </p:txBody>
      </p:sp>
      <p:sp>
        <p:nvSpPr>
          <p:cNvPr id="6" name="Slide Number Placeholder 5"/>
          <p:cNvSpPr>
            <a:spLocks noGrp="1"/>
          </p:cNvSpPr>
          <p:nvPr>
            <p:ph type="sldNum" sz="quarter" idx="12"/>
          </p:nvPr>
        </p:nvSpPr>
        <p:spPr>
          <a:xfrm>
            <a:off x="9467724" y="5500615"/>
            <a:ext cx="582601" cy="305076"/>
          </a:xfrm>
        </p:spPr>
        <p:txBody>
          <a:bodyPr/>
          <a:lstStyle/>
          <a:p>
            <a:fld id="{D57F1E4F-1CFF-5643-939E-217C01CDF565}" type="slidenum">
              <a:rPr lang="en-US" smtClean="0"/>
              <a:pPr/>
              <a:t>‹#›</a:t>
            </a:fld>
            <a:endParaRPr lang="en-US" dirty="0"/>
          </a:p>
        </p:txBody>
      </p:sp>
      <p:cxnSp>
        <p:nvCxnSpPr>
          <p:cNvPr id="15" name="Straight Connector 14"/>
          <p:cNvCxnSpPr/>
          <p:nvPr/>
        </p:nvCxnSpPr>
        <p:spPr>
          <a:xfrm>
            <a:off x="2845950" y="3845809"/>
            <a:ext cx="7204374"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231654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69279" y="5257943"/>
            <a:ext cx="10157717" cy="618820"/>
          </a:xfrm>
        </p:spPr>
        <p:txBody>
          <a:bodyPr anchor="b">
            <a:normAutofit/>
          </a:bodyPr>
          <a:lstStyle>
            <a:lvl1pPr algn="ctr">
              <a:defRPr sz="2537"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00821" y="1137102"/>
            <a:ext cx="10682328" cy="364242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91"/>
            </a:lvl1pPr>
            <a:lvl2pPr marL="483260" indent="0">
              <a:buNone/>
              <a:defRPr sz="1691"/>
            </a:lvl2pPr>
            <a:lvl3pPr marL="966521" indent="0">
              <a:buNone/>
              <a:defRPr sz="1691"/>
            </a:lvl3pPr>
            <a:lvl4pPr marL="1449781" indent="0">
              <a:buNone/>
              <a:defRPr sz="1691"/>
            </a:lvl4pPr>
            <a:lvl5pPr marL="1933042" indent="0">
              <a:buNone/>
              <a:defRPr sz="1691"/>
            </a:lvl5pPr>
            <a:lvl6pPr marL="2416302" indent="0">
              <a:buNone/>
              <a:defRPr sz="1691"/>
            </a:lvl6pPr>
            <a:lvl7pPr marL="2899562" indent="0">
              <a:buNone/>
              <a:defRPr sz="1691"/>
            </a:lvl7pPr>
            <a:lvl8pPr marL="3382823" indent="0">
              <a:buNone/>
              <a:defRPr sz="1691"/>
            </a:lvl8pPr>
            <a:lvl9pPr marL="3866083" indent="0">
              <a:buNone/>
              <a:defRPr sz="1691"/>
            </a:lvl9pPr>
          </a:lstStyle>
          <a:p>
            <a:r>
              <a:rPr lang="en-US"/>
              <a:t>Click icon to add picture</a:t>
            </a:r>
            <a:endParaRPr lang="en-US" dirty="0"/>
          </a:p>
        </p:txBody>
      </p:sp>
      <p:sp>
        <p:nvSpPr>
          <p:cNvPr id="4" name="Text Placeholder 3"/>
          <p:cNvSpPr>
            <a:spLocks noGrp="1"/>
          </p:cNvSpPr>
          <p:nvPr>
            <p:ph type="body" sz="half" idx="2"/>
          </p:nvPr>
        </p:nvSpPr>
        <p:spPr>
          <a:xfrm>
            <a:off x="1369279" y="5876763"/>
            <a:ext cx="10157717" cy="539083"/>
          </a:xfrm>
        </p:spPr>
        <p:txBody>
          <a:bodyPr>
            <a:normAutofit/>
          </a:bodyPr>
          <a:lstStyle>
            <a:lvl1pPr marL="0" indent="0" algn="ctr">
              <a:buNone/>
              <a:defRPr sz="1480"/>
            </a:lvl1pPr>
            <a:lvl2pPr marL="483260" indent="0">
              <a:buNone/>
              <a:defRPr sz="1268"/>
            </a:lvl2pPr>
            <a:lvl3pPr marL="966521" indent="0">
              <a:buNone/>
              <a:defRPr sz="1057"/>
            </a:lvl3pPr>
            <a:lvl4pPr marL="1449781" indent="0">
              <a:buNone/>
              <a:defRPr sz="951"/>
            </a:lvl4pPr>
            <a:lvl5pPr marL="1933042" indent="0">
              <a:buNone/>
              <a:defRPr sz="951"/>
            </a:lvl5pPr>
            <a:lvl6pPr marL="2416302" indent="0">
              <a:buNone/>
              <a:defRPr sz="951"/>
            </a:lvl6pPr>
            <a:lvl7pPr marL="2899562" indent="0">
              <a:buNone/>
              <a:defRPr sz="951"/>
            </a:lvl7pPr>
            <a:lvl8pPr marL="3382823" indent="0">
              <a:buNone/>
              <a:defRPr sz="951"/>
            </a:lvl8pPr>
            <a:lvl9pPr marL="3866083" indent="0">
              <a:buNone/>
              <a:defRPr sz="951"/>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748077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78229" y="1072388"/>
            <a:ext cx="10139817" cy="3226415"/>
          </a:xfrm>
        </p:spPr>
        <p:txBody>
          <a:bodyPr anchor="ctr">
            <a:normAutofit/>
          </a:bodyPr>
          <a:lstStyle>
            <a:lvl1pPr algn="ctr">
              <a:defRPr sz="3382" b="0" cap="none"/>
            </a:lvl1pPr>
          </a:lstStyle>
          <a:p>
            <a:r>
              <a:rPr lang="en-US"/>
              <a:t>Click to edit Master title style</a:t>
            </a:r>
            <a:endParaRPr lang="en-US" dirty="0"/>
          </a:p>
        </p:txBody>
      </p:sp>
      <p:sp>
        <p:nvSpPr>
          <p:cNvPr id="3" name="Text Placeholder 2"/>
          <p:cNvSpPr>
            <a:spLocks noGrp="1"/>
          </p:cNvSpPr>
          <p:nvPr>
            <p:ph type="body" idx="1"/>
          </p:nvPr>
        </p:nvSpPr>
        <p:spPr>
          <a:xfrm>
            <a:off x="1378229" y="4742550"/>
            <a:ext cx="10139817" cy="1673298"/>
          </a:xfrm>
        </p:spPr>
        <p:txBody>
          <a:bodyPr anchor="ctr">
            <a:normAutofit/>
          </a:bodyPr>
          <a:lstStyle>
            <a:lvl1pPr marL="0" indent="0" algn="ctr">
              <a:buNone/>
              <a:defRPr sz="2114">
                <a:solidFill>
                  <a:schemeClr val="tx1"/>
                </a:solidFill>
              </a:defRPr>
            </a:lvl1pPr>
            <a:lvl2pPr marL="483260" indent="0">
              <a:buNone/>
              <a:defRPr sz="1903">
                <a:solidFill>
                  <a:schemeClr val="tx1">
                    <a:tint val="75000"/>
                  </a:schemeClr>
                </a:solidFill>
              </a:defRPr>
            </a:lvl2pPr>
            <a:lvl3pPr marL="966521" indent="0">
              <a:buNone/>
              <a:defRPr sz="1691">
                <a:solidFill>
                  <a:schemeClr val="tx1">
                    <a:tint val="75000"/>
                  </a:schemeClr>
                </a:solidFill>
              </a:defRPr>
            </a:lvl3pPr>
            <a:lvl4pPr marL="1449781" indent="0">
              <a:buNone/>
              <a:defRPr sz="1480">
                <a:solidFill>
                  <a:schemeClr val="tx1">
                    <a:tint val="75000"/>
                  </a:schemeClr>
                </a:solidFill>
              </a:defRPr>
            </a:lvl4pPr>
            <a:lvl5pPr marL="1933042" indent="0">
              <a:buNone/>
              <a:defRPr sz="1480">
                <a:solidFill>
                  <a:schemeClr val="tx1">
                    <a:tint val="75000"/>
                  </a:schemeClr>
                </a:solidFill>
              </a:defRPr>
            </a:lvl5pPr>
            <a:lvl6pPr marL="2416302" indent="0">
              <a:buNone/>
              <a:defRPr sz="1480">
                <a:solidFill>
                  <a:schemeClr val="tx1">
                    <a:tint val="75000"/>
                  </a:schemeClr>
                </a:solidFill>
              </a:defRPr>
            </a:lvl6pPr>
            <a:lvl7pPr marL="2899562" indent="0">
              <a:buNone/>
              <a:defRPr sz="1480">
                <a:solidFill>
                  <a:schemeClr val="tx1">
                    <a:tint val="75000"/>
                  </a:schemeClr>
                </a:solidFill>
              </a:defRPr>
            </a:lvl7pPr>
            <a:lvl8pPr marL="3382823" indent="0">
              <a:buNone/>
              <a:defRPr sz="1480">
                <a:solidFill>
                  <a:schemeClr val="tx1">
                    <a:tint val="75000"/>
                  </a:schemeClr>
                </a:solidFill>
              </a:defRPr>
            </a:lvl8pPr>
            <a:lvl9pPr marL="3866083" indent="0">
              <a:buNone/>
              <a:defRPr sz="14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5" name="Straight Connector 14"/>
          <p:cNvCxnSpPr/>
          <p:nvPr/>
        </p:nvCxnSpPr>
        <p:spPr>
          <a:xfrm>
            <a:off x="1475794" y="4520676"/>
            <a:ext cx="994380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212095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28692" y="1072388"/>
            <a:ext cx="9826583" cy="2588528"/>
          </a:xfrm>
        </p:spPr>
        <p:txBody>
          <a:bodyPr anchor="ctr">
            <a:normAutofit/>
          </a:bodyPr>
          <a:lstStyle>
            <a:lvl1pPr algn="ctr">
              <a:defRPr sz="3382"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770328" y="3660916"/>
            <a:ext cx="9343313" cy="637887"/>
          </a:xfrm>
        </p:spPr>
        <p:txBody>
          <a:bodyPr anchor="ctr">
            <a:normAutofit/>
          </a:bodyPr>
          <a:lstStyle>
            <a:lvl1pPr marL="0" indent="0" algn="r">
              <a:buFontTx/>
              <a:buNone/>
              <a:defRPr sz="2114"/>
            </a:lvl1pPr>
            <a:lvl2pPr marL="483260" indent="0">
              <a:buFontTx/>
              <a:buNone/>
              <a:defRPr/>
            </a:lvl2pPr>
            <a:lvl3pPr marL="966521" indent="0">
              <a:buFontTx/>
              <a:buNone/>
              <a:defRPr/>
            </a:lvl3pPr>
            <a:lvl4pPr marL="1449781" indent="0">
              <a:buFontTx/>
              <a:buNone/>
              <a:defRPr/>
            </a:lvl4pPr>
            <a:lvl5pPr marL="1933042" indent="0">
              <a:buFontTx/>
              <a:buNone/>
              <a:defRPr/>
            </a:lvl5pPr>
          </a:lstStyle>
          <a:p>
            <a:pPr lvl="0"/>
            <a:r>
              <a:rPr lang="en-US"/>
              <a:t>Click to edit Master text styles</a:t>
            </a:r>
          </a:p>
        </p:txBody>
      </p:sp>
      <p:sp>
        <p:nvSpPr>
          <p:cNvPr id="3" name="Text Placeholder 2"/>
          <p:cNvSpPr>
            <a:spLocks noGrp="1"/>
          </p:cNvSpPr>
          <p:nvPr>
            <p:ph type="body" idx="1"/>
          </p:nvPr>
        </p:nvSpPr>
        <p:spPr>
          <a:xfrm>
            <a:off x="1369279" y="4742550"/>
            <a:ext cx="10157717" cy="1673298"/>
          </a:xfrm>
        </p:spPr>
        <p:txBody>
          <a:bodyPr anchor="ctr">
            <a:normAutofit/>
          </a:bodyPr>
          <a:lstStyle>
            <a:lvl1pPr marL="0" indent="0" algn="ctr">
              <a:buNone/>
              <a:defRPr sz="2114">
                <a:solidFill>
                  <a:schemeClr val="tx1"/>
                </a:solidFill>
              </a:defRPr>
            </a:lvl1pPr>
            <a:lvl2pPr marL="483260" indent="0">
              <a:buNone/>
              <a:defRPr sz="1903">
                <a:solidFill>
                  <a:schemeClr val="tx1">
                    <a:tint val="75000"/>
                  </a:schemeClr>
                </a:solidFill>
              </a:defRPr>
            </a:lvl2pPr>
            <a:lvl3pPr marL="966521" indent="0">
              <a:buNone/>
              <a:defRPr sz="1691">
                <a:solidFill>
                  <a:schemeClr val="tx1">
                    <a:tint val="75000"/>
                  </a:schemeClr>
                </a:solidFill>
              </a:defRPr>
            </a:lvl3pPr>
            <a:lvl4pPr marL="1449781" indent="0">
              <a:buNone/>
              <a:defRPr sz="1480">
                <a:solidFill>
                  <a:schemeClr val="tx1">
                    <a:tint val="75000"/>
                  </a:schemeClr>
                </a:solidFill>
              </a:defRPr>
            </a:lvl4pPr>
            <a:lvl5pPr marL="1933042" indent="0">
              <a:buNone/>
              <a:defRPr sz="1480">
                <a:solidFill>
                  <a:schemeClr val="tx1">
                    <a:tint val="75000"/>
                  </a:schemeClr>
                </a:solidFill>
              </a:defRPr>
            </a:lvl5pPr>
            <a:lvl6pPr marL="2416302" indent="0">
              <a:buNone/>
              <a:defRPr sz="1480">
                <a:solidFill>
                  <a:schemeClr val="tx1">
                    <a:tint val="75000"/>
                  </a:schemeClr>
                </a:solidFill>
              </a:defRPr>
            </a:lvl6pPr>
            <a:lvl7pPr marL="2899562" indent="0">
              <a:buNone/>
              <a:defRPr sz="1480">
                <a:solidFill>
                  <a:schemeClr val="tx1">
                    <a:tint val="75000"/>
                  </a:schemeClr>
                </a:solidFill>
              </a:defRPr>
            </a:lvl7pPr>
            <a:lvl8pPr marL="3382823" indent="0">
              <a:buNone/>
              <a:defRPr sz="1480">
                <a:solidFill>
                  <a:schemeClr val="tx1">
                    <a:tint val="75000"/>
                  </a:schemeClr>
                </a:solidFill>
              </a:defRPr>
            </a:lvl8pPr>
            <a:lvl9pPr marL="3866083" indent="0">
              <a:buNone/>
              <a:defRPr sz="14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4" name="TextBox 13"/>
          <p:cNvSpPr txBox="1"/>
          <p:nvPr/>
        </p:nvSpPr>
        <p:spPr>
          <a:xfrm>
            <a:off x="911175" y="960828"/>
            <a:ext cx="644366" cy="638516"/>
          </a:xfrm>
          <a:prstGeom prst="rect">
            <a:avLst/>
          </a:prstGeom>
        </p:spPr>
        <p:txBody>
          <a:bodyPr vert="horz" lIns="96655" tIns="48327" rIns="96655" bIns="48327" rtlCol="0" anchor="ctr">
            <a:noAutofit/>
          </a:bodyPr>
          <a:lstStyle/>
          <a:p>
            <a:pPr lvl="0"/>
            <a:r>
              <a:rPr lang="en-US" sz="8456" dirty="0">
                <a:solidFill>
                  <a:schemeClr val="tx1"/>
                </a:solidFill>
                <a:effectLst/>
              </a:rPr>
              <a:t>“</a:t>
            </a:r>
          </a:p>
        </p:txBody>
      </p:sp>
      <p:sp>
        <p:nvSpPr>
          <p:cNvPr id="15" name="TextBox 14"/>
          <p:cNvSpPr txBox="1"/>
          <p:nvPr/>
        </p:nvSpPr>
        <p:spPr>
          <a:xfrm>
            <a:off x="11204814" y="3087746"/>
            <a:ext cx="644366" cy="638516"/>
          </a:xfrm>
          <a:prstGeom prst="rect">
            <a:avLst/>
          </a:prstGeom>
        </p:spPr>
        <p:txBody>
          <a:bodyPr vert="horz" lIns="96655" tIns="48327" rIns="96655" bIns="48327" rtlCol="0" anchor="ctr">
            <a:noAutofit/>
          </a:bodyPr>
          <a:lstStyle/>
          <a:p>
            <a:pPr lvl="0" algn="r"/>
            <a:r>
              <a:rPr lang="en-US" sz="8456" dirty="0">
                <a:solidFill>
                  <a:schemeClr val="tx1"/>
                </a:solidFill>
                <a:effectLst/>
              </a:rPr>
              <a:t>”</a:t>
            </a:r>
          </a:p>
        </p:txBody>
      </p:sp>
      <p:cxnSp>
        <p:nvCxnSpPr>
          <p:cNvPr id="19" name="Straight Connector 18"/>
          <p:cNvCxnSpPr/>
          <p:nvPr/>
        </p:nvCxnSpPr>
        <p:spPr>
          <a:xfrm>
            <a:off x="1475794" y="4520676"/>
            <a:ext cx="994380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036199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369281" y="3612634"/>
            <a:ext cx="10157719" cy="1603780"/>
          </a:xfrm>
        </p:spPr>
        <p:txBody>
          <a:bodyPr anchor="b">
            <a:normAutofit/>
          </a:bodyPr>
          <a:lstStyle>
            <a:lvl1pPr algn="l">
              <a:defRPr sz="3382" b="0" cap="none"/>
            </a:lvl1pPr>
          </a:lstStyle>
          <a:p>
            <a:r>
              <a:rPr lang="en-US"/>
              <a:t>Click to edit Master title style</a:t>
            </a:r>
            <a:endParaRPr lang="en-US" dirty="0"/>
          </a:p>
        </p:txBody>
      </p:sp>
      <p:sp>
        <p:nvSpPr>
          <p:cNvPr id="3" name="Text Placeholder 2"/>
          <p:cNvSpPr>
            <a:spLocks noGrp="1"/>
          </p:cNvSpPr>
          <p:nvPr>
            <p:ph type="body" idx="1"/>
          </p:nvPr>
        </p:nvSpPr>
        <p:spPr>
          <a:xfrm>
            <a:off x="1369280" y="5216414"/>
            <a:ext cx="10157719" cy="939469"/>
          </a:xfrm>
        </p:spPr>
        <p:txBody>
          <a:bodyPr anchor="t">
            <a:normAutofit/>
          </a:bodyPr>
          <a:lstStyle>
            <a:lvl1pPr marL="0" indent="0" algn="l">
              <a:buNone/>
              <a:defRPr sz="2114">
                <a:solidFill>
                  <a:schemeClr val="tx1"/>
                </a:solidFill>
              </a:defRPr>
            </a:lvl1pPr>
            <a:lvl2pPr marL="483260" indent="0">
              <a:buNone/>
              <a:defRPr sz="1903">
                <a:solidFill>
                  <a:schemeClr val="tx1">
                    <a:tint val="75000"/>
                  </a:schemeClr>
                </a:solidFill>
              </a:defRPr>
            </a:lvl2pPr>
            <a:lvl3pPr marL="966521" indent="0">
              <a:buNone/>
              <a:defRPr sz="1691">
                <a:solidFill>
                  <a:schemeClr val="tx1">
                    <a:tint val="75000"/>
                  </a:schemeClr>
                </a:solidFill>
              </a:defRPr>
            </a:lvl3pPr>
            <a:lvl4pPr marL="1449781" indent="0">
              <a:buNone/>
              <a:defRPr sz="1480">
                <a:solidFill>
                  <a:schemeClr val="tx1">
                    <a:tint val="75000"/>
                  </a:schemeClr>
                </a:solidFill>
              </a:defRPr>
            </a:lvl4pPr>
            <a:lvl5pPr marL="1933042" indent="0">
              <a:buNone/>
              <a:defRPr sz="1480">
                <a:solidFill>
                  <a:schemeClr val="tx1">
                    <a:tint val="75000"/>
                  </a:schemeClr>
                </a:solidFill>
              </a:defRPr>
            </a:lvl5pPr>
            <a:lvl6pPr marL="2416302" indent="0">
              <a:buNone/>
              <a:defRPr sz="1480">
                <a:solidFill>
                  <a:schemeClr val="tx1">
                    <a:tint val="75000"/>
                  </a:schemeClr>
                </a:solidFill>
              </a:defRPr>
            </a:lvl6pPr>
            <a:lvl7pPr marL="2899562" indent="0">
              <a:buNone/>
              <a:defRPr sz="1480">
                <a:solidFill>
                  <a:schemeClr val="tx1">
                    <a:tint val="75000"/>
                  </a:schemeClr>
                </a:solidFill>
              </a:defRPr>
            </a:lvl7pPr>
            <a:lvl8pPr marL="3382823" indent="0">
              <a:buNone/>
              <a:defRPr sz="1480">
                <a:solidFill>
                  <a:schemeClr val="tx1">
                    <a:tint val="75000"/>
                  </a:schemeClr>
                </a:solidFill>
              </a:defRPr>
            </a:lvl8pPr>
            <a:lvl9pPr marL="3866083" indent="0">
              <a:buNone/>
              <a:defRPr sz="14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016302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528692" y="1072388"/>
            <a:ext cx="9826583" cy="2449857"/>
          </a:xfrm>
        </p:spPr>
        <p:txBody>
          <a:bodyPr anchor="ctr">
            <a:normAutofit/>
          </a:bodyPr>
          <a:lstStyle>
            <a:lvl1pPr algn="ctr">
              <a:defRPr sz="3382" b="0" cap="none">
                <a:solidFill>
                  <a:schemeClr val="tx1"/>
                </a:solidFill>
              </a:defRPr>
            </a:lvl1pPr>
          </a:lstStyle>
          <a:p>
            <a:r>
              <a:rPr lang="en-US"/>
              <a:t>Click to edit Master title style</a:t>
            </a:r>
            <a:endParaRPr lang="en-US" dirty="0"/>
          </a:p>
        </p:txBody>
      </p:sp>
      <p:sp>
        <p:nvSpPr>
          <p:cNvPr id="16" name="Text Placeholder 2"/>
          <p:cNvSpPr>
            <a:spLocks noGrp="1"/>
          </p:cNvSpPr>
          <p:nvPr>
            <p:ph type="body" idx="13"/>
          </p:nvPr>
        </p:nvSpPr>
        <p:spPr>
          <a:xfrm>
            <a:off x="1369280" y="3973758"/>
            <a:ext cx="10157719" cy="968479"/>
          </a:xfrm>
        </p:spPr>
        <p:txBody>
          <a:bodyPr anchor="b">
            <a:normAutofit/>
          </a:bodyPr>
          <a:lstStyle>
            <a:lvl1pPr marL="0" indent="0" algn="l">
              <a:spcBef>
                <a:spcPts val="0"/>
              </a:spcBef>
              <a:buNone/>
              <a:defRPr sz="2537">
                <a:solidFill>
                  <a:schemeClr val="tx1"/>
                </a:solidFill>
              </a:defRPr>
            </a:lvl1pPr>
            <a:lvl2pPr marL="483260" indent="0">
              <a:buNone/>
              <a:defRPr sz="1903">
                <a:solidFill>
                  <a:schemeClr val="tx1">
                    <a:tint val="75000"/>
                  </a:schemeClr>
                </a:solidFill>
              </a:defRPr>
            </a:lvl2pPr>
            <a:lvl3pPr marL="966521" indent="0">
              <a:buNone/>
              <a:defRPr sz="1691">
                <a:solidFill>
                  <a:schemeClr val="tx1">
                    <a:tint val="75000"/>
                  </a:schemeClr>
                </a:solidFill>
              </a:defRPr>
            </a:lvl3pPr>
            <a:lvl4pPr marL="1449781" indent="0">
              <a:buNone/>
              <a:defRPr sz="1480">
                <a:solidFill>
                  <a:schemeClr val="tx1">
                    <a:tint val="75000"/>
                  </a:schemeClr>
                </a:solidFill>
              </a:defRPr>
            </a:lvl4pPr>
            <a:lvl5pPr marL="1933042" indent="0">
              <a:buNone/>
              <a:defRPr sz="1480">
                <a:solidFill>
                  <a:schemeClr val="tx1">
                    <a:tint val="75000"/>
                  </a:schemeClr>
                </a:solidFill>
              </a:defRPr>
            </a:lvl5pPr>
            <a:lvl6pPr marL="2416302" indent="0">
              <a:buNone/>
              <a:defRPr sz="1480">
                <a:solidFill>
                  <a:schemeClr val="tx1">
                    <a:tint val="75000"/>
                  </a:schemeClr>
                </a:solidFill>
              </a:defRPr>
            </a:lvl6pPr>
            <a:lvl7pPr marL="2899562" indent="0">
              <a:buNone/>
              <a:defRPr sz="1480">
                <a:solidFill>
                  <a:schemeClr val="tx1">
                    <a:tint val="75000"/>
                  </a:schemeClr>
                </a:solidFill>
              </a:defRPr>
            </a:lvl7pPr>
            <a:lvl8pPr marL="3382823" indent="0">
              <a:buNone/>
              <a:defRPr sz="1480">
                <a:solidFill>
                  <a:schemeClr val="tx1">
                    <a:tint val="75000"/>
                  </a:schemeClr>
                </a:solidFill>
              </a:defRPr>
            </a:lvl8pPr>
            <a:lvl9pPr marL="3866083" indent="0">
              <a:buNone/>
              <a:defRPr sz="148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369280" y="4945936"/>
            <a:ext cx="10157719" cy="1469913"/>
          </a:xfrm>
        </p:spPr>
        <p:txBody>
          <a:bodyPr anchor="t">
            <a:normAutofit/>
          </a:bodyPr>
          <a:lstStyle>
            <a:lvl1pPr marL="0" indent="0" algn="l">
              <a:buNone/>
              <a:defRPr sz="1903">
                <a:solidFill>
                  <a:schemeClr val="tx1"/>
                </a:solidFill>
              </a:defRPr>
            </a:lvl1pPr>
            <a:lvl2pPr marL="483260" indent="0">
              <a:buNone/>
              <a:defRPr sz="1903">
                <a:solidFill>
                  <a:schemeClr val="tx1">
                    <a:tint val="75000"/>
                  </a:schemeClr>
                </a:solidFill>
              </a:defRPr>
            </a:lvl2pPr>
            <a:lvl3pPr marL="966521" indent="0">
              <a:buNone/>
              <a:defRPr sz="1691">
                <a:solidFill>
                  <a:schemeClr val="tx1">
                    <a:tint val="75000"/>
                  </a:schemeClr>
                </a:solidFill>
              </a:defRPr>
            </a:lvl3pPr>
            <a:lvl4pPr marL="1449781" indent="0">
              <a:buNone/>
              <a:defRPr sz="1480">
                <a:solidFill>
                  <a:schemeClr val="tx1">
                    <a:tint val="75000"/>
                  </a:schemeClr>
                </a:solidFill>
              </a:defRPr>
            </a:lvl4pPr>
            <a:lvl5pPr marL="1933042" indent="0">
              <a:buNone/>
              <a:defRPr sz="1480">
                <a:solidFill>
                  <a:schemeClr val="tx1">
                    <a:tint val="75000"/>
                  </a:schemeClr>
                </a:solidFill>
              </a:defRPr>
            </a:lvl5pPr>
            <a:lvl6pPr marL="2416302" indent="0">
              <a:buNone/>
              <a:defRPr sz="1480">
                <a:solidFill>
                  <a:schemeClr val="tx1">
                    <a:tint val="75000"/>
                  </a:schemeClr>
                </a:solidFill>
              </a:defRPr>
            </a:lvl6pPr>
            <a:lvl7pPr marL="2899562" indent="0">
              <a:buNone/>
              <a:defRPr sz="1480">
                <a:solidFill>
                  <a:schemeClr val="tx1">
                    <a:tint val="75000"/>
                  </a:schemeClr>
                </a:solidFill>
              </a:defRPr>
            </a:lvl7pPr>
            <a:lvl8pPr marL="3382823" indent="0">
              <a:buNone/>
              <a:defRPr sz="1480">
                <a:solidFill>
                  <a:schemeClr val="tx1">
                    <a:tint val="75000"/>
                  </a:schemeClr>
                </a:solidFill>
              </a:defRPr>
            </a:lvl8pPr>
            <a:lvl9pPr marL="3866083" indent="0">
              <a:buNone/>
              <a:defRPr sz="14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2" name="TextBox 11"/>
          <p:cNvSpPr txBox="1"/>
          <p:nvPr/>
        </p:nvSpPr>
        <p:spPr>
          <a:xfrm>
            <a:off x="911175" y="960828"/>
            <a:ext cx="644366" cy="638516"/>
          </a:xfrm>
          <a:prstGeom prst="rect">
            <a:avLst/>
          </a:prstGeom>
        </p:spPr>
        <p:txBody>
          <a:bodyPr vert="horz" lIns="96655" tIns="48327" rIns="96655" bIns="48327" rtlCol="0" anchor="ctr">
            <a:noAutofit/>
          </a:bodyPr>
          <a:lstStyle/>
          <a:p>
            <a:pPr lvl="0"/>
            <a:r>
              <a:rPr lang="en-US" sz="8456" dirty="0">
                <a:solidFill>
                  <a:schemeClr val="tx1"/>
                </a:solidFill>
                <a:effectLst/>
              </a:rPr>
              <a:t>“</a:t>
            </a:r>
          </a:p>
        </p:txBody>
      </p:sp>
      <p:sp>
        <p:nvSpPr>
          <p:cNvPr id="13" name="TextBox 12"/>
          <p:cNvSpPr txBox="1"/>
          <p:nvPr/>
        </p:nvSpPr>
        <p:spPr>
          <a:xfrm>
            <a:off x="11204814" y="2838128"/>
            <a:ext cx="644366" cy="638516"/>
          </a:xfrm>
          <a:prstGeom prst="rect">
            <a:avLst/>
          </a:prstGeom>
        </p:spPr>
        <p:txBody>
          <a:bodyPr vert="horz" lIns="96655" tIns="48327" rIns="96655" bIns="48327" rtlCol="0" anchor="ctr">
            <a:noAutofit/>
          </a:bodyPr>
          <a:lstStyle/>
          <a:p>
            <a:pPr lvl="0" algn="r"/>
            <a:r>
              <a:rPr lang="en-US" sz="8456" dirty="0">
                <a:solidFill>
                  <a:schemeClr val="tx1"/>
                </a:solidFill>
                <a:effectLst/>
              </a:rPr>
              <a:t>”</a:t>
            </a:r>
          </a:p>
        </p:txBody>
      </p:sp>
      <p:cxnSp>
        <p:nvCxnSpPr>
          <p:cNvPr id="26" name="Straight Connector 25"/>
          <p:cNvCxnSpPr/>
          <p:nvPr/>
        </p:nvCxnSpPr>
        <p:spPr>
          <a:xfrm>
            <a:off x="1475794" y="3744119"/>
            <a:ext cx="994380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111609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369279" y="1072388"/>
            <a:ext cx="10157717" cy="2449857"/>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4" name="Text Placeholder 2"/>
          <p:cNvSpPr>
            <a:spLocks noGrp="1"/>
          </p:cNvSpPr>
          <p:nvPr>
            <p:ph type="body" idx="13"/>
          </p:nvPr>
        </p:nvSpPr>
        <p:spPr>
          <a:xfrm>
            <a:off x="1369280" y="3963774"/>
            <a:ext cx="10157719" cy="918557"/>
          </a:xfrm>
        </p:spPr>
        <p:txBody>
          <a:bodyPr anchor="b">
            <a:normAutofit/>
          </a:bodyPr>
          <a:lstStyle>
            <a:lvl1pPr marL="0" indent="0" algn="l">
              <a:spcBef>
                <a:spcPts val="0"/>
              </a:spcBef>
              <a:buNone/>
              <a:defRPr sz="2960">
                <a:solidFill>
                  <a:schemeClr val="tx1"/>
                </a:solidFill>
              </a:defRPr>
            </a:lvl1pPr>
            <a:lvl2pPr marL="483260" indent="0">
              <a:buNone/>
              <a:defRPr sz="1903">
                <a:solidFill>
                  <a:schemeClr val="tx1">
                    <a:tint val="75000"/>
                  </a:schemeClr>
                </a:solidFill>
              </a:defRPr>
            </a:lvl2pPr>
            <a:lvl3pPr marL="966521" indent="0">
              <a:buNone/>
              <a:defRPr sz="1691">
                <a:solidFill>
                  <a:schemeClr val="tx1">
                    <a:tint val="75000"/>
                  </a:schemeClr>
                </a:solidFill>
              </a:defRPr>
            </a:lvl3pPr>
            <a:lvl4pPr marL="1449781" indent="0">
              <a:buNone/>
              <a:defRPr sz="1480">
                <a:solidFill>
                  <a:schemeClr val="tx1">
                    <a:tint val="75000"/>
                  </a:schemeClr>
                </a:solidFill>
              </a:defRPr>
            </a:lvl4pPr>
            <a:lvl5pPr marL="1933042" indent="0">
              <a:buNone/>
              <a:defRPr sz="1480">
                <a:solidFill>
                  <a:schemeClr val="tx1">
                    <a:tint val="75000"/>
                  </a:schemeClr>
                </a:solidFill>
              </a:defRPr>
            </a:lvl5pPr>
            <a:lvl6pPr marL="2416302" indent="0">
              <a:buNone/>
              <a:defRPr sz="1480">
                <a:solidFill>
                  <a:schemeClr val="tx1">
                    <a:tint val="75000"/>
                  </a:schemeClr>
                </a:solidFill>
              </a:defRPr>
            </a:lvl6pPr>
            <a:lvl7pPr marL="2899562" indent="0">
              <a:buNone/>
              <a:defRPr sz="1480">
                <a:solidFill>
                  <a:schemeClr val="tx1">
                    <a:tint val="75000"/>
                  </a:schemeClr>
                </a:solidFill>
              </a:defRPr>
            </a:lvl7pPr>
            <a:lvl8pPr marL="3382823" indent="0">
              <a:buNone/>
              <a:defRPr sz="1480">
                <a:solidFill>
                  <a:schemeClr val="tx1">
                    <a:tint val="75000"/>
                  </a:schemeClr>
                </a:solidFill>
              </a:defRPr>
            </a:lvl8pPr>
            <a:lvl9pPr marL="3866083" indent="0">
              <a:buNone/>
              <a:defRPr sz="148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369279" y="4881221"/>
            <a:ext cx="10157721" cy="1534627"/>
          </a:xfrm>
        </p:spPr>
        <p:txBody>
          <a:bodyPr anchor="t">
            <a:normAutofit/>
          </a:bodyPr>
          <a:lstStyle>
            <a:lvl1pPr marL="0" indent="0" algn="l">
              <a:buNone/>
              <a:defRPr sz="1903">
                <a:solidFill>
                  <a:schemeClr val="tx1"/>
                </a:solidFill>
              </a:defRPr>
            </a:lvl1pPr>
            <a:lvl2pPr marL="483260" indent="0">
              <a:buNone/>
              <a:defRPr sz="1903">
                <a:solidFill>
                  <a:schemeClr val="tx1">
                    <a:tint val="75000"/>
                  </a:schemeClr>
                </a:solidFill>
              </a:defRPr>
            </a:lvl2pPr>
            <a:lvl3pPr marL="966521" indent="0">
              <a:buNone/>
              <a:defRPr sz="1691">
                <a:solidFill>
                  <a:schemeClr val="tx1">
                    <a:tint val="75000"/>
                  </a:schemeClr>
                </a:solidFill>
              </a:defRPr>
            </a:lvl3pPr>
            <a:lvl4pPr marL="1449781" indent="0">
              <a:buNone/>
              <a:defRPr sz="1480">
                <a:solidFill>
                  <a:schemeClr val="tx1">
                    <a:tint val="75000"/>
                  </a:schemeClr>
                </a:solidFill>
              </a:defRPr>
            </a:lvl4pPr>
            <a:lvl5pPr marL="1933042" indent="0">
              <a:buNone/>
              <a:defRPr sz="1480">
                <a:solidFill>
                  <a:schemeClr val="tx1">
                    <a:tint val="75000"/>
                  </a:schemeClr>
                </a:solidFill>
              </a:defRPr>
            </a:lvl5pPr>
            <a:lvl6pPr marL="2416302" indent="0">
              <a:buNone/>
              <a:defRPr sz="1480">
                <a:solidFill>
                  <a:schemeClr val="tx1">
                    <a:tint val="75000"/>
                  </a:schemeClr>
                </a:solidFill>
              </a:defRPr>
            </a:lvl6pPr>
            <a:lvl7pPr marL="2899562" indent="0">
              <a:buNone/>
              <a:defRPr sz="1480">
                <a:solidFill>
                  <a:schemeClr val="tx1">
                    <a:tint val="75000"/>
                  </a:schemeClr>
                </a:solidFill>
              </a:defRPr>
            </a:lvl7pPr>
            <a:lvl8pPr marL="3382823" indent="0">
              <a:buNone/>
              <a:defRPr sz="1480">
                <a:solidFill>
                  <a:schemeClr val="tx1">
                    <a:tint val="75000"/>
                  </a:schemeClr>
                </a:solidFill>
              </a:defRPr>
            </a:lvl8pPr>
            <a:lvl9pPr marL="3866083" indent="0">
              <a:buNone/>
              <a:defRPr sz="14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5" name="Straight Connector 14"/>
          <p:cNvCxnSpPr/>
          <p:nvPr/>
        </p:nvCxnSpPr>
        <p:spPr>
          <a:xfrm>
            <a:off x="1475794" y="3744119"/>
            <a:ext cx="994380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271993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4" name="Straight Connector 13"/>
          <p:cNvCxnSpPr/>
          <p:nvPr/>
        </p:nvCxnSpPr>
        <p:spPr>
          <a:xfrm>
            <a:off x="1475794" y="2643994"/>
            <a:ext cx="994380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378770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12601" y="1072387"/>
            <a:ext cx="1998735" cy="534346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69277" y="1072388"/>
            <a:ext cx="7856940" cy="5343459"/>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4" name="Straight Connector 13"/>
          <p:cNvCxnSpPr/>
          <p:nvPr/>
        </p:nvCxnSpPr>
        <p:spPr>
          <a:xfrm>
            <a:off x="9369409" y="1081635"/>
            <a:ext cx="0" cy="5324969"/>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661065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475794" y="2643994"/>
            <a:ext cx="994380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smtClean="0"/>
              <a:t>4/3/2024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smtClean="0"/>
              <a:t>‹#›</a:t>
            </a:fld>
            <a:endParaRPr lang="en-US" dirty="0"/>
          </a:p>
        </p:txBody>
      </p:sp>
    </p:spTree>
    <p:extLst>
      <p:ext uri="{BB962C8B-B14F-4D97-AF65-F5344CB8AC3E}">
        <p14:creationId xmlns:p14="http://schemas.microsoft.com/office/powerpoint/2010/main" val="36977195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129991" y="1913667"/>
            <a:ext cx="8623988" cy="1990000"/>
          </a:xfrm>
        </p:spPr>
        <p:txBody>
          <a:bodyPr anchor="b">
            <a:normAutofit/>
          </a:bodyPr>
          <a:lstStyle>
            <a:lvl1pPr algn="ctr">
              <a:defRPr sz="4651" b="0" cap="none"/>
            </a:lvl1pPr>
          </a:lstStyle>
          <a:p>
            <a:r>
              <a:rPr lang="en-US"/>
              <a:t>Click to edit Master title style</a:t>
            </a:r>
            <a:endParaRPr lang="en-US" dirty="0"/>
          </a:p>
        </p:txBody>
      </p:sp>
      <p:sp>
        <p:nvSpPr>
          <p:cNvPr id="3" name="Text Placeholder 2"/>
          <p:cNvSpPr>
            <a:spLocks noGrp="1"/>
          </p:cNvSpPr>
          <p:nvPr>
            <p:ph type="body" idx="1"/>
          </p:nvPr>
        </p:nvSpPr>
        <p:spPr>
          <a:xfrm>
            <a:off x="2129989" y="4199497"/>
            <a:ext cx="8623990" cy="1042268"/>
          </a:xfrm>
        </p:spPr>
        <p:txBody>
          <a:bodyPr anchor="t">
            <a:normAutofit/>
          </a:bodyPr>
          <a:lstStyle>
            <a:lvl1pPr marL="0" indent="0" algn="ctr">
              <a:buNone/>
              <a:defRPr sz="2537">
                <a:solidFill>
                  <a:schemeClr val="tx1"/>
                </a:solidFill>
              </a:defRPr>
            </a:lvl1pPr>
            <a:lvl2pPr marL="483260" indent="0">
              <a:buNone/>
              <a:defRPr sz="1903">
                <a:solidFill>
                  <a:schemeClr val="tx1">
                    <a:tint val="75000"/>
                  </a:schemeClr>
                </a:solidFill>
              </a:defRPr>
            </a:lvl2pPr>
            <a:lvl3pPr marL="966521" indent="0">
              <a:buNone/>
              <a:defRPr sz="1691">
                <a:solidFill>
                  <a:schemeClr val="tx1">
                    <a:tint val="75000"/>
                  </a:schemeClr>
                </a:solidFill>
              </a:defRPr>
            </a:lvl3pPr>
            <a:lvl4pPr marL="1449781" indent="0">
              <a:buNone/>
              <a:defRPr sz="1480">
                <a:solidFill>
                  <a:schemeClr val="tx1">
                    <a:tint val="75000"/>
                  </a:schemeClr>
                </a:solidFill>
              </a:defRPr>
            </a:lvl4pPr>
            <a:lvl5pPr marL="1933042" indent="0">
              <a:buNone/>
              <a:defRPr sz="1480">
                <a:solidFill>
                  <a:schemeClr val="tx1">
                    <a:tint val="75000"/>
                  </a:schemeClr>
                </a:solidFill>
              </a:defRPr>
            </a:lvl5pPr>
            <a:lvl6pPr marL="2416302" indent="0">
              <a:buNone/>
              <a:defRPr sz="1480">
                <a:solidFill>
                  <a:schemeClr val="tx1">
                    <a:tint val="75000"/>
                  </a:schemeClr>
                </a:solidFill>
              </a:defRPr>
            </a:lvl6pPr>
            <a:lvl7pPr marL="2899562" indent="0">
              <a:buNone/>
              <a:defRPr sz="1480">
                <a:solidFill>
                  <a:schemeClr val="tx1">
                    <a:tint val="75000"/>
                  </a:schemeClr>
                </a:solidFill>
              </a:defRPr>
            </a:lvl7pPr>
            <a:lvl8pPr marL="3382823" indent="0">
              <a:buNone/>
              <a:defRPr sz="1480">
                <a:solidFill>
                  <a:schemeClr val="tx1">
                    <a:tint val="75000"/>
                  </a:schemeClr>
                </a:solidFill>
              </a:defRPr>
            </a:lvl8pPr>
            <a:lvl9pPr marL="3866083" indent="0">
              <a:buNone/>
              <a:defRPr sz="14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6" name="Straight Connector 15"/>
          <p:cNvCxnSpPr/>
          <p:nvPr/>
        </p:nvCxnSpPr>
        <p:spPr>
          <a:xfrm>
            <a:off x="2127511" y="4051581"/>
            <a:ext cx="862894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582668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372500" y="2795609"/>
            <a:ext cx="4987395" cy="361432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33874" y="2795609"/>
            <a:ext cx="4987395" cy="361432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smtClean="0"/>
              <a:t>4/3/2024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smtClean="0"/>
              <a:t>‹#›</a:t>
            </a:fld>
            <a:endParaRPr lang="en-US" dirty="0"/>
          </a:p>
        </p:txBody>
      </p:sp>
      <p:cxnSp>
        <p:nvCxnSpPr>
          <p:cNvPr id="8" name="Straight Connector 7"/>
          <p:cNvCxnSpPr/>
          <p:nvPr/>
        </p:nvCxnSpPr>
        <p:spPr>
          <a:xfrm>
            <a:off x="1475794" y="2643994"/>
            <a:ext cx="994380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929103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369278" y="2902848"/>
            <a:ext cx="4987395" cy="629219"/>
          </a:xfrm>
        </p:spPr>
        <p:txBody>
          <a:bodyPr anchor="b">
            <a:noAutofit/>
          </a:bodyPr>
          <a:lstStyle>
            <a:lvl1pPr marL="0" indent="0">
              <a:buNone/>
              <a:defRPr sz="2960" b="0">
                <a:solidFill>
                  <a:schemeClr val="accent1"/>
                </a:solidFill>
              </a:defRPr>
            </a:lvl1pPr>
            <a:lvl2pPr marL="483260" indent="0">
              <a:buNone/>
              <a:defRPr sz="2114" b="1"/>
            </a:lvl2pPr>
            <a:lvl3pPr marL="966521" indent="0">
              <a:buNone/>
              <a:defRPr sz="1903" b="1"/>
            </a:lvl3pPr>
            <a:lvl4pPr marL="1449781" indent="0">
              <a:buNone/>
              <a:defRPr sz="1691" b="1"/>
            </a:lvl4pPr>
            <a:lvl5pPr marL="1933042" indent="0">
              <a:buNone/>
              <a:defRPr sz="1691" b="1"/>
            </a:lvl5pPr>
            <a:lvl6pPr marL="2416302" indent="0">
              <a:buNone/>
              <a:defRPr sz="1691" b="1"/>
            </a:lvl6pPr>
            <a:lvl7pPr marL="2899562" indent="0">
              <a:buNone/>
              <a:defRPr sz="1691" b="1"/>
            </a:lvl7pPr>
            <a:lvl8pPr marL="3382823" indent="0">
              <a:buNone/>
              <a:defRPr sz="1691" b="1"/>
            </a:lvl8pPr>
            <a:lvl9pPr marL="3866083" indent="0">
              <a:buNone/>
              <a:defRPr sz="1691" b="1"/>
            </a:lvl9pPr>
          </a:lstStyle>
          <a:p>
            <a:pPr lvl="0"/>
            <a:r>
              <a:rPr lang="en-US"/>
              <a:t>Click to edit Master text styles</a:t>
            </a:r>
          </a:p>
        </p:txBody>
      </p:sp>
      <p:sp>
        <p:nvSpPr>
          <p:cNvPr id="4" name="Content Placeholder 3"/>
          <p:cNvSpPr>
            <a:spLocks noGrp="1"/>
          </p:cNvSpPr>
          <p:nvPr>
            <p:ph sz="half" idx="2"/>
          </p:nvPr>
        </p:nvSpPr>
        <p:spPr>
          <a:xfrm>
            <a:off x="1369278" y="3541312"/>
            <a:ext cx="4987395" cy="2874537"/>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33162" y="2902848"/>
            <a:ext cx="4987395" cy="629219"/>
          </a:xfrm>
        </p:spPr>
        <p:txBody>
          <a:bodyPr anchor="b">
            <a:noAutofit/>
          </a:bodyPr>
          <a:lstStyle>
            <a:lvl1pPr marL="0" indent="0">
              <a:buNone/>
              <a:defRPr sz="2960" b="0">
                <a:solidFill>
                  <a:schemeClr val="accent1"/>
                </a:solidFill>
              </a:defRPr>
            </a:lvl1pPr>
            <a:lvl2pPr marL="483260" indent="0">
              <a:buNone/>
              <a:defRPr sz="2114" b="1"/>
            </a:lvl2pPr>
            <a:lvl3pPr marL="966521" indent="0">
              <a:buNone/>
              <a:defRPr sz="1903" b="1"/>
            </a:lvl3pPr>
            <a:lvl4pPr marL="1449781" indent="0">
              <a:buNone/>
              <a:defRPr sz="1691" b="1"/>
            </a:lvl4pPr>
            <a:lvl5pPr marL="1933042" indent="0">
              <a:buNone/>
              <a:defRPr sz="1691" b="1"/>
            </a:lvl5pPr>
            <a:lvl6pPr marL="2416302" indent="0">
              <a:buNone/>
              <a:defRPr sz="1691" b="1"/>
            </a:lvl6pPr>
            <a:lvl7pPr marL="2899562" indent="0">
              <a:buNone/>
              <a:defRPr sz="1691" b="1"/>
            </a:lvl7pPr>
            <a:lvl8pPr marL="3382823" indent="0">
              <a:buNone/>
              <a:defRPr sz="1691" b="1"/>
            </a:lvl8pPr>
            <a:lvl9pPr marL="3866083" indent="0">
              <a:buNone/>
              <a:defRPr sz="1691" b="1"/>
            </a:lvl9pPr>
          </a:lstStyle>
          <a:p>
            <a:pPr lvl="0"/>
            <a:r>
              <a:rPr lang="en-US"/>
              <a:t>Click to edit Master text styles</a:t>
            </a:r>
          </a:p>
        </p:txBody>
      </p:sp>
      <p:sp>
        <p:nvSpPr>
          <p:cNvPr id="6" name="Content Placeholder 5"/>
          <p:cNvSpPr>
            <a:spLocks noGrp="1"/>
          </p:cNvSpPr>
          <p:nvPr>
            <p:ph sz="quarter" idx="4"/>
          </p:nvPr>
        </p:nvSpPr>
        <p:spPr>
          <a:xfrm>
            <a:off x="6533162" y="3541312"/>
            <a:ext cx="4987395" cy="2874537"/>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4/3/2024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8" name="Straight Connector 17"/>
          <p:cNvCxnSpPr/>
          <p:nvPr/>
        </p:nvCxnSpPr>
        <p:spPr>
          <a:xfrm>
            <a:off x="1475794" y="2643994"/>
            <a:ext cx="994380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196701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4/3/2024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4" name="Straight Connector 13"/>
          <p:cNvCxnSpPr/>
          <p:nvPr/>
        </p:nvCxnSpPr>
        <p:spPr>
          <a:xfrm>
            <a:off x="1475794" y="2643994"/>
            <a:ext cx="994380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718086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4/3/2024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294150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67599" y="1516138"/>
            <a:ext cx="3930523" cy="1497648"/>
          </a:xfrm>
        </p:spPr>
        <p:txBody>
          <a:bodyPr anchor="b">
            <a:normAutofit/>
          </a:bodyPr>
          <a:lstStyle>
            <a:lvl1pPr algn="ctr">
              <a:defRPr sz="2537" b="0"/>
            </a:lvl1pPr>
          </a:lstStyle>
          <a:p>
            <a:r>
              <a:rPr lang="en-US"/>
              <a:t>Click to edit Master title style</a:t>
            </a:r>
            <a:endParaRPr lang="en-US" dirty="0"/>
          </a:p>
        </p:txBody>
      </p:sp>
      <p:sp>
        <p:nvSpPr>
          <p:cNvPr id="3" name="Content Placeholder 2"/>
          <p:cNvSpPr>
            <a:spLocks noGrp="1"/>
          </p:cNvSpPr>
          <p:nvPr>
            <p:ph idx="1"/>
          </p:nvPr>
        </p:nvSpPr>
        <p:spPr>
          <a:xfrm>
            <a:off x="5727702" y="1072387"/>
            <a:ext cx="5781396" cy="5343461"/>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367599" y="3309614"/>
            <a:ext cx="3930523" cy="2662489"/>
          </a:xfrm>
        </p:spPr>
        <p:txBody>
          <a:bodyPr anchor="t">
            <a:normAutofit/>
          </a:bodyPr>
          <a:lstStyle>
            <a:lvl1pPr marL="0" indent="0" algn="ctr">
              <a:buNone/>
              <a:defRPr sz="1691"/>
            </a:lvl1pPr>
            <a:lvl2pPr marL="483260" indent="0">
              <a:buNone/>
              <a:defRPr sz="1268"/>
            </a:lvl2pPr>
            <a:lvl3pPr marL="966521" indent="0">
              <a:buNone/>
              <a:defRPr sz="1057"/>
            </a:lvl3pPr>
            <a:lvl4pPr marL="1449781" indent="0">
              <a:buNone/>
              <a:defRPr sz="951"/>
            </a:lvl4pPr>
            <a:lvl5pPr marL="1933042" indent="0">
              <a:buNone/>
              <a:defRPr sz="951"/>
            </a:lvl5pPr>
            <a:lvl6pPr marL="2416302" indent="0">
              <a:buNone/>
              <a:defRPr sz="951"/>
            </a:lvl6pPr>
            <a:lvl7pPr marL="2899562" indent="0">
              <a:buNone/>
              <a:defRPr sz="951"/>
            </a:lvl7pPr>
            <a:lvl8pPr marL="3382823" indent="0">
              <a:buNone/>
              <a:defRPr sz="951"/>
            </a:lvl8pPr>
            <a:lvl9pPr marL="3866083" indent="0">
              <a:buNone/>
              <a:defRPr sz="951"/>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6" name="Straight Connector 15"/>
          <p:cNvCxnSpPr/>
          <p:nvPr/>
        </p:nvCxnSpPr>
        <p:spPr>
          <a:xfrm>
            <a:off x="1475794" y="3180190"/>
            <a:ext cx="37149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89359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69277" y="2056953"/>
            <a:ext cx="6597795" cy="1497648"/>
          </a:xfrm>
        </p:spPr>
        <p:txBody>
          <a:bodyPr anchor="b">
            <a:normAutofit/>
          </a:bodyPr>
          <a:lstStyle>
            <a:lvl1pPr algn="ctr">
              <a:defRPr sz="296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556490" y="1137103"/>
            <a:ext cx="3238054" cy="5214032"/>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91"/>
            </a:lvl1pPr>
            <a:lvl2pPr marL="483260" indent="0">
              <a:buNone/>
              <a:defRPr sz="1691"/>
            </a:lvl2pPr>
            <a:lvl3pPr marL="966521" indent="0">
              <a:buNone/>
              <a:defRPr sz="1691"/>
            </a:lvl3pPr>
            <a:lvl4pPr marL="1449781" indent="0">
              <a:buNone/>
              <a:defRPr sz="1691"/>
            </a:lvl4pPr>
            <a:lvl5pPr marL="1933042" indent="0">
              <a:buNone/>
              <a:defRPr sz="1691"/>
            </a:lvl5pPr>
            <a:lvl6pPr marL="2416302" indent="0">
              <a:buNone/>
              <a:defRPr sz="1691"/>
            </a:lvl6pPr>
            <a:lvl7pPr marL="2899562" indent="0">
              <a:buNone/>
              <a:defRPr sz="1691"/>
            </a:lvl7pPr>
            <a:lvl8pPr marL="3382823" indent="0">
              <a:buNone/>
              <a:defRPr sz="1691"/>
            </a:lvl8pPr>
            <a:lvl9pPr marL="3866083" indent="0">
              <a:buNone/>
              <a:defRPr sz="1691"/>
            </a:lvl9pPr>
          </a:lstStyle>
          <a:p>
            <a:r>
              <a:rPr lang="en-US"/>
              <a:t>Click icon to add picture</a:t>
            </a:r>
            <a:endParaRPr lang="en-US" dirty="0"/>
          </a:p>
        </p:txBody>
      </p:sp>
      <p:sp>
        <p:nvSpPr>
          <p:cNvPr id="4" name="Text Placeholder 3"/>
          <p:cNvSpPr>
            <a:spLocks noGrp="1"/>
          </p:cNvSpPr>
          <p:nvPr>
            <p:ph type="body" sz="half" idx="2"/>
          </p:nvPr>
        </p:nvSpPr>
        <p:spPr>
          <a:xfrm>
            <a:off x="1369277" y="3554601"/>
            <a:ext cx="6597795" cy="1996863"/>
          </a:xfrm>
        </p:spPr>
        <p:txBody>
          <a:bodyPr anchor="t">
            <a:normAutofit/>
          </a:bodyPr>
          <a:lstStyle>
            <a:lvl1pPr marL="0" indent="0" algn="ctr">
              <a:buNone/>
              <a:defRPr sz="1903"/>
            </a:lvl1pPr>
            <a:lvl2pPr marL="483260" indent="0">
              <a:buNone/>
              <a:defRPr sz="1268"/>
            </a:lvl2pPr>
            <a:lvl3pPr marL="966521" indent="0">
              <a:buNone/>
              <a:defRPr sz="1057"/>
            </a:lvl3pPr>
            <a:lvl4pPr marL="1449781" indent="0">
              <a:buNone/>
              <a:defRPr sz="951"/>
            </a:lvl4pPr>
            <a:lvl5pPr marL="1933042" indent="0">
              <a:buNone/>
              <a:defRPr sz="951"/>
            </a:lvl5pPr>
            <a:lvl6pPr marL="2416302" indent="0">
              <a:buNone/>
              <a:defRPr sz="951"/>
            </a:lvl6pPr>
            <a:lvl7pPr marL="2899562" indent="0">
              <a:buNone/>
              <a:defRPr sz="951"/>
            </a:lvl7pPr>
            <a:lvl8pPr marL="3382823" indent="0">
              <a:buNone/>
              <a:defRPr sz="951"/>
            </a:lvl8pPr>
            <a:lvl9pPr marL="3866083" indent="0">
              <a:buNone/>
              <a:defRPr sz="951"/>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127241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0" y="1"/>
            <a:ext cx="12883969" cy="7486289"/>
            <a:chOff x="0" y="0"/>
            <a:chExt cx="12188825" cy="6856215"/>
          </a:xfrm>
        </p:grpSpPr>
        <p:pic>
          <p:nvPicPr>
            <p:cNvPr id="8" name="Picture 7" descr="HD-PanelContent-V.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r="5093"/>
            <a:stretch/>
          </p:blipFill>
          <p:spPr>
            <a:xfrm rot="5400000">
              <a:off x="5706471" y="76265"/>
              <a:ext cx="758952"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r="5093"/>
            <a:stretch/>
          </p:blipFill>
          <p:spPr>
            <a:xfrm rot="5400000">
              <a:off x="5706470" y="6173526"/>
              <a:ext cx="758952" cy="606425"/>
            </a:xfrm>
            <a:prstGeom prst="rect">
              <a:avLst/>
            </a:prstGeom>
          </p:spPr>
        </p:pic>
      </p:grpSp>
      <p:sp>
        <p:nvSpPr>
          <p:cNvPr id="2" name="Title Placeholder 1"/>
          <p:cNvSpPr>
            <a:spLocks noGrp="1"/>
          </p:cNvSpPr>
          <p:nvPr>
            <p:ph type="title"/>
          </p:nvPr>
        </p:nvSpPr>
        <p:spPr>
          <a:xfrm>
            <a:off x="1369281" y="1072389"/>
            <a:ext cx="10148764" cy="1423690"/>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369279" y="2791910"/>
            <a:ext cx="10148764" cy="3623940"/>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172390" y="6517541"/>
            <a:ext cx="1691461" cy="305076"/>
          </a:xfrm>
          <a:prstGeom prst="rect">
            <a:avLst/>
          </a:prstGeom>
        </p:spPr>
        <p:txBody>
          <a:bodyPr vert="horz" lIns="91440" tIns="45720" rIns="91440" bIns="45720" rtlCol="0" anchor="ctr"/>
          <a:lstStyle>
            <a:lvl1pPr algn="r">
              <a:defRPr sz="1057" b="0" i="0">
                <a:solidFill>
                  <a:schemeClr val="tx1"/>
                </a:solidFill>
                <a:effectLst/>
                <a:latin typeface="+mn-lt"/>
              </a:defRPr>
            </a:lvl1pPr>
          </a:lstStyle>
          <a:p>
            <a:fld id="{B61BEF0D-F0BB-DE4B-95CE-6DB70DBA9567}" type="datetimeFigureOut">
              <a:rPr lang="en-US" smtClean="0"/>
              <a:pPr/>
              <a:t>4/3/2024</a:t>
            </a:fld>
            <a:endParaRPr lang="en-US" dirty="0"/>
          </a:p>
        </p:txBody>
      </p:sp>
      <p:sp>
        <p:nvSpPr>
          <p:cNvPr id="5" name="Footer Placeholder 4"/>
          <p:cNvSpPr>
            <a:spLocks noGrp="1"/>
          </p:cNvSpPr>
          <p:nvPr>
            <p:ph type="ftr" sz="quarter" idx="3"/>
          </p:nvPr>
        </p:nvSpPr>
        <p:spPr>
          <a:xfrm>
            <a:off x="1369279" y="6517541"/>
            <a:ext cx="7722565" cy="305076"/>
          </a:xfrm>
          <a:prstGeom prst="rect">
            <a:avLst/>
          </a:prstGeom>
        </p:spPr>
        <p:txBody>
          <a:bodyPr vert="horz" lIns="91440" tIns="45720" rIns="91440" bIns="45720" rtlCol="0" anchor="ctr"/>
          <a:lstStyle>
            <a:lvl1pPr algn="l">
              <a:defRPr sz="1057"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44397" y="6517541"/>
            <a:ext cx="573648" cy="305076"/>
          </a:xfrm>
          <a:prstGeom prst="rect">
            <a:avLst/>
          </a:prstGeom>
        </p:spPr>
        <p:txBody>
          <a:bodyPr vert="horz" lIns="91440" tIns="45720" rIns="91440" bIns="45720" rtlCol="0" anchor="ctr"/>
          <a:lstStyle>
            <a:lvl1pPr algn="r">
              <a:defRPr sz="1057" b="0" i="0">
                <a:solidFill>
                  <a:schemeClr val="tx1"/>
                </a:solidFill>
                <a:effectLst/>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34815033"/>
      </p:ext>
    </p:extLst>
  </p:cSld>
  <p:clrMap bg1="lt1" tx1="dk1" bg2="lt2" tx2="dk2" accent1="accent1" accent2="accent2" accent3="accent3" accent4="accent4" accent5="accent5" accent6="accent6" hlink="hlink" folHlink="folHlink"/>
  <p:sldLayoutIdLst>
    <p:sldLayoutId id="2147483779" r:id="rId1"/>
    <p:sldLayoutId id="2147483780" r:id="rId2"/>
    <p:sldLayoutId id="2147483781" r:id="rId3"/>
    <p:sldLayoutId id="2147483782" r:id="rId4"/>
    <p:sldLayoutId id="2147483783" r:id="rId5"/>
    <p:sldLayoutId id="2147483784" r:id="rId6"/>
    <p:sldLayoutId id="2147483785" r:id="rId7"/>
    <p:sldLayoutId id="2147483786" r:id="rId8"/>
    <p:sldLayoutId id="2147483787" r:id="rId9"/>
    <p:sldLayoutId id="2147483788" r:id="rId10"/>
    <p:sldLayoutId id="2147483789" r:id="rId11"/>
    <p:sldLayoutId id="2147483790" r:id="rId12"/>
    <p:sldLayoutId id="2147483791" r:id="rId13"/>
    <p:sldLayoutId id="2147483792" r:id="rId14"/>
    <p:sldLayoutId id="2147483793" r:id="rId15"/>
    <p:sldLayoutId id="2147483794" r:id="rId16"/>
    <p:sldLayoutId id="2147483795" r:id="rId17"/>
  </p:sldLayoutIdLst>
  <p:txStyles>
    <p:titleStyle>
      <a:lvl1pPr algn="ctr" defTabSz="483260" rtl="0" eaLnBrk="1" latinLnBrk="0" hangingPunct="1">
        <a:spcBef>
          <a:spcPct val="0"/>
        </a:spcBef>
        <a:buNone/>
        <a:defRPr sz="4651"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2038" indent="-302038" algn="l" defTabSz="483260" rtl="0" eaLnBrk="1" latinLnBrk="0" hangingPunct="1">
        <a:spcBef>
          <a:spcPct val="20000"/>
        </a:spcBef>
        <a:spcAft>
          <a:spcPts val="634"/>
        </a:spcAft>
        <a:buClr>
          <a:schemeClr val="accent1"/>
        </a:buClr>
        <a:buSzPct val="115000"/>
        <a:buFont typeface="Arial"/>
        <a:buChar char="•"/>
        <a:defRPr sz="2537" kern="1200" cap="none">
          <a:solidFill>
            <a:schemeClr val="tx1">
              <a:lumMod val="85000"/>
              <a:lumOff val="15000"/>
            </a:schemeClr>
          </a:solidFill>
          <a:effectLst/>
          <a:latin typeface="+mn-lt"/>
          <a:ea typeface="+mn-ea"/>
          <a:cs typeface="+mn-cs"/>
        </a:defRPr>
      </a:lvl1pPr>
      <a:lvl2pPr marL="785298" indent="-302038" algn="l" defTabSz="483260" rtl="0" eaLnBrk="1" latinLnBrk="0" hangingPunct="1">
        <a:spcBef>
          <a:spcPct val="20000"/>
        </a:spcBef>
        <a:spcAft>
          <a:spcPts val="634"/>
        </a:spcAft>
        <a:buClr>
          <a:schemeClr val="accent1"/>
        </a:buClr>
        <a:buSzPct val="115000"/>
        <a:buFont typeface="Arial"/>
        <a:buChar char="•"/>
        <a:defRPr sz="2114" kern="1200" cap="none">
          <a:solidFill>
            <a:schemeClr val="tx1">
              <a:lumMod val="85000"/>
              <a:lumOff val="15000"/>
            </a:schemeClr>
          </a:solidFill>
          <a:effectLst/>
          <a:latin typeface="+mn-lt"/>
          <a:ea typeface="+mn-ea"/>
          <a:cs typeface="+mn-cs"/>
        </a:defRPr>
      </a:lvl2pPr>
      <a:lvl3pPr marL="1268559" indent="-302038" algn="l" defTabSz="483260" rtl="0" eaLnBrk="1" latinLnBrk="0" hangingPunct="1">
        <a:spcBef>
          <a:spcPct val="20000"/>
        </a:spcBef>
        <a:spcAft>
          <a:spcPts val="634"/>
        </a:spcAft>
        <a:buClr>
          <a:schemeClr val="accent1"/>
        </a:buClr>
        <a:buSzPct val="115000"/>
        <a:buFont typeface="Arial"/>
        <a:buChar char="•"/>
        <a:defRPr sz="1903" kern="1200" cap="none">
          <a:solidFill>
            <a:schemeClr val="tx1">
              <a:lumMod val="85000"/>
              <a:lumOff val="15000"/>
            </a:schemeClr>
          </a:solidFill>
          <a:effectLst/>
          <a:latin typeface="+mn-lt"/>
          <a:ea typeface="+mn-ea"/>
          <a:cs typeface="+mn-cs"/>
        </a:defRPr>
      </a:lvl3pPr>
      <a:lvl4pPr marL="1631004" indent="-181223" algn="l" defTabSz="483260" rtl="0" eaLnBrk="1" latinLnBrk="0" hangingPunct="1">
        <a:spcBef>
          <a:spcPct val="20000"/>
        </a:spcBef>
        <a:spcAft>
          <a:spcPts val="634"/>
        </a:spcAft>
        <a:buClr>
          <a:schemeClr val="accent1"/>
        </a:buClr>
        <a:buSzPct val="115000"/>
        <a:buFont typeface="Arial"/>
        <a:buChar char="•"/>
        <a:defRPr sz="1691" kern="1200" cap="none">
          <a:solidFill>
            <a:schemeClr val="tx1">
              <a:lumMod val="85000"/>
              <a:lumOff val="15000"/>
            </a:schemeClr>
          </a:solidFill>
          <a:effectLst/>
          <a:latin typeface="+mn-lt"/>
          <a:ea typeface="+mn-ea"/>
          <a:cs typeface="+mn-cs"/>
        </a:defRPr>
      </a:lvl4pPr>
      <a:lvl5pPr marL="2114264" indent="-181223" algn="l" defTabSz="483260" rtl="0" eaLnBrk="1" latinLnBrk="0" hangingPunct="1">
        <a:spcBef>
          <a:spcPct val="20000"/>
        </a:spcBef>
        <a:spcAft>
          <a:spcPts val="634"/>
        </a:spcAft>
        <a:buClr>
          <a:schemeClr val="accent1"/>
        </a:buClr>
        <a:buSzPct val="115000"/>
        <a:buFont typeface="Arial"/>
        <a:buChar char="•"/>
        <a:defRPr sz="1480" kern="1200" cap="none">
          <a:solidFill>
            <a:schemeClr val="tx1">
              <a:lumMod val="85000"/>
              <a:lumOff val="15000"/>
            </a:schemeClr>
          </a:solidFill>
          <a:effectLst/>
          <a:latin typeface="+mn-lt"/>
          <a:ea typeface="+mn-ea"/>
          <a:cs typeface="+mn-cs"/>
        </a:defRPr>
      </a:lvl5pPr>
      <a:lvl6pPr marL="2657932" indent="-241630" algn="l" defTabSz="483260" rtl="0" eaLnBrk="1" latinLnBrk="0" hangingPunct="1">
        <a:spcBef>
          <a:spcPct val="20000"/>
        </a:spcBef>
        <a:spcAft>
          <a:spcPts val="634"/>
        </a:spcAft>
        <a:buClr>
          <a:schemeClr val="accent1"/>
        </a:buClr>
        <a:buSzPct val="115000"/>
        <a:buFont typeface="Arial"/>
        <a:buChar char="•"/>
        <a:defRPr sz="1480" kern="1200" cap="none">
          <a:solidFill>
            <a:schemeClr val="tx1">
              <a:lumMod val="85000"/>
              <a:lumOff val="15000"/>
            </a:schemeClr>
          </a:solidFill>
          <a:effectLst/>
          <a:latin typeface="+mn-lt"/>
          <a:ea typeface="+mn-ea"/>
          <a:cs typeface="+mn-cs"/>
        </a:defRPr>
      </a:lvl6pPr>
      <a:lvl7pPr marL="3141193" indent="-241630" algn="l" defTabSz="483260" rtl="0" eaLnBrk="1" latinLnBrk="0" hangingPunct="1">
        <a:spcBef>
          <a:spcPct val="20000"/>
        </a:spcBef>
        <a:spcAft>
          <a:spcPts val="634"/>
        </a:spcAft>
        <a:buClr>
          <a:schemeClr val="accent1"/>
        </a:buClr>
        <a:buSzPct val="115000"/>
        <a:buFont typeface="Arial"/>
        <a:buChar char="•"/>
        <a:defRPr sz="1480" kern="1200" cap="none">
          <a:solidFill>
            <a:schemeClr val="tx1">
              <a:lumMod val="85000"/>
              <a:lumOff val="15000"/>
            </a:schemeClr>
          </a:solidFill>
          <a:effectLst/>
          <a:latin typeface="+mn-lt"/>
          <a:ea typeface="+mn-ea"/>
          <a:cs typeface="+mn-cs"/>
        </a:defRPr>
      </a:lvl7pPr>
      <a:lvl8pPr marL="3624453" indent="-241630" algn="l" defTabSz="483260" rtl="0" eaLnBrk="1" latinLnBrk="0" hangingPunct="1">
        <a:spcBef>
          <a:spcPct val="20000"/>
        </a:spcBef>
        <a:spcAft>
          <a:spcPts val="634"/>
        </a:spcAft>
        <a:buClr>
          <a:schemeClr val="accent1"/>
        </a:buClr>
        <a:buSzPct val="115000"/>
        <a:buFont typeface="Arial"/>
        <a:buChar char="•"/>
        <a:defRPr sz="1480" kern="1200" cap="none">
          <a:solidFill>
            <a:schemeClr val="tx1">
              <a:lumMod val="85000"/>
              <a:lumOff val="15000"/>
            </a:schemeClr>
          </a:solidFill>
          <a:effectLst/>
          <a:latin typeface="+mn-lt"/>
          <a:ea typeface="+mn-ea"/>
          <a:cs typeface="+mn-cs"/>
        </a:defRPr>
      </a:lvl8pPr>
      <a:lvl9pPr marL="4107713" indent="-241630" algn="l" defTabSz="483260" rtl="0" eaLnBrk="1" latinLnBrk="0" hangingPunct="1">
        <a:spcBef>
          <a:spcPct val="20000"/>
        </a:spcBef>
        <a:spcAft>
          <a:spcPts val="634"/>
        </a:spcAft>
        <a:buClr>
          <a:schemeClr val="accent1"/>
        </a:buClr>
        <a:buSzPct val="115000"/>
        <a:buFont typeface="Arial"/>
        <a:buChar char="•"/>
        <a:defRPr sz="1480" kern="1200" cap="none">
          <a:solidFill>
            <a:schemeClr val="tx1">
              <a:lumMod val="85000"/>
              <a:lumOff val="15000"/>
            </a:schemeClr>
          </a:solidFill>
          <a:effectLst/>
          <a:latin typeface="+mn-lt"/>
          <a:ea typeface="+mn-ea"/>
          <a:cs typeface="+mn-cs"/>
        </a:defRPr>
      </a:lvl9pPr>
    </p:bodyStyle>
    <p:otherStyle>
      <a:defPPr>
        <a:defRPr lang="en-US"/>
      </a:defPPr>
      <a:lvl1pPr marL="0" algn="l" defTabSz="483260" rtl="0" eaLnBrk="1" latinLnBrk="0" hangingPunct="1">
        <a:defRPr sz="1903" kern="1200">
          <a:solidFill>
            <a:schemeClr val="tx1"/>
          </a:solidFill>
          <a:latin typeface="+mn-lt"/>
          <a:ea typeface="+mn-ea"/>
          <a:cs typeface="+mn-cs"/>
        </a:defRPr>
      </a:lvl1pPr>
      <a:lvl2pPr marL="483260" algn="l" defTabSz="483260" rtl="0" eaLnBrk="1" latinLnBrk="0" hangingPunct="1">
        <a:defRPr sz="1903" kern="1200">
          <a:solidFill>
            <a:schemeClr val="tx1"/>
          </a:solidFill>
          <a:latin typeface="+mn-lt"/>
          <a:ea typeface="+mn-ea"/>
          <a:cs typeface="+mn-cs"/>
        </a:defRPr>
      </a:lvl2pPr>
      <a:lvl3pPr marL="966521" algn="l" defTabSz="483260" rtl="0" eaLnBrk="1" latinLnBrk="0" hangingPunct="1">
        <a:defRPr sz="1903" kern="1200">
          <a:solidFill>
            <a:schemeClr val="tx1"/>
          </a:solidFill>
          <a:latin typeface="+mn-lt"/>
          <a:ea typeface="+mn-ea"/>
          <a:cs typeface="+mn-cs"/>
        </a:defRPr>
      </a:lvl3pPr>
      <a:lvl4pPr marL="1449781" algn="l" defTabSz="483260" rtl="0" eaLnBrk="1" latinLnBrk="0" hangingPunct="1">
        <a:defRPr sz="1903" kern="1200">
          <a:solidFill>
            <a:schemeClr val="tx1"/>
          </a:solidFill>
          <a:latin typeface="+mn-lt"/>
          <a:ea typeface="+mn-ea"/>
          <a:cs typeface="+mn-cs"/>
        </a:defRPr>
      </a:lvl4pPr>
      <a:lvl5pPr marL="1933042" algn="l" defTabSz="483260" rtl="0" eaLnBrk="1" latinLnBrk="0" hangingPunct="1">
        <a:defRPr sz="1903" kern="1200">
          <a:solidFill>
            <a:schemeClr val="tx1"/>
          </a:solidFill>
          <a:latin typeface="+mn-lt"/>
          <a:ea typeface="+mn-ea"/>
          <a:cs typeface="+mn-cs"/>
        </a:defRPr>
      </a:lvl5pPr>
      <a:lvl6pPr marL="2416302" algn="l" defTabSz="483260" rtl="0" eaLnBrk="1" latinLnBrk="0" hangingPunct="1">
        <a:defRPr sz="1903" kern="1200">
          <a:solidFill>
            <a:schemeClr val="tx1"/>
          </a:solidFill>
          <a:latin typeface="+mn-lt"/>
          <a:ea typeface="+mn-ea"/>
          <a:cs typeface="+mn-cs"/>
        </a:defRPr>
      </a:lvl6pPr>
      <a:lvl7pPr marL="2899562" algn="l" defTabSz="483260" rtl="0" eaLnBrk="1" latinLnBrk="0" hangingPunct="1">
        <a:defRPr sz="1903" kern="1200">
          <a:solidFill>
            <a:schemeClr val="tx1"/>
          </a:solidFill>
          <a:latin typeface="+mn-lt"/>
          <a:ea typeface="+mn-ea"/>
          <a:cs typeface="+mn-cs"/>
        </a:defRPr>
      </a:lvl7pPr>
      <a:lvl8pPr marL="3382823" algn="l" defTabSz="483260" rtl="0" eaLnBrk="1" latinLnBrk="0" hangingPunct="1">
        <a:defRPr sz="1903" kern="1200">
          <a:solidFill>
            <a:schemeClr val="tx1"/>
          </a:solidFill>
          <a:latin typeface="+mn-lt"/>
          <a:ea typeface="+mn-ea"/>
          <a:cs typeface="+mn-cs"/>
        </a:defRPr>
      </a:lvl8pPr>
      <a:lvl9pPr marL="3866083" algn="l" defTabSz="483260" rtl="0" eaLnBrk="1" latinLnBrk="0" hangingPunct="1">
        <a:defRPr sz="190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3EBD7-1DA7-23CA-DDE6-8D2D985B0813}"/>
              </a:ext>
            </a:extLst>
          </p:cNvPr>
          <p:cNvSpPr>
            <a:spLocks noGrp="1"/>
          </p:cNvSpPr>
          <p:nvPr>
            <p:ph type="ctrTitle"/>
          </p:nvPr>
        </p:nvSpPr>
        <p:spPr/>
        <p:txBody>
          <a:bodyPr/>
          <a:lstStyle/>
          <a:p>
            <a:r>
              <a:rPr lang="en-IN" sz="3307" dirty="0">
                <a:solidFill>
                  <a:schemeClr val="tx1">
                    <a:lumMod val="95000"/>
                    <a:lumOff val="5000"/>
                  </a:schemeClr>
                </a:solidFill>
                <a:highlight>
                  <a:srgbClr val="FFFF00"/>
                </a:highlight>
              </a:rPr>
              <a:t>SQL Capstone Project</a:t>
            </a:r>
          </a:p>
        </p:txBody>
      </p:sp>
      <p:sp>
        <p:nvSpPr>
          <p:cNvPr id="3" name="Subtitle 2">
            <a:extLst>
              <a:ext uri="{FF2B5EF4-FFF2-40B4-BE49-F238E27FC236}">
                <a16:creationId xmlns:a16="http://schemas.microsoft.com/office/drawing/2014/main" id="{5D7C593D-E749-54A1-2F01-14DFDEF9D452}"/>
              </a:ext>
            </a:extLst>
          </p:cNvPr>
          <p:cNvSpPr>
            <a:spLocks noGrp="1"/>
          </p:cNvSpPr>
          <p:nvPr>
            <p:ph type="subTitle" idx="1"/>
          </p:nvPr>
        </p:nvSpPr>
        <p:spPr/>
        <p:txBody>
          <a:bodyPr/>
          <a:lstStyle/>
          <a:p>
            <a:r>
              <a:rPr lang="en-IN" b="1" dirty="0">
                <a:solidFill>
                  <a:schemeClr val="tx1">
                    <a:lumMod val="95000"/>
                    <a:lumOff val="5000"/>
                  </a:schemeClr>
                </a:solidFill>
              </a:rPr>
              <a:t>Amazon Product, Sales and Customer Analysis</a:t>
            </a:r>
          </a:p>
        </p:txBody>
      </p:sp>
    </p:spTree>
    <p:extLst>
      <p:ext uri="{BB962C8B-B14F-4D97-AF65-F5344CB8AC3E}">
        <p14:creationId xmlns:p14="http://schemas.microsoft.com/office/powerpoint/2010/main" val="21131942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A017C99-2596-71F5-B5DC-7F34AB5623D6}"/>
              </a:ext>
            </a:extLst>
          </p:cNvPr>
          <p:cNvSpPr txBox="1"/>
          <p:nvPr/>
        </p:nvSpPr>
        <p:spPr>
          <a:xfrm>
            <a:off x="914400" y="891822"/>
            <a:ext cx="10487378" cy="1631216"/>
          </a:xfrm>
          <a:prstGeom prst="rect">
            <a:avLst/>
          </a:prstGeom>
          <a:noFill/>
        </p:spPr>
        <p:txBody>
          <a:bodyPr wrap="square" rtlCol="0">
            <a:spAutoFit/>
          </a:bodyPr>
          <a:lstStyle/>
          <a:p>
            <a:pPr algn="l" rtl="0">
              <a:spcBef>
                <a:spcPts val="0"/>
              </a:spcBef>
              <a:spcAft>
                <a:spcPts val="1200"/>
              </a:spcAft>
            </a:pPr>
            <a:r>
              <a:rPr lang="en-US" b="0" i="0" dirty="0">
                <a:solidFill>
                  <a:srgbClr val="002246"/>
                </a:solidFill>
                <a:effectLst/>
                <a:latin typeface="SofiaPro"/>
              </a:rPr>
              <a:t>The major aim of this project is to gain insight into the sales data of Amazon to understand the different factors that affect sales of the different branches.</a:t>
            </a:r>
          </a:p>
          <a:p>
            <a:pPr algn="l"/>
            <a:r>
              <a:rPr lang="en-US" b="1" i="0" dirty="0">
                <a:solidFill>
                  <a:srgbClr val="002246"/>
                </a:solidFill>
                <a:effectLst/>
                <a:latin typeface="SofiaPro"/>
              </a:rPr>
              <a:t>About Data:</a:t>
            </a:r>
            <a:br>
              <a:rPr lang="en-US" b="0" i="0" dirty="0">
                <a:solidFill>
                  <a:srgbClr val="002246"/>
                </a:solidFill>
                <a:effectLst/>
                <a:latin typeface="SofiaPro"/>
              </a:rPr>
            </a:br>
            <a:r>
              <a:rPr lang="en-US" b="0" i="0" dirty="0">
                <a:solidFill>
                  <a:srgbClr val="002246"/>
                </a:solidFill>
                <a:effectLst/>
                <a:latin typeface="SofiaPro"/>
              </a:rPr>
              <a:t>This dataset contains sales transactions from three different branches of Amazon, respectively located in Mandalay, Yangon and Naypyitaw. The data contains 17 columns and 1000 rows:</a:t>
            </a:r>
          </a:p>
        </p:txBody>
      </p:sp>
      <p:pic>
        <p:nvPicPr>
          <p:cNvPr id="6" name="Picture 5">
            <a:extLst>
              <a:ext uri="{FF2B5EF4-FFF2-40B4-BE49-F238E27FC236}">
                <a16:creationId xmlns:a16="http://schemas.microsoft.com/office/drawing/2014/main" id="{854D12DD-DC1C-DF51-7E43-9223C70C56C4}"/>
              </a:ext>
            </a:extLst>
          </p:cNvPr>
          <p:cNvPicPr>
            <a:picLocks noChangeAspect="1"/>
          </p:cNvPicPr>
          <p:nvPr/>
        </p:nvPicPr>
        <p:blipFill>
          <a:blip r:embed="rId2"/>
          <a:stretch>
            <a:fillRect/>
          </a:stretch>
        </p:blipFill>
        <p:spPr>
          <a:xfrm>
            <a:off x="711200" y="2523039"/>
            <a:ext cx="5192890" cy="4261583"/>
          </a:xfrm>
          <a:prstGeom prst="rect">
            <a:avLst/>
          </a:prstGeom>
        </p:spPr>
      </p:pic>
      <p:pic>
        <p:nvPicPr>
          <p:cNvPr id="11" name="Picture 10">
            <a:extLst>
              <a:ext uri="{FF2B5EF4-FFF2-40B4-BE49-F238E27FC236}">
                <a16:creationId xmlns:a16="http://schemas.microsoft.com/office/drawing/2014/main" id="{8A5A19BF-F954-4FFD-57EE-2EC6E3154027}"/>
              </a:ext>
            </a:extLst>
          </p:cNvPr>
          <p:cNvPicPr>
            <a:picLocks noChangeAspect="1"/>
          </p:cNvPicPr>
          <p:nvPr/>
        </p:nvPicPr>
        <p:blipFill>
          <a:blip r:embed="rId3"/>
          <a:stretch>
            <a:fillRect/>
          </a:stretch>
        </p:blipFill>
        <p:spPr>
          <a:xfrm>
            <a:off x="6308217" y="2432728"/>
            <a:ext cx="5867908" cy="4351894"/>
          </a:xfrm>
          <a:prstGeom prst="rect">
            <a:avLst/>
          </a:prstGeom>
        </p:spPr>
      </p:pic>
    </p:spTree>
    <p:extLst>
      <p:ext uri="{BB962C8B-B14F-4D97-AF65-F5344CB8AC3E}">
        <p14:creationId xmlns:p14="http://schemas.microsoft.com/office/powerpoint/2010/main" val="27172014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BCFBB1D-EFE4-C1D4-FEF0-6709D2D6311F}"/>
              </a:ext>
            </a:extLst>
          </p:cNvPr>
          <p:cNvSpPr txBox="1"/>
          <p:nvPr/>
        </p:nvSpPr>
        <p:spPr>
          <a:xfrm>
            <a:off x="914400" y="1083734"/>
            <a:ext cx="10837333" cy="4308872"/>
          </a:xfrm>
          <a:prstGeom prst="rect">
            <a:avLst/>
          </a:prstGeom>
          <a:noFill/>
        </p:spPr>
        <p:txBody>
          <a:bodyPr wrap="square" rtlCol="0">
            <a:spAutoFit/>
          </a:bodyPr>
          <a:lstStyle/>
          <a:p>
            <a:pPr marL="0" algn="l" rtl="0"/>
            <a:r>
              <a:rPr lang="en-US" b="1" i="0">
                <a:solidFill>
                  <a:srgbClr val="002246"/>
                </a:solidFill>
                <a:effectLst/>
                <a:latin typeface="SofiaPro"/>
              </a:rPr>
              <a:t>Analysis List</a:t>
            </a:r>
            <a:br>
              <a:rPr lang="en-US" b="0" i="0">
                <a:solidFill>
                  <a:srgbClr val="002246"/>
                </a:solidFill>
                <a:effectLst/>
                <a:latin typeface="SofiaPro"/>
              </a:rPr>
            </a:br>
            <a:endParaRPr lang="en-US" b="0" i="0">
              <a:solidFill>
                <a:srgbClr val="002246"/>
              </a:solidFill>
              <a:effectLst/>
              <a:latin typeface="SofiaPro"/>
            </a:endParaRPr>
          </a:p>
          <a:p>
            <a:pPr marL="0" algn="l" rtl="0" fontAlgn="base">
              <a:spcBef>
                <a:spcPts val="0"/>
              </a:spcBef>
              <a:spcAft>
                <a:spcPts val="1200"/>
              </a:spcAft>
              <a:buFont typeface="+mj-lt"/>
              <a:buAutoNum type="arabicPeriod"/>
            </a:pPr>
            <a:r>
              <a:rPr lang="en-US" b="1" i="0">
                <a:solidFill>
                  <a:srgbClr val="002246"/>
                </a:solidFill>
                <a:effectLst/>
                <a:latin typeface="SofiaPro"/>
              </a:rPr>
              <a:t>Product Analysis</a:t>
            </a:r>
            <a:endParaRPr lang="en-US" b="0" i="0">
              <a:solidFill>
                <a:srgbClr val="002246"/>
              </a:solidFill>
              <a:effectLst/>
              <a:latin typeface="SofiaPro"/>
            </a:endParaRPr>
          </a:p>
          <a:p>
            <a:pPr marL="0" algn="l" rtl="0">
              <a:spcBef>
                <a:spcPts val="0"/>
              </a:spcBef>
              <a:spcAft>
                <a:spcPts val="1200"/>
              </a:spcAft>
            </a:pPr>
            <a:r>
              <a:rPr lang="en-US" b="0" i="0">
                <a:solidFill>
                  <a:srgbClr val="002246"/>
                </a:solidFill>
                <a:effectLst/>
                <a:latin typeface="SofiaPro"/>
              </a:rPr>
              <a:t>Conduct analysis on the data to understand the different product lines, the products lines performing best and the product lines that need to be improved.</a:t>
            </a:r>
          </a:p>
          <a:p>
            <a:pPr marL="0" algn="l" rtl="0" fontAlgn="base">
              <a:spcBef>
                <a:spcPts val="0"/>
              </a:spcBef>
              <a:spcAft>
                <a:spcPts val="1200"/>
              </a:spcAft>
              <a:buFont typeface="+mj-lt"/>
              <a:buAutoNum type="arabicPeriod" startAt="2"/>
            </a:pPr>
            <a:r>
              <a:rPr lang="en-US" b="1" i="0">
                <a:solidFill>
                  <a:srgbClr val="002246"/>
                </a:solidFill>
                <a:effectLst/>
                <a:latin typeface="SofiaPro"/>
              </a:rPr>
              <a:t>Sales Analysis</a:t>
            </a:r>
            <a:endParaRPr lang="en-US" b="0" i="0">
              <a:solidFill>
                <a:srgbClr val="002246"/>
              </a:solidFill>
              <a:effectLst/>
              <a:latin typeface="SofiaPro"/>
            </a:endParaRPr>
          </a:p>
          <a:p>
            <a:pPr marL="0" algn="l" rtl="0"/>
            <a:r>
              <a:rPr lang="en-US" b="0" i="0">
                <a:solidFill>
                  <a:srgbClr val="002246"/>
                </a:solidFill>
                <a:effectLst/>
                <a:latin typeface="SofiaPro"/>
              </a:rPr>
              <a:t>This analysis aims to answer the question of the sales trends of product. The result of this can help us measure the effectiveness of each sales strategy the business applies and what modifications are needed to gain more sales.</a:t>
            </a:r>
            <a:br>
              <a:rPr lang="en-US" b="0" i="0">
                <a:solidFill>
                  <a:srgbClr val="002246"/>
                </a:solidFill>
                <a:effectLst/>
                <a:latin typeface="SofiaPro"/>
              </a:rPr>
            </a:br>
            <a:br>
              <a:rPr lang="en-US" b="0" i="0">
                <a:solidFill>
                  <a:srgbClr val="002246"/>
                </a:solidFill>
                <a:effectLst/>
                <a:latin typeface="SofiaPro"/>
              </a:rPr>
            </a:br>
            <a:endParaRPr lang="en-US" b="0" i="0">
              <a:solidFill>
                <a:srgbClr val="002246"/>
              </a:solidFill>
              <a:effectLst/>
              <a:latin typeface="SofiaPro"/>
            </a:endParaRPr>
          </a:p>
          <a:p>
            <a:pPr marL="0" algn="l" rtl="0" fontAlgn="base">
              <a:spcBef>
                <a:spcPts val="0"/>
              </a:spcBef>
              <a:spcAft>
                <a:spcPts val="1200"/>
              </a:spcAft>
              <a:buFont typeface="+mj-lt"/>
              <a:buAutoNum type="arabicPeriod" startAt="3"/>
            </a:pPr>
            <a:r>
              <a:rPr lang="en-US" b="1" i="0">
                <a:solidFill>
                  <a:srgbClr val="002246"/>
                </a:solidFill>
                <a:effectLst/>
                <a:latin typeface="SofiaPro"/>
              </a:rPr>
              <a:t>Customer Analysis</a:t>
            </a:r>
            <a:endParaRPr lang="en-US" b="0" i="0">
              <a:solidFill>
                <a:srgbClr val="002246"/>
              </a:solidFill>
              <a:effectLst/>
              <a:latin typeface="SofiaPro"/>
            </a:endParaRPr>
          </a:p>
          <a:p>
            <a:pPr marL="0" algn="l" rtl="0">
              <a:spcBef>
                <a:spcPts val="0"/>
              </a:spcBef>
              <a:spcAft>
                <a:spcPts val="1200"/>
              </a:spcAft>
            </a:pPr>
            <a:r>
              <a:rPr lang="en-US" b="0" i="0">
                <a:solidFill>
                  <a:srgbClr val="002246"/>
                </a:solidFill>
                <a:effectLst/>
                <a:latin typeface="SofiaPro"/>
              </a:rPr>
              <a:t>This analysis aims to uncover the different customer segments, purchase trends and the profitability of each customer segment.</a:t>
            </a:r>
          </a:p>
        </p:txBody>
      </p:sp>
    </p:spTree>
    <p:extLst>
      <p:ext uri="{BB962C8B-B14F-4D97-AF65-F5344CB8AC3E}">
        <p14:creationId xmlns:p14="http://schemas.microsoft.com/office/powerpoint/2010/main" val="25399807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0BDB255-2BC3-6C66-90AC-B28BCA584FD7}"/>
              </a:ext>
            </a:extLst>
          </p:cNvPr>
          <p:cNvSpPr txBox="1"/>
          <p:nvPr/>
        </p:nvSpPr>
        <p:spPr>
          <a:xfrm>
            <a:off x="774346" y="441894"/>
            <a:ext cx="11090275" cy="3016210"/>
          </a:xfrm>
          <a:prstGeom prst="rect">
            <a:avLst/>
          </a:prstGeom>
          <a:noFill/>
        </p:spPr>
        <p:txBody>
          <a:bodyPr wrap="square" rtlCol="0">
            <a:spAutoFit/>
          </a:bodyPr>
          <a:lstStyle/>
          <a:p>
            <a:pPr algn="l" rtl="0">
              <a:spcBef>
                <a:spcPts val="0"/>
              </a:spcBef>
              <a:spcAft>
                <a:spcPts val="1200"/>
              </a:spcAft>
            </a:pPr>
            <a:br>
              <a:rPr lang="en-US" b="0" i="0" dirty="0">
                <a:solidFill>
                  <a:srgbClr val="002246"/>
                </a:solidFill>
                <a:effectLst/>
                <a:latin typeface="SofiaPro"/>
              </a:rPr>
            </a:br>
            <a:r>
              <a:rPr lang="en-US" b="1" i="0" dirty="0">
                <a:solidFill>
                  <a:srgbClr val="002246"/>
                </a:solidFill>
                <a:effectLst/>
                <a:latin typeface="inherit"/>
              </a:rPr>
              <a:t>Approach Used</a:t>
            </a:r>
            <a:endParaRPr lang="en-US" b="0" i="0" dirty="0">
              <a:solidFill>
                <a:srgbClr val="002246"/>
              </a:solidFill>
              <a:effectLst/>
              <a:latin typeface="SofiaPro"/>
            </a:endParaRPr>
          </a:p>
          <a:p>
            <a:pPr algn="l" rtl="0" fontAlgn="base">
              <a:spcBef>
                <a:spcPts val="0"/>
              </a:spcBef>
              <a:spcAft>
                <a:spcPts val="0"/>
              </a:spcAft>
              <a:buFont typeface="+mj-lt"/>
              <a:buAutoNum type="arabicPeriod"/>
            </a:pPr>
            <a:r>
              <a:rPr lang="en-US" b="1" i="0" dirty="0">
                <a:solidFill>
                  <a:srgbClr val="002246"/>
                </a:solidFill>
                <a:effectLst/>
                <a:latin typeface="SofiaPro"/>
              </a:rPr>
              <a:t>Data Wrangling:</a:t>
            </a:r>
            <a:r>
              <a:rPr lang="en-US" b="0" i="0" dirty="0">
                <a:solidFill>
                  <a:srgbClr val="002246"/>
                </a:solidFill>
                <a:effectLst/>
                <a:latin typeface="SofiaPro"/>
              </a:rPr>
              <a:t> This is the first step where inspection of data is done to make sure NULL values and missing values are detected and data replacement methods are used to replace missing or NULL values.</a:t>
            </a:r>
          </a:p>
          <a:p>
            <a:pPr algn="l" rtl="0" fontAlgn="base">
              <a:spcBef>
                <a:spcPts val="0"/>
              </a:spcBef>
              <a:spcAft>
                <a:spcPts val="0"/>
              </a:spcAft>
              <a:buFont typeface="+mj-lt"/>
              <a:buAutoNum type="arabicPeriod"/>
            </a:pPr>
            <a:br>
              <a:rPr lang="en-US" b="0" i="0" dirty="0">
                <a:solidFill>
                  <a:srgbClr val="002246"/>
                </a:solidFill>
                <a:effectLst/>
                <a:latin typeface="SofiaPro"/>
              </a:rPr>
            </a:br>
            <a:r>
              <a:rPr lang="en-US" b="0" i="0" dirty="0">
                <a:solidFill>
                  <a:srgbClr val="002246"/>
                </a:solidFill>
                <a:effectLst/>
                <a:latin typeface="SofiaPro"/>
              </a:rPr>
              <a:t>1.1          Build a database</a:t>
            </a:r>
          </a:p>
          <a:p>
            <a:pPr algn="l" rtl="0" fontAlgn="base">
              <a:spcBef>
                <a:spcPts val="0"/>
              </a:spcBef>
              <a:spcAft>
                <a:spcPts val="0"/>
              </a:spcAft>
              <a:buFont typeface="+mj-lt"/>
              <a:buAutoNum type="arabicPeriod"/>
            </a:pPr>
            <a:r>
              <a:rPr lang="en-US" b="0" i="0" dirty="0">
                <a:solidFill>
                  <a:srgbClr val="002246"/>
                </a:solidFill>
                <a:effectLst/>
                <a:latin typeface="SofiaPro"/>
              </a:rPr>
              <a:t>1.2          Create a table and insert the data.</a:t>
            </a:r>
          </a:p>
          <a:p>
            <a:pPr algn="l" rtl="0" fontAlgn="base">
              <a:spcBef>
                <a:spcPts val="0"/>
              </a:spcBef>
              <a:spcAft>
                <a:spcPts val="0"/>
              </a:spcAft>
              <a:buFont typeface="+mj-lt"/>
              <a:buAutoNum type="arabicPeriod"/>
            </a:pPr>
            <a:r>
              <a:rPr lang="en-US" b="0" i="0" dirty="0">
                <a:solidFill>
                  <a:srgbClr val="002246"/>
                </a:solidFill>
                <a:effectLst/>
                <a:latin typeface="SofiaPro"/>
              </a:rPr>
              <a:t>1.3          Select columns with null values in them. There are no null values in our database as in creating the tables, we set NOT  NULL for each field, hence null values are filtered out.</a:t>
            </a:r>
          </a:p>
          <a:p>
            <a:endParaRPr lang="en-IN" dirty="0"/>
          </a:p>
        </p:txBody>
      </p:sp>
      <p:sp>
        <p:nvSpPr>
          <p:cNvPr id="3" name="TextBox 2">
            <a:extLst>
              <a:ext uri="{FF2B5EF4-FFF2-40B4-BE49-F238E27FC236}">
                <a16:creationId xmlns:a16="http://schemas.microsoft.com/office/drawing/2014/main" id="{8FC91A1F-F1D1-F251-B465-1409CDB2C8DA}"/>
              </a:ext>
            </a:extLst>
          </p:cNvPr>
          <p:cNvSpPr txBox="1"/>
          <p:nvPr/>
        </p:nvSpPr>
        <p:spPr>
          <a:xfrm>
            <a:off x="684035" y="3194756"/>
            <a:ext cx="11180586" cy="3693319"/>
          </a:xfrm>
          <a:prstGeom prst="rect">
            <a:avLst/>
          </a:prstGeom>
          <a:noFill/>
        </p:spPr>
        <p:txBody>
          <a:bodyPr wrap="square" rtlCol="0">
            <a:spAutoFit/>
          </a:bodyPr>
          <a:lstStyle/>
          <a:p>
            <a:pPr algn="l" rtl="0" fontAlgn="base">
              <a:spcBef>
                <a:spcPts val="0"/>
              </a:spcBef>
              <a:spcAft>
                <a:spcPts val="0"/>
              </a:spcAft>
              <a:buFont typeface="+mj-lt"/>
              <a:buAutoNum type="arabicPeriod" startAt="2"/>
            </a:pPr>
            <a:r>
              <a:rPr lang="en-US" b="1" i="0" dirty="0">
                <a:solidFill>
                  <a:srgbClr val="002246"/>
                </a:solidFill>
                <a:effectLst/>
                <a:latin typeface="SofiaPro"/>
              </a:rPr>
              <a:t>Feature Engineering:</a:t>
            </a:r>
            <a:r>
              <a:rPr lang="en-US" b="0" i="0" dirty="0">
                <a:solidFill>
                  <a:srgbClr val="002246"/>
                </a:solidFill>
                <a:effectLst/>
                <a:latin typeface="SofiaPro"/>
              </a:rPr>
              <a:t> This will help us generate some new columns from existing ones.</a:t>
            </a:r>
          </a:p>
          <a:p>
            <a:pPr algn="l" rtl="0" fontAlgn="base">
              <a:spcBef>
                <a:spcPts val="0"/>
              </a:spcBef>
              <a:spcAft>
                <a:spcPts val="0"/>
              </a:spcAft>
              <a:buFont typeface="+mj-lt"/>
              <a:buAutoNum type="arabicPeriod" startAt="2"/>
            </a:pPr>
            <a:br>
              <a:rPr lang="en-US" b="0" i="0" dirty="0">
                <a:solidFill>
                  <a:srgbClr val="002246"/>
                </a:solidFill>
                <a:effectLst/>
                <a:latin typeface="SofiaPro"/>
              </a:rPr>
            </a:br>
            <a:r>
              <a:rPr lang="en-US" b="0" i="0" dirty="0">
                <a:solidFill>
                  <a:srgbClr val="002246"/>
                </a:solidFill>
                <a:effectLst/>
                <a:latin typeface="SofiaPro"/>
              </a:rPr>
              <a:t>2.1           Add a new column named </a:t>
            </a:r>
            <a:r>
              <a:rPr lang="en-US" b="0" i="0" dirty="0" err="1">
                <a:solidFill>
                  <a:srgbClr val="002246"/>
                </a:solidFill>
                <a:effectLst/>
                <a:latin typeface="SofiaPro"/>
              </a:rPr>
              <a:t>timeofday</a:t>
            </a:r>
            <a:r>
              <a:rPr lang="en-US" b="0" i="0" dirty="0">
                <a:solidFill>
                  <a:srgbClr val="002246"/>
                </a:solidFill>
                <a:effectLst/>
                <a:latin typeface="SofiaPro"/>
              </a:rPr>
              <a:t> to give insight of sales in the Morning, Afternoon and Evening. This will help answer the question on which part of the day most sales are made.</a:t>
            </a:r>
          </a:p>
          <a:p>
            <a:pPr algn="l" rtl="0" fontAlgn="base">
              <a:spcBef>
                <a:spcPts val="0"/>
              </a:spcBef>
              <a:spcAft>
                <a:spcPts val="0"/>
              </a:spcAft>
              <a:buFont typeface="+mj-lt"/>
              <a:buAutoNum type="arabicPeriod" startAt="2"/>
            </a:pPr>
            <a:r>
              <a:rPr lang="en-US" b="0" i="0" dirty="0">
                <a:solidFill>
                  <a:srgbClr val="002246"/>
                </a:solidFill>
                <a:effectLst/>
                <a:latin typeface="SofiaPro"/>
              </a:rPr>
              <a:t>2.2          Add a new column named </a:t>
            </a:r>
            <a:r>
              <a:rPr lang="en-US" b="0" i="0" dirty="0" err="1">
                <a:solidFill>
                  <a:srgbClr val="002246"/>
                </a:solidFill>
                <a:effectLst/>
                <a:latin typeface="SofiaPro"/>
              </a:rPr>
              <a:t>dayname</a:t>
            </a:r>
            <a:r>
              <a:rPr lang="en-US" b="0" i="0" dirty="0">
                <a:solidFill>
                  <a:srgbClr val="002246"/>
                </a:solidFill>
                <a:effectLst/>
                <a:latin typeface="SofiaPro"/>
              </a:rPr>
              <a:t> that contains the extracted days of the week on which the given transaction took place (Mon, Tue, Wed, </a:t>
            </a:r>
            <a:r>
              <a:rPr lang="en-US" b="0" i="0" dirty="0" err="1">
                <a:solidFill>
                  <a:srgbClr val="002246"/>
                </a:solidFill>
                <a:effectLst/>
                <a:latin typeface="SofiaPro"/>
              </a:rPr>
              <a:t>Thur</a:t>
            </a:r>
            <a:r>
              <a:rPr lang="en-US" b="0" i="0" dirty="0">
                <a:solidFill>
                  <a:srgbClr val="002246"/>
                </a:solidFill>
                <a:effectLst/>
                <a:latin typeface="SofiaPro"/>
              </a:rPr>
              <a:t>, Fri). This will help answer the question on which week of the day each branch is busiest.</a:t>
            </a:r>
          </a:p>
          <a:p>
            <a:pPr algn="l" rtl="0" fontAlgn="base">
              <a:spcBef>
                <a:spcPts val="0"/>
              </a:spcBef>
              <a:spcAft>
                <a:spcPts val="0"/>
              </a:spcAft>
              <a:buFont typeface="+mj-lt"/>
              <a:buAutoNum type="arabicPeriod" startAt="2"/>
            </a:pPr>
            <a:r>
              <a:rPr lang="en-US" b="0" i="0" dirty="0">
                <a:solidFill>
                  <a:srgbClr val="002246"/>
                </a:solidFill>
                <a:effectLst/>
                <a:latin typeface="SofiaPro"/>
              </a:rPr>
              <a:t>2.3        Add a new column named </a:t>
            </a:r>
            <a:r>
              <a:rPr lang="en-US" b="0" i="0" dirty="0" err="1">
                <a:solidFill>
                  <a:srgbClr val="002246"/>
                </a:solidFill>
                <a:effectLst/>
                <a:latin typeface="SofiaPro"/>
              </a:rPr>
              <a:t>monthname</a:t>
            </a:r>
            <a:r>
              <a:rPr lang="en-US" b="0" i="0" dirty="0">
                <a:solidFill>
                  <a:srgbClr val="002246"/>
                </a:solidFill>
                <a:effectLst/>
                <a:latin typeface="SofiaPro"/>
              </a:rPr>
              <a:t> that contains the extracted months of the year on which the given transaction took place (Jan, Feb, Mar). Help determine which month of the year has the most sales and profit.</a:t>
            </a:r>
            <a:br>
              <a:rPr lang="en-US" b="0" i="0" dirty="0">
                <a:solidFill>
                  <a:srgbClr val="002246"/>
                </a:solidFill>
                <a:effectLst/>
                <a:latin typeface="SofiaPro"/>
              </a:rPr>
            </a:br>
            <a:br>
              <a:rPr lang="en-US" b="0" i="0" dirty="0">
                <a:solidFill>
                  <a:srgbClr val="002246"/>
                </a:solidFill>
                <a:effectLst/>
                <a:latin typeface="SofiaPro"/>
              </a:rPr>
            </a:br>
            <a:r>
              <a:rPr lang="en-US" b="0" i="0" dirty="0">
                <a:solidFill>
                  <a:srgbClr val="002246"/>
                </a:solidFill>
                <a:effectLst/>
                <a:latin typeface="SofiaPro"/>
              </a:rPr>
              <a:t>3. </a:t>
            </a:r>
            <a:r>
              <a:rPr lang="en-US" b="1" i="0" dirty="0">
                <a:solidFill>
                  <a:srgbClr val="002246"/>
                </a:solidFill>
                <a:effectLst/>
                <a:latin typeface="SofiaPro"/>
              </a:rPr>
              <a:t>Exploratory Data Analysis (EDA):</a:t>
            </a:r>
            <a:r>
              <a:rPr lang="en-US" b="0" i="0" dirty="0">
                <a:solidFill>
                  <a:srgbClr val="002246"/>
                </a:solidFill>
                <a:effectLst/>
                <a:latin typeface="SofiaPro"/>
              </a:rPr>
              <a:t> Exploratory data analysis is done to answer the listed questions and aims of this project.</a:t>
            </a:r>
          </a:p>
          <a:p>
            <a:endParaRPr lang="en-IN" dirty="0"/>
          </a:p>
        </p:txBody>
      </p:sp>
    </p:spTree>
    <p:extLst>
      <p:ext uri="{BB962C8B-B14F-4D97-AF65-F5344CB8AC3E}">
        <p14:creationId xmlns:p14="http://schemas.microsoft.com/office/powerpoint/2010/main" val="28538023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2A77182-3466-CB3A-FA4F-070E4868D867}"/>
              </a:ext>
            </a:extLst>
          </p:cNvPr>
          <p:cNvSpPr txBox="1"/>
          <p:nvPr/>
        </p:nvSpPr>
        <p:spPr>
          <a:xfrm>
            <a:off x="767644" y="925689"/>
            <a:ext cx="11356623" cy="6340197"/>
          </a:xfrm>
          <a:prstGeom prst="rect">
            <a:avLst/>
          </a:prstGeom>
          <a:noFill/>
        </p:spPr>
        <p:txBody>
          <a:bodyPr wrap="square" rtlCol="0">
            <a:spAutoFit/>
          </a:bodyPr>
          <a:lstStyle/>
          <a:p>
            <a:pPr algn="l">
              <a:spcBef>
                <a:spcPts val="0"/>
              </a:spcBef>
              <a:spcAft>
                <a:spcPts val="1200"/>
              </a:spcAft>
            </a:pPr>
            <a:r>
              <a:rPr lang="en-US" b="1" i="0" dirty="0">
                <a:solidFill>
                  <a:srgbClr val="002246"/>
                </a:solidFill>
                <a:effectLst/>
                <a:latin typeface="SofiaPro"/>
              </a:rPr>
              <a:t>Business Questions To Answer:</a:t>
            </a:r>
            <a:endParaRPr lang="en-US" b="0" i="0" dirty="0">
              <a:solidFill>
                <a:srgbClr val="002246"/>
              </a:solidFill>
              <a:effectLst/>
              <a:latin typeface="SofiaPro"/>
            </a:endParaRPr>
          </a:p>
          <a:p>
            <a:pPr algn="l" rtl="0" fontAlgn="base">
              <a:spcBef>
                <a:spcPts val="0"/>
              </a:spcBef>
              <a:spcAft>
                <a:spcPts val="0"/>
              </a:spcAft>
              <a:buFont typeface="+mj-lt"/>
              <a:buAutoNum type="arabicPeriod"/>
            </a:pPr>
            <a:r>
              <a:rPr lang="en-US" sz="1800" b="0" i="0" u="none" strike="noStrike" dirty="0">
                <a:solidFill>
                  <a:srgbClr val="374151"/>
                </a:solidFill>
                <a:effectLst/>
                <a:latin typeface="Roboto" panose="020F0502020204030204" pitchFamily="2" charset="0"/>
              </a:rPr>
              <a:t>What is the count of distinct cities in the dataset?</a:t>
            </a:r>
          </a:p>
          <a:p>
            <a:pPr algn="l" rtl="0" fontAlgn="base">
              <a:spcBef>
                <a:spcPts val="0"/>
              </a:spcBef>
              <a:spcAft>
                <a:spcPts val="0"/>
              </a:spcAft>
              <a:buFont typeface="+mj-lt"/>
              <a:buAutoNum type="arabicPeriod"/>
            </a:pPr>
            <a:r>
              <a:rPr lang="en-US" sz="1800" b="0" i="0" u="none" strike="noStrike" dirty="0">
                <a:solidFill>
                  <a:srgbClr val="374151"/>
                </a:solidFill>
                <a:effectLst/>
                <a:latin typeface="Roboto" panose="020F0502020204030204" pitchFamily="2" charset="0"/>
              </a:rPr>
              <a:t>For each branch, what is the corresponding city?</a:t>
            </a:r>
          </a:p>
          <a:p>
            <a:pPr algn="l" rtl="0" fontAlgn="base">
              <a:spcBef>
                <a:spcPts val="0"/>
              </a:spcBef>
              <a:spcAft>
                <a:spcPts val="0"/>
              </a:spcAft>
              <a:buFont typeface="+mj-lt"/>
              <a:buAutoNum type="arabicPeriod"/>
            </a:pPr>
            <a:r>
              <a:rPr lang="en-US" sz="1800" b="0" i="0" u="none" strike="noStrike" dirty="0">
                <a:solidFill>
                  <a:srgbClr val="374151"/>
                </a:solidFill>
                <a:effectLst/>
                <a:latin typeface="Roboto" panose="020F0502020204030204" pitchFamily="2" charset="0"/>
              </a:rPr>
              <a:t>What is the count of distinct product lines in the dataset?</a:t>
            </a:r>
          </a:p>
          <a:p>
            <a:pPr algn="l" rtl="0" fontAlgn="base">
              <a:spcBef>
                <a:spcPts val="0"/>
              </a:spcBef>
              <a:spcAft>
                <a:spcPts val="0"/>
              </a:spcAft>
              <a:buFont typeface="+mj-lt"/>
              <a:buAutoNum type="arabicPeriod"/>
            </a:pPr>
            <a:r>
              <a:rPr lang="en-US" sz="1800" b="0" i="0" u="none" strike="noStrike" dirty="0">
                <a:solidFill>
                  <a:srgbClr val="374151"/>
                </a:solidFill>
                <a:effectLst/>
                <a:latin typeface="Roboto" panose="020F0502020204030204" pitchFamily="2" charset="0"/>
              </a:rPr>
              <a:t>Which payment method occurs most frequently?</a:t>
            </a:r>
          </a:p>
          <a:p>
            <a:pPr algn="l" rtl="0" fontAlgn="base">
              <a:spcBef>
                <a:spcPts val="0"/>
              </a:spcBef>
              <a:spcAft>
                <a:spcPts val="0"/>
              </a:spcAft>
              <a:buFont typeface="+mj-lt"/>
              <a:buAutoNum type="arabicPeriod"/>
            </a:pPr>
            <a:r>
              <a:rPr lang="en-US" sz="1800" b="0" i="0" u="none" strike="noStrike" dirty="0">
                <a:solidFill>
                  <a:srgbClr val="374151"/>
                </a:solidFill>
                <a:effectLst/>
                <a:latin typeface="Roboto" panose="020F0502020204030204" pitchFamily="2" charset="0"/>
              </a:rPr>
              <a:t>Which product line has the highest sales?</a:t>
            </a:r>
          </a:p>
          <a:p>
            <a:pPr algn="l" rtl="0" fontAlgn="base">
              <a:spcBef>
                <a:spcPts val="0"/>
              </a:spcBef>
              <a:spcAft>
                <a:spcPts val="0"/>
              </a:spcAft>
              <a:buFont typeface="+mj-lt"/>
              <a:buAutoNum type="arabicPeriod"/>
            </a:pPr>
            <a:r>
              <a:rPr lang="en-US" sz="1800" b="0" i="0" u="none" strike="noStrike" dirty="0">
                <a:solidFill>
                  <a:srgbClr val="374151"/>
                </a:solidFill>
                <a:effectLst/>
                <a:latin typeface="Roboto" panose="020F0502020204030204" pitchFamily="2" charset="0"/>
              </a:rPr>
              <a:t>How much revenue is generated each month?</a:t>
            </a:r>
          </a:p>
          <a:p>
            <a:pPr algn="l" rtl="0" fontAlgn="base">
              <a:spcBef>
                <a:spcPts val="0"/>
              </a:spcBef>
              <a:spcAft>
                <a:spcPts val="0"/>
              </a:spcAft>
              <a:buFont typeface="+mj-lt"/>
              <a:buAutoNum type="arabicPeriod"/>
            </a:pPr>
            <a:r>
              <a:rPr lang="en-US" sz="1800" b="0" i="0" u="none" strike="noStrike" dirty="0">
                <a:solidFill>
                  <a:srgbClr val="374151"/>
                </a:solidFill>
                <a:effectLst/>
                <a:latin typeface="Roboto" panose="020F0502020204030204" pitchFamily="2" charset="0"/>
              </a:rPr>
              <a:t>In which month did the cost of goods sold reach its peak?</a:t>
            </a:r>
          </a:p>
          <a:p>
            <a:pPr algn="l" rtl="0" fontAlgn="base">
              <a:spcBef>
                <a:spcPts val="0"/>
              </a:spcBef>
              <a:spcAft>
                <a:spcPts val="0"/>
              </a:spcAft>
              <a:buFont typeface="+mj-lt"/>
              <a:buAutoNum type="arabicPeriod"/>
            </a:pPr>
            <a:r>
              <a:rPr lang="en-US" sz="1800" b="0" i="0" u="none" strike="noStrike" dirty="0">
                <a:solidFill>
                  <a:srgbClr val="374151"/>
                </a:solidFill>
                <a:effectLst/>
                <a:latin typeface="Roboto" panose="020F0502020204030204" pitchFamily="2" charset="0"/>
              </a:rPr>
              <a:t>Which product line generated the highest revenue?</a:t>
            </a:r>
          </a:p>
          <a:p>
            <a:pPr algn="l" rtl="0" fontAlgn="base">
              <a:spcBef>
                <a:spcPts val="0"/>
              </a:spcBef>
              <a:spcAft>
                <a:spcPts val="0"/>
              </a:spcAft>
              <a:buFont typeface="+mj-lt"/>
              <a:buAutoNum type="arabicPeriod"/>
            </a:pPr>
            <a:r>
              <a:rPr lang="en-US" sz="1800" b="0" i="0" u="none" strike="noStrike" dirty="0">
                <a:solidFill>
                  <a:srgbClr val="374151"/>
                </a:solidFill>
                <a:effectLst/>
                <a:latin typeface="Roboto" panose="020F0502020204030204" pitchFamily="2" charset="0"/>
              </a:rPr>
              <a:t>In which city was the highest revenue recorded?</a:t>
            </a:r>
          </a:p>
          <a:p>
            <a:pPr algn="l" rtl="0" fontAlgn="base">
              <a:spcBef>
                <a:spcPts val="0"/>
              </a:spcBef>
              <a:spcAft>
                <a:spcPts val="0"/>
              </a:spcAft>
              <a:buFont typeface="+mj-lt"/>
              <a:buAutoNum type="arabicPeriod"/>
            </a:pPr>
            <a:r>
              <a:rPr lang="en-US" sz="1800" b="0" i="0" u="none" strike="noStrike" dirty="0">
                <a:solidFill>
                  <a:srgbClr val="374151"/>
                </a:solidFill>
                <a:effectLst/>
                <a:latin typeface="Roboto" panose="020F0502020204030204" pitchFamily="2" charset="0"/>
              </a:rPr>
              <a:t>Which product line incurred the highest Value Added Tax?</a:t>
            </a:r>
          </a:p>
          <a:p>
            <a:pPr algn="l" rtl="0" fontAlgn="base">
              <a:spcBef>
                <a:spcPts val="0"/>
              </a:spcBef>
              <a:spcAft>
                <a:spcPts val="0"/>
              </a:spcAft>
              <a:buFont typeface="+mj-lt"/>
              <a:buAutoNum type="arabicPeriod"/>
            </a:pPr>
            <a:r>
              <a:rPr lang="en-US" sz="1800" b="0" i="0" u="none" strike="noStrike" dirty="0">
                <a:solidFill>
                  <a:srgbClr val="374151"/>
                </a:solidFill>
                <a:effectLst/>
                <a:latin typeface="Roboto" panose="02000000000000000000" pitchFamily="2" charset="0"/>
              </a:rPr>
              <a:t>For each product line, add a column indicating "Good" if its sales are above average, otherwise "Bad."</a:t>
            </a:r>
          </a:p>
          <a:p>
            <a:pPr algn="l" rtl="0" fontAlgn="base">
              <a:spcBef>
                <a:spcPts val="0"/>
              </a:spcBef>
              <a:spcAft>
                <a:spcPts val="0"/>
              </a:spcAft>
              <a:buFont typeface="+mj-lt"/>
              <a:buAutoNum type="arabicPeriod"/>
            </a:pPr>
            <a:r>
              <a:rPr lang="en-US" sz="1800" b="0" i="0" u="none" strike="noStrike" dirty="0">
                <a:solidFill>
                  <a:srgbClr val="374151"/>
                </a:solidFill>
                <a:effectLst/>
                <a:latin typeface="Roboto" panose="02000000000000000000" pitchFamily="2" charset="0"/>
              </a:rPr>
              <a:t>Identify the branch that exceeded the average number of products sold.</a:t>
            </a:r>
          </a:p>
          <a:p>
            <a:pPr algn="l" rtl="0" fontAlgn="base">
              <a:spcBef>
                <a:spcPts val="0"/>
              </a:spcBef>
              <a:spcAft>
                <a:spcPts val="0"/>
              </a:spcAft>
              <a:buFont typeface="+mj-lt"/>
              <a:buAutoNum type="arabicPeriod"/>
            </a:pPr>
            <a:r>
              <a:rPr lang="en-US" sz="1800" b="0" i="0" u="none" strike="noStrike" dirty="0">
                <a:solidFill>
                  <a:srgbClr val="374151"/>
                </a:solidFill>
                <a:effectLst/>
                <a:latin typeface="Roboto" panose="02000000000000000000" pitchFamily="2" charset="0"/>
              </a:rPr>
              <a:t>Which product line is most frequently associated with each gender?</a:t>
            </a:r>
          </a:p>
          <a:p>
            <a:pPr algn="l" rtl="0" fontAlgn="base">
              <a:spcBef>
                <a:spcPts val="0"/>
              </a:spcBef>
              <a:spcAft>
                <a:spcPts val="0"/>
              </a:spcAft>
              <a:buFont typeface="+mj-lt"/>
              <a:buAutoNum type="arabicPeriod"/>
            </a:pPr>
            <a:r>
              <a:rPr lang="en-US" sz="1800" b="0" i="0" u="none" strike="noStrike" dirty="0">
                <a:solidFill>
                  <a:srgbClr val="374151"/>
                </a:solidFill>
                <a:effectLst/>
                <a:latin typeface="Roboto" panose="02000000000000000000" pitchFamily="2" charset="0"/>
              </a:rPr>
              <a:t>Calculate the average rating for each product line.</a:t>
            </a:r>
          </a:p>
          <a:p>
            <a:pPr algn="l" rtl="0" fontAlgn="base">
              <a:spcBef>
                <a:spcPts val="0"/>
              </a:spcBef>
              <a:spcAft>
                <a:spcPts val="0"/>
              </a:spcAft>
              <a:buFont typeface="+mj-lt"/>
              <a:buAutoNum type="arabicPeriod"/>
            </a:pPr>
            <a:r>
              <a:rPr lang="en-US" sz="1800" b="0" i="0" u="none" strike="noStrike" dirty="0">
                <a:solidFill>
                  <a:srgbClr val="374151"/>
                </a:solidFill>
                <a:effectLst/>
                <a:latin typeface="Roboto" panose="02000000000000000000" pitchFamily="2" charset="0"/>
              </a:rPr>
              <a:t>Count the sales occurrences for each time of day on every weekday.</a:t>
            </a:r>
          </a:p>
          <a:p>
            <a:pPr algn="l" rtl="0" fontAlgn="base">
              <a:spcBef>
                <a:spcPts val="0"/>
              </a:spcBef>
              <a:spcAft>
                <a:spcPts val="0"/>
              </a:spcAft>
              <a:buFont typeface="+mj-lt"/>
              <a:buAutoNum type="arabicPeriod"/>
            </a:pPr>
            <a:r>
              <a:rPr lang="en-US" sz="1800" b="0" i="0" u="none" strike="noStrike" dirty="0">
                <a:solidFill>
                  <a:srgbClr val="374151"/>
                </a:solidFill>
                <a:effectLst/>
                <a:latin typeface="Roboto" panose="02000000000000000000" pitchFamily="2" charset="0"/>
              </a:rPr>
              <a:t>Identify the customer type contributing the highest revenue.</a:t>
            </a:r>
          </a:p>
          <a:p>
            <a:pPr algn="l" rtl="0" fontAlgn="base">
              <a:spcBef>
                <a:spcPts val="0"/>
              </a:spcBef>
              <a:spcAft>
                <a:spcPts val="0"/>
              </a:spcAft>
              <a:buFont typeface="+mj-lt"/>
              <a:buAutoNum type="arabicPeriod"/>
            </a:pPr>
            <a:r>
              <a:rPr lang="en-US" sz="1800" b="0" i="0" u="none" strike="noStrike" dirty="0">
                <a:solidFill>
                  <a:srgbClr val="374151"/>
                </a:solidFill>
                <a:effectLst/>
                <a:latin typeface="Roboto" panose="02000000000000000000" pitchFamily="2" charset="0"/>
              </a:rPr>
              <a:t>Determine the city with the highest VAT percentage.</a:t>
            </a:r>
          </a:p>
          <a:p>
            <a:pPr algn="l" rtl="0" fontAlgn="base">
              <a:spcBef>
                <a:spcPts val="0"/>
              </a:spcBef>
              <a:spcAft>
                <a:spcPts val="0"/>
              </a:spcAft>
              <a:buFont typeface="+mj-lt"/>
              <a:buAutoNum type="arabicPeriod"/>
            </a:pPr>
            <a:r>
              <a:rPr lang="en-US" sz="1800" b="0" i="0" u="none" strike="noStrike" dirty="0">
                <a:solidFill>
                  <a:srgbClr val="374151"/>
                </a:solidFill>
                <a:effectLst/>
                <a:latin typeface="Roboto" panose="02000000000000000000" pitchFamily="2" charset="0"/>
              </a:rPr>
              <a:t>Identify the customer type with the highest VAT payments.</a:t>
            </a:r>
          </a:p>
          <a:p>
            <a:pPr algn="l" rtl="0" fontAlgn="base">
              <a:spcBef>
                <a:spcPts val="0"/>
              </a:spcBef>
              <a:spcAft>
                <a:spcPts val="0"/>
              </a:spcAft>
              <a:buFont typeface="+mj-lt"/>
              <a:buAutoNum type="arabicPeriod"/>
            </a:pPr>
            <a:r>
              <a:rPr lang="en-US" sz="1800" b="0" i="0" u="none" strike="noStrike" dirty="0">
                <a:solidFill>
                  <a:srgbClr val="374151"/>
                </a:solidFill>
                <a:effectLst/>
                <a:latin typeface="Roboto" panose="02000000000000000000" pitchFamily="2" charset="0"/>
              </a:rPr>
              <a:t>What is the count of distinct customer types in the dataset?</a:t>
            </a:r>
          </a:p>
          <a:p>
            <a:pPr algn="l" rtl="0" fontAlgn="base">
              <a:spcBef>
                <a:spcPts val="0"/>
              </a:spcBef>
              <a:spcAft>
                <a:spcPts val="0"/>
              </a:spcAft>
              <a:buFont typeface="+mj-lt"/>
              <a:buAutoNum type="arabicPeriod"/>
            </a:pPr>
            <a:endParaRPr lang="en-US" sz="1800" b="0" i="0" u="none" strike="noStrike" dirty="0">
              <a:solidFill>
                <a:srgbClr val="374151"/>
              </a:solidFill>
              <a:effectLst/>
              <a:latin typeface="Roboto" panose="020F0502020204030204" pitchFamily="2" charset="0"/>
            </a:endParaRPr>
          </a:p>
          <a:p>
            <a:endParaRPr lang="en-IN" dirty="0"/>
          </a:p>
        </p:txBody>
      </p:sp>
    </p:spTree>
    <p:extLst>
      <p:ext uri="{BB962C8B-B14F-4D97-AF65-F5344CB8AC3E}">
        <p14:creationId xmlns:p14="http://schemas.microsoft.com/office/powerpoint/2010/main" val="7246607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30CDE4C-F75C-60E6-E42D-111A93E9E9B7}"/>
              </a:ext>
            </a:extLst>
          </p:cNvPr>
          <p:cNvSpPr txBox="1"/>
          <p:nvPr/>
        </p:nvSpPr>
        <p:spPr>
          <a:xfrm>
            <a:off x="1004711" y="1174044"/>
            <a:ext cx="9144000" cy="3139321"/>
          </a:xfrm>
          <a:prstGeom prst="rect">
            <a:avLst/>
          </a:prstGeom>
          <a:noFill/>
        </p:spPr>
        <p:txBody>
          <a:bodyPr wrap="square" rtlCol="0">
            <a:spAutoFit/>
          </a:bodyPr>
          <a:lstStyle/>
          <a:p>
            <a:pPr algn="l" rtl="0" fontAlgn="base">
              <a:spcBef>
                <a:spcPts val="0"/>
              </a:spcBef>
              <a:spcAft>
                <a:spcPts val="0"/>
              </a:spcAft>
            </a:pPr>
            <a:r>
              <a:rPr lang="en-US" sz="1800" b="0" i="0" u="none" strike="noStrike" dirty="0">
                <a:solidFill>
                  <a:srgbClr val="374151"/>
                </a:solidFill>
                <a:effectLst/>
                <a:latin typeface="Roboto" panose="02000000000000000000" pitchFamily="2" charset="0"/>
              </a:rPr>
              <a:t>20.What is the count of distinct payment methods in the dataset?</a:t>
            </a:r>
          </a:p>
          <a:p>
            <a:pPr algn="l" rtl="0" fontAlgn="base">
              <a:spcBef>
                <a:spcPts val="0"/>
              </a:spcBef>
              <a:spcAft>
                <a:spcPts val="0"/>
              </a:spcAft>
            </a:pPr>
            <a:r>
              <a:rPr lang="en-US" sz="1800" b="0" i="0" u="none" strike="noStrike" dirty="0">
                <a:solidFill>
                  <a:srgbClr val="374151"/>
                </a:solidFill>
                <a:effectLst/>
                <a:latin typeface="Roboto" panose="02000000000000000000" pitchFamily="2" charset="0"/>
              </a:rPr>
              <a:t>21.Which customer type occurs most frequently?</a:t>
            </a:r>
          </a:p>
          <a:p>
            <a:pPr algn="l" rtl="0" fontAlgn="base">
              <a:spcBef>
                <a:spcPts val="0"/>
              </a:spcBef>
              <a:spcAft>
                <a:spcPts val="0"/>
              </a:spcAft>
            </a:pPr>
            <a:r>
              <a:rPr lang="en-US" sz="1800" b="0" i="0" u="none" strike="noStrike" dirty="0">
                <a:solidFill>
                  <a:srgbClr val="374151"/>
                </a:solidFill>
                <a:effectLst/>
                <a:latin typeface="Roboto" panose="02000000000000000000" pitchFamily="2" charset="0"/>
              </a:rPr>
              <a:t>22.Identify the customer type with the highest purchase frequency.</a:t>
            </a:r>
          </a:p>
          <a:p>
            <a:pPr algn="l" rtl="0" fontAlgn="base">
              <a:spcBef>
                <a:spcPts val="0"/>
              </a:spcBef>
              <a:spcAft>
                <a:spcPts val="0"/>
              </a:spcAft>
            </a:pPr>
            <a:r>
              <a:rPr lang="en-US" sz="1800" b="0" i="0" u="none" strike="noStrike" dirty="0">
                <a:solidFill>
                  <a:srgbClr val="374151"/>
                </a:solidFill>
                <a:effectLst/>
                <a:latin typeface="Roboto" panose="02000000000000000000" pitchFamily="2" charset="0"/>
              </a:rPr>
              <a:t>23.Determine the predominant gender among customers.</a:t>
            </a:r>
          </a:p>
          <a:p>
            <a:pPr algn="l" rtl="0" fontAlgn="base">
              <a:spcBef>
                <a:spcPts val="0"/>
              </a:spcBef>
              <a:spcAft>
                <a:spcPts val="0"/>
              </a:spcAft>
            </a:pPr>
            <a:r>
              <a:rPr lang="en-US" sz="1800" b="0" i="0" u="none" strike="noStrike" dirty="0">
                <a:solidFill>
                  <a:srgbClr val="374151"/>
                </a:solidFill>
                <a:effectLst/>
                <a:latin typeface="Roboto" panose="02000000000000000000" pitchFamily="2" charset="0"/>
              </a:rPr>
              <a:t>24.Examine the distribution of genders within each branch.</a:t>
            </a:r>
          </a:p>
          <a:p>
            <a:pPr algn="l" rtl="0" fontAlgn="base">
              <a:spcBef>
                <a:spcPts val="0"/>
              </a:spcBef>
              <a:spcAft>
                <a:spcPts val="0"/>
              </a:spcAft>
            </a:pPr>
            <a:r>
              <a:rPr lang="en-US" sz="1800" b="0" i="0" u="none" strike="noStrike" dirty="0">
                <a:solidFill>
                  <a:srgbClr val="374151"/>
                </a:solidFill>
                <a:effectLst/>
                <a:latin typeface="Roboto" panose="02000000000000000000" pitchFamily="2" charset="0"/>
              </a:rPr>
              <a:t>25.Identify the time of day when customers provide the most ratings.</a:t>
            </a:r>
          </a:p>
          <a:p>
            <a:pPr algn="l" rtl="0" fontAlgn="base">
              <a:spcBef>
                <a:spcPts val="0"/>
              </a:spcBef>
              <a:spcAft>
                <a:spcPts val="0"/>
              </a:spcAft>
            </a:pPr>
            <a:r>
              <a:rPr lang="en-US" sz="1800" b="0" i="0" u="none" strike="noStrike" dirty="0">
                <a:solidFill>
                  <a:srgbClr val="374151"/>
                </a:solidFill>
                <a:effectLst/>
                <a:latin typeface="Roboto" panose="02000000000000000000" pitchFamily="2" charset="0"/>
              </a:rPr>
              <a:t>26.Determine the time of day with the highest customer ratings for each branch.</a:t>
            </a:r>
          </a:p>
          <a:p>
            <a:pPr algn="l" rtl="0" fontAlgn="base">
              <a:spcBef>
                <a:spcPts val="0"/>
              </a:spcBef>
              <a:spcAft>
                <a:spcPts val="0"/>
              </a:spcAft>
            </a:pPr>
            <a:r>
              <a:rPr lang="en-US" sz="1800" b="0" i="0" u="none" strike="noStrike" dirty="0">
                <a:solidFill>
                  <a:srgbClr val="374151"/>
                </a:solidFill>
                <a:effectLst/>
                <a:latin typeface="Roboto" panose="02000000000000000000" pitchFamily="2" charset="0"/>
              </a:rPr>
              <a:t>27.Identify the day of the week with the highest average ratings.</a:t>
            </a:r>
          </a:p>
          <a:p>
            <a:pPr algn="l" rtl="0" fontAlgn="base">
              <a:spcBef>
                <a:spcPts val="0"/>
              </a:spcBef>
              <a:spcAft>
                <a:spcPts val="0"/>
              </a:spcAft>
            </a:pPr>
            <a:r>
              <a:rPr lang="en-US" sz="1800" b="0" i="0" u="none" strike="noStrike" dirty="0">
                <a:solidFill>
                  <a:srgbClr val="374151"/>
                </a:solidFill>
                <a:effectLst/>
                <a:latin typeface="Roboto" panose="02000000000000000000" pitchFamily="2" charset="0"/>
              </a:rPr>
              <a:t>28.Determine the day of the week with the highest average ratings for each branch.</a:t>
            </a:r>
          </a:p>
          <a:p>
            <a:br>
              <a:rPr lang="en-US" dirty="0"/>
            </a:br>
            <a:endParaRPr lang="en-IN" dirty="0"/>
          </a:p>
        </p:txBody>
      </p:sp>
    </p:spTree>
    <p:extLst>
      <p:ext uri="{BB962C8B-B14F-4D97-AF65-F5344CB8AC3E}">
        <p14:creationId xmlns:p14="http://schemas.microsoft.com/office/powerpoint/2010/main" val="2246345812"/>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B15E28"/>
      </a:accent1>
      <a:accent2>
        <a:srgbClr val="B13228"/>
      </a:accent2>
      <a:accent3>
        <a:srgbClr val="8B7B56"/>
      </a:accent3>
      <a:accent4>
        <a:srgbClr val="E09C41"/>
      </a:accent4>
      <a:accent5>
        <a:srgbClr val="9EAE51"/>
      </a:accent5>
      <a:accent6>
        <a:srgbClr val="6E7355"/>
      </a:accent6>
      <a:hlink>
        <a:srgbClr val="D37A21"/>
      </a:hlink>
      <a:folHlink>
        <a:srgbClr val="CA8F55"/>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039A4B3-0617-4CFC-B614-27363ECC28AC}"/>
    </a:ext>
  </a:extLst>
</a:theme>
</file>

<file path=docProps/app.xml><?xml version="1.0" encoding="utf-8"?>
<Properties xmlns="http://schemas.openxmlformats.org/officeDocument/2006/extended-properties" xmlns:vt="http://schemas.openxmlformats.org/officeDocument/2006/docPropsVTypes">
  <Template>Organic</Template>
  <TotalTime>446</TotalTime>
  <Words>762</Words>
  <Application>Microsoft Office PowerPoint</Application>
  <PresentationFormat>Custom</PresentationFormat>
  <Paragraphs>50</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Garamond</vt:lpstr>
      <vt:lpstr>inherit</vt:lpstr>
      <vt:lpstr>Roboto</vt:lpstr>
      <vt:lpstr>SofiaPro</vt:lpstr>
      <vt:lpstr>Organic</vt:lpstr>
      <vt:lpstr>SQL Capstone Project</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 Capstone Project</dc:title>
  <dc:creator>sahin khatun</dc:creator>
  <cp:lastModifiedBy>sahin khatun</cp:lastModifiedBy>
  <cp:revision>1</cp:revision>
  <dcterms:created xsi:type="dcterms:W3CDTF">2024-04-03T06:27:29Z</dcterms:created>
  <dcterms:modified xsi:type="dcterms:W3CDTF">2024-04-03T13:53:52Z</dcterms:modified>
</cp:coreProperties>
</file>