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8" r:id="rId4"/>
    <p:sldId id="260" r:id="rId5"/>
    <p:sldId id="261" r:id="rId6"/>
    <p:sldId id="262" r:id="rId7"/>
    <p:sldId id="269" r:id="rId8"/>
    <p:sldId id="267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6904C-8063-42B8-B33D-9A15F9EFC182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1B1-59AE-49F9-9921-C8ECBB4B7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접속시</a:t>
            </a:r>
            <a:r>
              <a:rPr lang="ko-KR" altLang="en-US" dirty="0" smtClean="0"/>
              <a:t> 바로 로그인하세요 창이 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A1B1-59AE-49F9-9921-C8ECBB4B7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관리자 로그인 된 상태에서는 유기동물입양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접속 시 </a:t>
            </a:r>
            <a:r>
              <a:rPr lang="ko-KR" altLang="en-US" sz="1200" dirty="0" smtClean="0"/>
              <a:t>동물 등록</a:t>
            </a:r>
          </a:p>
          <a:p>
            <a:r>
              <a:rPr lang="ko-KR" altLang="en-US" dirty="0" smtClean="0"/>
              <a:t>버튼이 생김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A1B1-59AE-49F9-9921-C8ECBB4B767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접속시</a:t>
            </a:r>
            <a:r>
              <a:rPr lang="ko-KR" altLang="en-US" dirty="0" smtClean="0"/>
              <a:t> 바로 로그인하세요 창이 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A1B1-59AE-49F9-9921-C8ECBB4B767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글쓰기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로그인하세요 창이 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A1B1-59AE-49F9-9921-C8ECBB4B767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88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90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8"/>
          <p:cNvGrpSpPr/>
          <p:nvPr/>
        </p:nvGrpSpPr>
        <p:grpSpPr>
          <a:xfrm>
            <a:off x="1251970" y="1186484"/>
            <a:ext cx="6636259" cy="4477933"/>
            <a:chOff x="1669293" y="1186483"/>
            <a:chExt cx="8848345" cy="4477933"/>
          </a:xfrm>
        </p:grpSpPr>
        <p:sp>
          <p:nvSpPr>
            <p:cNvPr id="39" name="직사각형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9428" y="2075505"/>
            <a:ext cx="6509936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9428" y="3906267"/>
            <a:ext cx="6505070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4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1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6"/>
            <a:ext cx="2625897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32488" y="794719"/>
            <a:ext cx="4706276" cy="525709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4"/>
          <p:cNvGrpSpPr/>
          <p:nvPr/>
        </p:nvGrpSpPr>
        <p:grpSpPr>
          <a:xfrm flipH="1">
            <a:off x="0" y="0"/>
            <a:ext cx="9438086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1"/>
          <p:cNvGrpSpPr/>
          <p:nvPr/>
        </p:nvGrpSpPr>
        <p:grpSpPr>
          <a:xfrm>
            <a:off x="5789211" y="1699589"/>
            <a:ext cx="2755857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55578" y="2349925"/>
            <a:ext cx="2625896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2060" y="798445"/>
            <a:ext cx="4701467" cy="5257303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9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81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6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8" name="직사각형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4234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8836" y="803186"/>
            <a:ext cx="4711405" cy="5248622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6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78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8"/>
          <p:cNvGrpSpPr/>
          <p:nvPr/>
        </p:nvGrpSpPr>
        <p:grpSpPr>
          <a:xfrm>
            <a:off x="2444659" y="1186484"/>
            <a:ext cx="4249609" cy="4477933"/>
            <a:chOff x="3259545" y="1186483"/>
            <a:chExt cx="5666145" cy="4477933"/>
          </a:xfrm>
        </p:grpSpPr>
        <p:sp>
          <p:nvSpPr>
            <p:cNvPr id="99" name="직사각형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직사각형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162" y="2074730"/>
            <a:ext cx="4117668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08162" y="3846851"/>
            <a:ext cx="4117667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3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58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0" name="직사각형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직사각형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2339670"/>
            <a:ext cx="2625621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0659" y="803188"/>
            <a:ext cx="4702193" cy="238265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38835" y="3672162"/>
            <a:ext cx="4704017" cy="2383586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38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40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" name="그룹 6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2" name="직사각형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직사각형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1" y="2363916"/>
            <a:ext cx="2625621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43853" y="803185"/>
            <a:ext cx="4698816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43979" y="1488986"/>
            <a:ext cx="4698263" cy="169685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38989" y="3665887"/>
            <a:ext cx="4698311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38835" y="4351687"/>
            <a:ext cx="4699191" cy="17040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7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그룹 23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5" name="직사각형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5897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3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5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2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2" name="직사각형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52026"/>
            <a:ext cx="2625898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488" y="802809"/>
            <a:ext cx="4706276" cy="5249940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474" y="3580186"/>
            <a:ext cx="2625898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2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81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75"/>
          <p:cNvGrpSpPr/>
          <p:nvPr/>
        </p:nvGrpSpPr>
        <p:grpSpPr>
          <a:xfrm>
            <a:off x="604002" y="1698332"/>
            <a:ext cx="4456155" cy="3470421"/>
            <a:chOff x="805336" y="1698331"/>
            <a:chExt cx="5941540" cy="3470421"/>
          </a:xfrm>
        </p:grpSpPr>
        <p:sp>
          <p:nvSpPr>
            <p:cNvPr id="77" name="직사각형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이등변 삼각형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직사각형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082" y="2360255"/>
            <a:ext cx="4332485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4082" y="3545012"/>
            <a:ext cx="4332485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3505" y="6227064"/>
            <a:ext cx="4456652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371283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68371" y="2358392"/>
            <a:ext cx="2624000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76237" y="794719"/>
            <a:ext cx="446252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3504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6AE6E5-2CAA-4680-947F-9FB4C757604C}" type="datetimeFigureOut">
              <a:rPr lang="ko-KR" altLang="en-US" smtClean="0"/>
              <a:pPr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3504" y="6227064"/>
            <a:ext cx="79415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52410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Creadted</a:t>
            </a:r>
            <a:r>
              <a:rPr lang="en-US" altLang="ko-KR" dirty="0" smtClean="0"/>
              <a:t> by </a:t>
            </a:r>
            <a:r>
              <a:rPr lang="ko-KR" altLang="en-US" dirty="0" smtClean="0"/>
              <a:t>곽재성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6-2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29124" y="1857364"/>
          <a:ext cx="4381492" cy="19288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942"/>
                <a:gridCol w="1643074"/>
                <a:gridCol w="1000103"/>
                <a:gridCol w="1095373"/>
              </a:tblGrid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643306" y="1643050"/>
            <a:ext cx="642942" cy="2286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14744" y="178592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429124" y="1500174"/>
            <a:ext cx="435771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유기동물 구호가 필요합니다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구호했습니다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714744" y="242886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Rescue</a:t>
            </a:r>
            <a:endParaRPr lang="ko-KR" altLang="en-US" sz="2800" dirty="0"/>
          </a:p>
        </p:txBody>
      </p:sp>
      <p:sp>
        <p:nvSpPr>
          <p:cNvPr id="37" name="직사각형 36"/>
          <p:cNvSpPr/>
          <p:nvPr/>
        </p:nvSpPr>
        <p:spPr>
          <a:xfrm>
            <a:off x="4429124" y="3857628"/>
            <a:ext cx="3143272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이전  </a:t>
            </a:r>
            <a:r>
              <a:rPr lang="en-US" altLang="ko-KR" sz="1600" dirty="0" smtClean="0"/>
              <a:t>7 8 9 10 11 12 </a:t>
            </a:r>
            <a:r>
              <a:rPr lang="ko-KR" altLang="en-US" sz="1600" dirty="0" smtClean="0"/>
              <a:t>다음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7715272" y="3857628"/>
            <a:ext cx="107157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</a:t>
            </a:r>
            <a:r>
              <a:rPr lang="ko-KR" altLang="en-US" dirty="0"/>
              <a:t>기</a:t>
            </a:r>
          </a:p>
        </p:txBody>
      </p:sp>
      <p:grpSp>
        <p:nvGrpSpPr>
          <p:cNvPr id="3" name="그룹 39"/>
          <p:cNvGrpSpPr/>
          <p:nvPr/>
        </p:nvGrpSpPr>
        <p:grpSpPr>
          <a:xfrm>
            <a:off x="5643570" y="2143116"/>
            <a:ext cx="2143140" cy="1785950"/>
            <a:chOff x="1071538" y="285728"/>
            <a:chExt cx="2143140" cy="1525499"/>
          </a:xfrm>
        </p:grpSpPr>
        <p:grpSp>
          <p:nvGrpSpPr>
            <p:cNvPr id="4" name="그룹 37"/>
            <p:cNvGrpSpPr/>
            <p:nvPr/>
          </p:nvGrpSpPr>
          <p:grpSpPr>
            <a:xfrm>
              <a:off x="1071538" y="285728"/>
              <a:ext cx="2143140" cy="1525499"/>
              <a:chOff x="1071538" y="285728"/>
              <a:chExt cx="2143140" cy="1525499"/>
            </a:xfrm>
          </p:grpSpPr>
          <p:grpSp>
            <p:nvGrpSpPr>
              <p:cNvPr id="5" name="그룹 33"/>
              <p:cNvGrpSpPr/>
              <p:nvPr/>
            </p:nvGrpSpPr>
            <p:grpSpPr>
              <a:xfrm>
                <a:off x="1071538" y="285728"/>
                <a:ext cx="2143140" cy="1525499"/>
                <a:chOff x="1071538" y="285728"/>
                <a:chExt cx="2143140" cy="1525499"/>
              </a:xfrm>
            </p:grpSpPr>
            <p:grpSp>
              <p:nvGrpSpPr>
                <p:cNvPr id="10" name="그룹 31"/>
                <p:cNvGrpSpPr/>
                <p:nvPr/>
              </p:nvGrpSpPr>
              <p:grpSpPr>
                <a:xfrm>
                  <a:off x="1071538" y="285728"/>
                  <a:ext cx="2143140" cy="1525499"/>
                  <a:chOff x="5072066" y="1428736"/>
                  <a:chExt cx="2143140" cy="1525499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072066" y="1643050"/>
                    <a:ext cx="2143140" cy="131118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072066" y="1428736"/>
                    <a:ext cx="2143140" cy="21431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7" name="직사각형 26"/>
                <p:cNvSpPr/>
                <p:nvPr/>
              </p:nvSpPr>
              <p:spPr>
                <a:xfrm>
                  <a:off x="1142976" y="721956"/>
                  <a:ext cx="2000264" cy="1005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로그인하세요</a:t>
                  </a:r>
                  <a:r>
                    <a:rPr lang="en-US" altLang="ko-KR" dirty="0" smtClean="0"/>
                    <a:t>.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3000364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14612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ㅁ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28860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-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071538" y="285728"/>
              <a:ext cx="642942" cy="214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로그인</a:t>
              </a:r>
              <a:endParaRPr lang="ko-KR" altLang="en-US" sz="600" b="1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429124" y="4286256"/>
            <a:ext cx="1571636" cy="1000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작성일</a:t>
            </a:r>
            <a:r>
              <a:rPr lang="en-US" altLang="ko-KR" sz="1600" dirty="0" smtClean="0"/>
              <a:t>/</a:t>
            </a:r>
          </a:p>
          <a:p>
            <a:pPr algn="ctr"/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/</a:t>
            </a:r>
          </a:p>
          <a:p>
            <a:pPr algn="ctr"/>
            <a:r>
              <a:rPr lang="ko-KR" altLang="en-US" sz="1600" dirty="0" smtClean="0"/>
              <a:t>제목</a:t>
            </a:r>
            <a:r>
              <a:rPr lang="en-US" altLang="ko-KR" sz="1600" dirty="0" smtClean="0"/>
              <a:t>/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7715272" y="4286256"/>
            <a:ext cx="1071570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검색하기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6072198" y="4286256"/>
            <a:ext cx="1571636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검</a:t>
            </a:r>
            <a:r>
              <a:rPr lang="ko-KR" altLang="en-US" sz="1600" dirty="0"/>
              <a:t>색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643702" y="714356"/>
            <a:ext cx="857256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반려동물을 찾습니다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구호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7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786182" y="1571612"/>
            <a:ext cx="4714908" cy="928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계좌번호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6572264" y="2571744"/>
            <a:ext cx="1928826" cy="1857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회사 번호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회사 주소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786182" y="2571744"/>
            <a:ext cx="2643206" cy="1857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회사 위치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429520" y="714356"/>
            <a:ext cx="857256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후원하기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후원하기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6000" dirty="0" smtClean="0"/>
              <a:t> 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유즈</a:t>
            </a:r>
            <a:r>
              <a:rPr lang="ko-KR" altLang="en-US" sz="3200" dirty="0" smtClean="0"/>
              <a:t> 케이스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다이어그램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8837" y="214290"/>
            <a:ext cx="4233626" cy="58375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>
              <a:buNone/>
            </a:pPr>
            <a:endParaRPr lang="en-US" altLang="ko-KR" sz="1050" dirty="0" smtClean="0"/>
          </a:p>
          <a:p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>
              <a:buFontTx/>
              <a:buChar char="-"/>
            </a:pPr>
            <a:r>
              <a:rPr lang="ko-KR" altLang="en-US" sz="1050" dirty="0" smtClean="0"/>
              <a:t>회사소개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직원소개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등록 수정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>
              <a:buFontTx/>
              <a:buChar char="-"/>
            </a:pPr>
            <a:r>
              <a:rPr lang="ko-KR" altLang="en-US" sz="1050" dirty="0" smtClean="0"/>
              <a:t>유기동물 입양 등록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반려동물을 찾습니다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등록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후원하기 등록 수정</a:t>
            </a:r>
            <a:r>
              <a:rPr lang="en-US" altLang="ko-KR" sz="1050" dirty="0" smtClean="0"/>
              <a:t>.</a:t>
            </a:r>
            <a:endParaRPr lang="ko-KR" altLang="en-US" sz="1050" dirty="0" smtClean="0"/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비회원</a:t>
            </a:r>
            <a:endParaRPr lang="en-US" altLang="ko-KR" sz="1050" dirty="0" smtClean="0"/>
          </a:p>
          <a:p>
            <a:pPr>
              <a:buFontTx/>
              <a:buChar char="-"/>
            </a:pPr>
            <a:r>
              <a:rPr lang="ko-KR" altLang="en-US" sz="1050" dirty="0" smtClean="0"/>
              <a:t>회사소개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직원소개 열람 가능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유기동물 입양 열람 불가능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반려동물을 찾습니다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열람 가능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글쓰기 불가능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후원하기 열람 가능</a:t>
            </a:r>
            <a:r>
              <a:rPr lang="en-US" altLang="ko-KR" sz="1050" dirty="0" smtClean="0"/>
              <a:t>.</a:t>
            </a:r>
          </a:p>
          <a:p>
            <a:pPr>
              <a:buNone/>
            </a:pPr>
            <a:endParaRPr lang="en-US" altLang="ko-KR" sz="1050" dirty="0" smtClean="0"/>
          </a:p>
          <a:p>
            <a:r>
              <a:rPr lang="ko-KR" altLang="en-US" sz="1050" dirty="0" smtClean="0"/>
              <a:t>회원</a:t>
            </a:r>
            <a:r>
              <a:rPr lang="en-US" altLang="ko-KR" sz="1050" dirty="0" smtClean="0"/>
              <a:t> 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회사소개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직원소개 열람 가능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유기동물 입양 열람 가능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반려동물을 찾습니다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열람 가능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글쓰기 가능</a:t>
            </a:r>
            <a:r>
              <a:rPr lang="en-US" altLang="ko-KR" sz="105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050" dirty="0" smtClean="0"/>
              <a:t>후원하기 열람 가능</a:t>
            </a:r>
            <a:r>
              <a:rPr lang="en-US" altLang="ko-KR" sz="1050" dirty="0" smtClean="0"/>
              <a:t>.</a:t>
            </a:r>
          </a:p>
          <a:p>
            <a:pPr>
              <a:buNone/>
            </a:pPr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643306" y="3429000"/>
            <a:ext cx="1643074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동물사진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29256" y="3429000"/>
            <a:ext cx="1643074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동물사진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5206" y="3429000"/>
            <a:ext cx="1643074" cy="10715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14744" y="350043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**</a:t>
            </a:r>
            <a:r>
              <a:rPr lang="ko-KR" altLang="en-US" sz="1200" dirty="0" smtClean="0"/>
              <a:t>이를 찾습니다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5500694" y="350043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**</a:t>
            </a:r>
            <a:r>
              <a:rPr lang="ko-KR" altLang="en-US" sz="1200" dirty="0" smtClean="0"/>
              <a:t>이를 찾습니다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358082" y="3500438"/>
            <a:ext cx="142876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**</a:t>
            </a:r>
            <a:r>
              <a:rPr lang="ko-KR" altLang="en-US" sz="1200" dirty="0" smtClean="0"/>
              <a:t>이를 찾습니다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43372" y="1714488"/>
            <a:ext cx="4286280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우리회사는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143372" y="3214686"/>
            <a:ext cx="4286280" cy="1285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이러한 배경으로 만들어졌습니다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많은 후원 바랍니다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357686" y="714356"/>
            <a:ext cx="785818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회사소개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회사소개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43504" y="714356"/>
            <a:ext cx="785818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직원소</a:t>
            </a:r>
            <a:r>
              <a:rPr lang="ko-KR" altLang="en-US" sz="1100" dirty="0"/>
              <a:t>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43504" y="1714488"/>
            <a:ext cx="3286148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714744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직원사</a:t>
            </a:r>
            <a:r>
              <a:rPr lang="ko-KR" altLang="en-US"/>
              <a:t>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43504" y="3143248"/>
            <a:ext cx="3286148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14744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직원사</a:t>
            </a:r>
            <a:r>
              <a:rPr lang="ko-KR" altLang="en-US"/>
              <a:t>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직원소개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4357686" y="714356"/>
          <a:ext cx="4643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회사소개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직원소개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유기동물</a:t>
                      </a:r>
                      <a:r>
                        <a:rPr lang="ko-KR" altLang="en-US" sz="1200" baseline="0" dirty="0" smtClean="0"/>
                        <a:t> 입양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반려동물을 찾습니다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후원 하기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29322" y="714356"/>
            <a:ext cx="785818" cy="714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유기동물 </a:t>
            </a:r>
            <a:r>
              <a:rPr lang="ko-KR" altLang="en-US" sz="1400" baseline="0" dirty="0" smtClean="0"/>
              <a:t>입양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714744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357818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357818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000892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7000892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3714744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44" name="그룹 39"/>
          <p:cNvGrpSpPr/>
          <p:nvPr/>
        </p:nvGrpSpPr>
        <p:grpSpPr>
          <a:xfrm>
            <a:off x="3714744" y="1142984"/>
            <a:ext cx="2143140" cy="1785950"/>
            <a:chOff x="1071538" y="285728"/>
            <a:chExt cx="2143140" cy="1525499"/>
          </a:xfrm>
        </p:grpSpPr>
        <p:grpSp>
          <p:nvGrpSpPr>
            <p:cNvPr id="45" name="그룹 37"/>
            <p:cNvGrpSpPr/>
            <p:nvPr/>
          </p:nvGrpSpPr>
          <p:grpSpPr>
            <a:xfrm>
              <a:off x="1071538" y="285728"/>
              <a:ext cx="2143140" cy="1525499"/>
              <a:chOff x="1071538" y="285728"/>
              <a:chExt cx="2143140" cy="1525499"/>
            </a:xfrm>
          </p:grpSpPr>
          <p:grpSp>
            <p:nvGrpSpPr>
              <p:cNvPr id="47" name="그룹 33"/>
              <p:cNvGrpSpPr/>
              <p:nvPr/>
            </p:nvGrpSpPr>
            <p:grpSpPr>
              <a:xfrm>
                <a:off x="1071538" y="285728"/>
                <a:ext cx="2143140" cy="1525499"/>
                <a:chOff x="1071538" y="285728"/>
                <a:chExt cx="2143140" cy="1525499"/>
              </a:xfrm>
            </p:grpSpPr>
            <p:grpSp>
              <p:nvGrpSpPr>
                <p:cNvPr id="51" name="그룹 31"/>
                <p:cNvGrpSpPr/>
                <p:nvPr/>
              </p:nvGrpSpPr>
              <p:grpSpPr>
                <a:xfrm>
                  <a:off x="1071538" y="285728"/>
                  <a:ext cx="2143140" cy="1525499"/>
                  <a:chOff x="5072066" y="1428736"/>
                  <a:chExt cx="2143140" cy="1525499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5072066" y="1643050"/>
                    <a:ext cx="2143140" cy="131118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/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5072066" y="1428736"/>
                    <a:ext cx="2143140" cy="21431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52" name="직사각형 51"/>
                <p:cNvSpPr/>
                <p:nvPr/>
              </p:nvSpPr>
              <p:spPr>
                <a:xfrm>
                  <a:off x="1142976" y="721956"/>
                  <a:ext cx="2000264" cy="1005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로그인하세요</a:t>
                  </a:r>
                  <a:r>
                    <a:rPr lang="en-US" altLang="ko-KR" dirty="0" smtClean="0"/>
                    <a:t>.</a:t>
                  </a:r>
                  <a:endParaRPr lang="ko-KR" altLang="en-US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3000364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714612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ㅁ</a:t>
                </a:r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428860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-</a:t>
                </a:r>
                <a:endParaRPr lang="ko-KR" altLang="en-US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1071538" y="285728"/>
              <a:ext cx="642942" cy="214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로그인</a:t>
              </a:r>
              <a:endParaRPr lang="ko-KR" altLang="en-US" sz="6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714744" y="1142984"/>
            <a:ext cx="2143140" cy="3000396"/>
            <a:chOff x="1071538" y="285728"/>
            <a:chExt cx="2143140" cy="2617367"/>
          </a:xfrm>
        </p:grpSpPr>
        <p:grpSp>
          <p:nvGrpSpPr>
            <p:cNvPr id="38" name="그룹 37"/>
            <p:cNvGrpSpPr/>
            <p:nvPr/>
          </p:nvGrpSpPr>
          <p:grpSpPr>
            <a:xfrm>
              <a:off x="1071538" y="285728"/>
              <a:ext cx="2143140" cy="2617367"/>
              <a:chOff x="1071538" y="285728"/>
              <a:chExt cx="2143140" cy="2617367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1071538" y="285728"/>
                <a:ext cx="2143140" cy="2617367"/>
                <a:chOff x="1071538" y="285728"/>
                <a:chExt cx="2143140" cy="2617367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1071538" y="285728"/>
                  <a:ext cx="2143140" cy="2617367"/>
                  <a:chOff x="5072066" y="1428736"/>
                  <a:chExt cx="2143140" cy="2617367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5072066" y="1643050"/>
                    <a:ext cx="2143140" cy="2403053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072066" y="1428736"/>
                    <a:ext cx="2143140" cy="21431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1142976" y="472683"/>
                  <a:ext cx="2000264" cy="2368094"/>
                  <a:chOff x="5286380" y="1544253"/>
                  <a:chExt cx="2000264" cy="2368094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5286380" y="1793526"/>
                    <a:ext cx="2000264" cy="100560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/>
                      <a:t>동물사진</a:t>
                    </a:r>
                    <a:endParaRPr lang="ko-KR" altLang="en-US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500694" y="1544253"/>
                    <a:ext cx="1000132" cy="268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smtClean="0">
                        <a:solidFill>
                          <a:schemeClr val="bg1"/>
                        </a:solidFill>
                      </a:rPr>
                      <a:t>이름</a:t>
                    </a:r>
                    <a:endParaRPr lang="ko-KR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286380" y="2852935"/>
                    <a:ext cx="2000264" cy="105941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buFont typeface="Arial" pitchFamily="34" charset="0"/>
                      <a:buChar char="•"/>
                    </a:pPr>
                    <a:r>
                      <a:rPr lang="ko-KR" altLang="en-US" sz="1100" dirty="0" smtClean="0"/>
                      <a:t>종</a:t>
                    </a:r>
                    <a:r>
                      <a:rPr lang="en-US" altLang="ko-KR" sz="1100" dirty="0" smtClean="0"/>
                      <a:t>:</a:t>
                    </a:r>
                  </a:p>
                  <a:p>
                    <a:pPr algn="ctr">
                      <a:buFont typeface="Arial" pitchFamily="34" charset="0"/>
                      <a:buChar char="•"/>
                    </a:pPr>
                    <a:r>
                      <a:rPr lang="ko-KR" altLang="en-US" sz="1100" dirty="0" smtClean="0"/>
                      <a:t>몸무게</a:t>
                    </a:r>
                    <a:r>
                      <a:rPr lang="en-US" altLang="ko-KR" sz="1100" dirty="0" smtClean="0"/>
                      <a:t>:</a:t>
                    </a:r>
                  </a:p>
                  <a:p>
                    <a:pPr algn="ctr">
                      <a:buFont typeface="Arial" pitchFamily="34" charset="0"/>
                      <a:buChar char="•"/>
                    </a:pPr>
                    <a:r>
                      <a:rPr lang="ko-KR" altLang="en-US" sz="1100" dirty="0" smtClean="0"/>
                      <a:t>구조된 곳</a:t>
                    </a:r>
                    <a:r>
                      <a:rPr lang="en-US" altLang="ko-KR" sz="1100" dirty="0" smtClean="0"/>
                      <a:t>:</a:t>
                    </a:r>
                  </a:p>
                  <a:p>
                    <a:pPr algn="ctr">
                      <a:buFont typeface="Arial" pitchFamily="34" charset="0"/>
                      <a:buChar char="•"/>
                    </a:pPr>
                    <a:r>
                      <a:rPr lang="ko-KR" altLang="en-US" sz="1100" dirty="0" smtClean="0"/>
                      <a:t>추정 나이</a:t>
                    </a:r>
                    <a:r>
                      <a:rPr lang="en-US" altLang="ko-KR" sz="1100" dirty="0" smtClean="0"/>
                      <a:t>:</a:t>
                    </a:r>
                  </a:p>
                  <a:p>
                    <a:pPr algn="ctr">
                      <a:buFont typeface="Arial" pitchFamily="34" charset="0"/>
                      <a:buChar char="•"/>
                    </a:pPr>
                    <a:r>
                      <a:rPr lang="ko-KR" altLang="en-US" sz="1100" dirty="0" smtClean="0"/>
                      <a:t>입양문의</a:t>
                    </a:r>
                    <a:r>
                      <a:rPr lang="en-US" altLang="ko-KR" sz="1100" dirty="0" smtClean="0"/>
                      <a:t>:</a:t>
                    </a:r>
                    <a:r>
                      <a:rPr lang="ko-KR" altLang="en-US" sz="1100" dirty="0" smtClean="0"/>
                      <a:t>연락처</a:t>
                    </a:r>
                    <a:r>
                      <a:rPr lang="en-US" altLang="ko-KR" sz="1100" dirty="0" smtClean="0"/>
                      <a:t>1/</a:t>
                    </a:r>
                    <a:r>
                      <a:rPr lang="ko-KR" altLang="en-US" sz="1100" dirty="0" smtClean="0"/>
                      <a:t>연락처</a:t>
                    </a:r>
                    <a:r>
                      <a:rPr lang="en-US" altLang="ko-KR" sz="1100" dirty="0" smtClean="0"/>
                      <a:t>2</a:t>
                    </a:r>
                  </a:p>
                </p:txBody>
              </p:sp>
            </p:grpSp>
          </p:grpSp>
          <p:sp>
            <p:nvSpPr>
              <p:cNvPr id="35" name="직사각형 34"/>
              <p:cNvSpPr/>
              <p:nvPr/>
            </p:nvSpPr>
            <p:spPr>
              <a:xfrm>
                <a:off x="3000364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14612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ㅁ</a:t>
                </a:r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428860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-</a:t>
                </a:r>
                <a:endParaRPr lang="ko-KR" altLang="en-US" dirty="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1071538" y="285728"/>
              <a:ext cx="642942" cy="214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동물상세정보</a:t>
              </a:r>
              <a:endParaRPr lang="ko-KR" altLang="en-US" sz="600" b="1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8215338" y="714356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유기동물 입양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4357686" y="714356"/>
          <a:ext cx="4643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회사소개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직원소개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유기동물</a:t>
                      </a:r>
                      <a:r>
                        <a:rPr lang="ko-KR" altLang="en-US" sz="1200" baseline="0" dirty="0" smtClean="0"/>
                        <a:t> 입양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반려동물을 찾습니다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후원 하기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4-1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29322" y="714356"/>
            <a:ext cx="785818" cy="714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유기동물 </a:t>
            </a:r>
            <a:r>
              <a:rPr lang="ko-KR" altLang="en-US" sz="1400" baseline="0" dirty="0" smtClean="0"/>
              <a:t>입양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714744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357818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357818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000892" y="171448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7000892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3714744" y="3143248"/>
            <a:ext cx="1285884" cy="107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동물사진</a:t>
            </a:r>
            <a:endParaRPr lang="en-US" altLang="ko-KR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클릭정보보기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8215338" y="714356"/>
            <a:ext cx="78581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14348" y="1785926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유기동물 입양 </a:t>
            </a:r>
            <a:r>
              <a:rPr lang="en-US" altLang="ko-KR" sz="1200" dirty="0" smtClean="0">
                <a:solidFill>
                  <a:schemeClr val="bg1"/>
                </a:solidFill>
              </a:rPr>
              <a:t>page - 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관리자용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15272" y="4214818"/>
            <a:ext cx="107157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동물 등록</a:t>
            </a:r>
            <a:endParaRPr lang="ko-KR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5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786182" y="157161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 하기</a:t>
            </a:r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3786182" y="228599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</a:t>
            </a:r>
            <a:r>
              <a:rPr lang="ko-KR" altLang="en-US" sz="1100" dirty="0"/>
              <a:t>호</a:t>
            </a:r>
            <a:endParaRPr lang="en-US" altLang="ko-KR" sz="1100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3786182" y="264318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3786182" y="300037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3786182" y="335756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이메일</a:t>
            </a:r>
            <a:endParaRPr lang="ko-KR" altLang="en-US" sz="1100" dirty="0"/>
          </a:p>
        </p:txBody>
      </p:sp>
      <p:sp>
        <p:nvSpPr>
          <p:cNvPr id="62" name="직사각형 61"/>
          <p:cNvSpPr/>
          <p:nvPr/>
        </p:nvSpPr>
        <p:spPr>
          <a:xfrm>
            <a:off x="3786182" y="371475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전화번호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4572000" y="4143380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6000760" y="4143380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다시 작성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5143504" y="2285992"/>
            <a:ext cx="1928826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5143504" y="2643182"/>
            <a:ext cx="1928826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5143504" y="3000372"/>
            <a:ext cx="1928826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5143504" y="3357562"/>
            <a:ext cx="1928826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이메일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5143504" y="3714752"/>
            <a:ext cx="1928826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전화번호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3786182" y="1928802"/>
            <a:ext cx="1214446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</a:t>
            </a:r>
            <a:endParaRPr lang="en-US" altLang="ko-KR" sz="1100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5143504" y="1928802"/>
            <a:ext cx="1928826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</a:t>
            </a:r>
            <a:endParaRPr lang="en-US" altLang="ko-KR" sz="1100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7286644" y="192880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 가능한 아이디입니다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7286644" y="264318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비밀번호가 다릅니다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357686" y="714356"/>
          <a:ext cx="464347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12"/>
                <a:gridCol w="773912"/>
                <a:gridCol w="773912"/>
                <a:gridCol w="773912"/>
                <a:gridCol w="773912"/>
                <a:gridCol w="7739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회사소개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직원소개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유기동물</a:t>
                      </a:r>
                      <a:r>
                        <a:rPr lang="ko-KR" altLang="en-US" sz="1100" baseline="0" dirty="0" smtClean="0"/>
                        <a:t> 입양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반려동물을 찾습니다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후원 하기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로그인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6-1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714356"/>
            <a:ext cx="7143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71868" y="1428736"/>
            <a:ext cx="5429288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71868" y="4714884"/>
            <a:ext cx="54292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회사정보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643702" y="714356"/>
            <a:ext cx="857256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반려동물을 찾습니다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8858280" y="1428736"/>
            <a:ext cx="142876" cy="3143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58280" y="1500174"/>
            <a:ext cx="142876" cy="7858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드래그</a:t>
            </a:r>
            <a:endParaRPr lang="ko-KR" altLang="en-US" sz="100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29124" y="1857364"/>
          <a:ext cx="4381492" cy="19288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2942"/>
                <a:gridCol w="1643074"/>
                <a:gridCol w="1000103"/>
                <a:gridCol w="1095373"/>
              </a:tblGrid>
              <a:tr h="321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643306" y="1643050"/>
            <a:ext cx="642942" cy="2286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14744" y="1785926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4429124" y="1500174"/>
            <a:ext cx="435771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반려동물을 찾습니다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714744" y="2428868"/>
            <a:ext cx="50006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Rescue</a:t>
            </a:r>
            <a:endParaRPr lang="ko-KR" altLang="en-US" sz="2800" dirty="0"/>
          </a:p>
        </p:txBody>
      </p:sp>
      <p:sp>
        <p:nvSpPr>
          <p:cNvPr id="37" name="직사각형 36"/>
          <p:cNvSpPr/>
          <p:nvPr/>
        </p:nvSpPr>
        <p:spPr>
          <a:xfrm>
            <a:off x="4429124" y="3857628"/>
            <a:ext cx="3143272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이전  </a:t>
            </a:r>
            <a:r>
              <a:rPr lang="en-US" altLang="ko-KR" sz="1600" dirty="0" smtClean="0"/>
              <a:t>7 8 9 10 11 12 </a:t>
            </a:r>
            <a:r>
              <a:rPr lang="ko-KR" altLang="en-US" sz="1600" dirty="0" smtClean="0"/>
              <a:t>다음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7715272" y="3857628"/>
            <a:ext cx="107157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</a:t>
            </a:r>
            <a:r>
              <a:rPr lang="ko-KR" altLang="en-US" dirty="0"/>
              <a:t>기</a:t>
            </a:r>
          </a:p>
        </p:txBody>
      </p:sp>
      <p:grpSp>
        <p:nvGrpSpPr>
          <p:cNvPr id="17" name="그룹 39"/>
          <p:cNvGrpSpPr/>
          <p:nvPr/>
        </p:nvGrpSpPr>
        <p:grpSpPr>
          <a:xfrm>
            <a:off x="5715008" y="2214554"/>
            <a:ext cx="2143140" cy="1785950"/>
            <a:chOff x="1071538" y="285728"/>
            <a:chExt cx="2143140" cy="1525499"/>
          </a:xfrm>
        </p:grpSpPr>
        <p:grpSp>
          <p:nvGrpSpPr>
            <p:cNvPr id="19" name="그룹 37"/>
            <p:cNvGrpSpPr/>
            <p:nvPr/>
          </p:nvGrpSpPr>
          <p:grpSpPr>
            <a:xfrm>
              <a:off x="1071538" y="285728"/>
              <a:ext cx="2143140" cy="1525499"/>
              <a:chOff x="1071538" y="285728"/>
              <a:chExt cx="2143140" cy="1525499"/>
            </a:xfrm>
          </p:grpSpPr>
          <p:grpSp>
            <p:nvGrpSpPr>
              <p:cNvPr id="21" name="그룹 33"/>
              <p:cNvGrpSpPr/>
              <p:nvPr/>
            </p:nvGrpSpPr>
            <p:grpSpPr>
              <a:xfrm>
                <a:off x="1071538" y="285728"/>
                <a:ext cx="2143140" cy="1525499"/>
                <a:chOff x="1071538" y="285728"/>
                <a:chExt cx="2143140" cy="1525499"/>
              </a:xfrm>
            </p:grpSpPr>
            <p:grpSp>
              <p:nvGrpSpPr>
                <p:cNvPr id="25" name="그룹 31"/>
                <p:cNvGrpSpPr/>
                <p:nvPr/>
              </p:nvGrpSpPr>
              <p:grpSpPr>
                <a:xfrm>
                  <a:off x="1071538" y="285728"/>
                  <a:ext cx="2143140" cy="1525499"/>
                  <a:chOff x="5072066" y="1428736"/>
                  <a:chExt cx="2143140" cy="1525499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072066" y="1643050"/>
                    <a:ext cx="2143140" cy="131118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 smtClean="0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072066" y="1428736"/>
                    <a:ext cx="2143140" cy="21431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7" name="직사각형 26"/>
                <p:cNvSpPr/>
                <p:nvPr/>
              </p:nvSpPr>
              <p:spPr>
                <a:xfrm>
                  <a:off x="1142976" y="721956"/>
                  <a:ext cx="2000264" cy="1005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로그인하세요</a:t>
                  </a:r>
                  <a:r>
                    <a:rPr lang="en-US" altLang="ko-KR" dirty="0" smtClean="0"/>
                    <a:t>.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3000364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14612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ㅁ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428860" y="285728"/>
                <a:ext cx="214314" cy="2143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-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1071538" y="285728"/>
              <a:ext cx="642942" cy="2143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로그인</a:t>
              </a:r>
              <a:endParaRPr lang="ko-KR" altLang="en-US" sz="600" b="1" dirty="0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429124" y="4286256"/>
            <a:ext cx="1571636" cy="1000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작성일</a:t>
            </a:r>
            <a:r>
              <a:rPr lang="en-US" altLang="ko-KR" sz="1600" dirty="0" smtClean="0"/>
              <a:t>/</a:t>
            </a:r>
          </a:p>
          <a:p>
            <a:pPr algn="ctr"/>
            <a:r>
              <a:rPr lang="ko-KR" altLang="en-US" sz="1600" dirty="0" smtClean="0"/>
              <a:t>작성자</a:t>
            </a:r>
            <a:r>
              <a:rPr lang="en-US" altLang="ko-KR" sz="1600" dirty="0" smtClean="0"/>
              <a:t>/</a:t>
            </a:r>
          </a:p>
          <a:p>
            <a:pPr algn="ctr"/>
            <a:r>
              <a:rPr lang="ko-KR" altLang="en-US" sz="1600" dirty="0" smtClean="0"/>
              <a:t>제목</a:t>
            </a:r>
            <a:r>
              <a:rPr lang="en-US" altLang="ko-KR" sz="1600" dirty="0" smtClean="0"/>
              <a:t>/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7715272" y="4286256"/>
            <a:ext cx="1071570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검색하기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6072198" y="4286256"/>
            <a:ext cx="1571636" cy="214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검</a:t>
            </a:r>
            <a:r>
              <a:rPr lang="ko-KR" altLang="en-US" sz="1600" dirty="0"/>
              <a:t>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반려동물 </a:t>
            </a:r>
            <a:r>
              <a:rPr lang="ko-KR" altLang="en-US" dirty="0" err="1" smtClean="0">
                <a:solidFill>
                  <a:schemeClr val="bg1"/>
                </a:solidFill>
              </a:rPr>
              <a:t>찾습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사용자 지정 1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A09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5873_TF23154475.potx" id="{43D557DA-7CAB-4509-B2BE-8E4D8A69237E}" vid="{447221EA-4823-4A20-9BFD-7D5C6D522F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265</TotalTime>
  <Words>518</Words>
  <Application>Microsoft Office PowerPoint</Application>
  <PresentationFormat>화면 슬라이드 쇼(4:3)</PresentationFormat>
  <Paragraphs>266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테마1</vt:lpstr>
      <vt:lpstr>화면 설계</vt:lpstr>
      <vt:lpstr>유즈 케이스 다이어그램</vt:lpstr>
      <vt:lpstr>프로토  타입스케치1</vt:lpstr>
      <vt:lpstr>프로토  타입스케치2</vt:lpstr>
      <vt:lpstr>프로토  타입스케치3</vt:lpstr>
      <vt:lpstr>프로토  타입스케치4</vt:lpstr>
      <vt:lpstr>프로토  타입스케치4-1</vt:lpstr>
      <vt:lpstr>프로토  타입스케치5</vt:lpstr>
      <vt:lpstr>프로토  타입스케치6-1</vt:lpstr>
      <vt:lpstr>프로토  타입스케치6-2</vt:lpstr>
      <vt:lpstr>프로토  타입스케치7</vt:lpstr>
      <vt:lpstr>화면설계끝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IT</dc:creator>
  <cp:lastModifiedBy>IT</cp:lastModifiedBy>
  <cp:revision>107</cp:revision>
  <dcterms:created xsi:type="dcterms:W3CDTF">2020-08-10T01:11:01Z</dcterms:created>
  <dcterms:modified xsi:type="dcterms:W3CDTF">2020-08-11T00:26:11Z</dcterms:modified>
</cp:coreProperties>
</file>