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1" r:id="rId3"/>
    <p:sldId id="270" r:id="rId4"/>
    <p:sldId id="271" r:id="rId5"/>
    <p:sldId id="272" r:id="rId6"/>
    <p:sldId id="273" r:id="rId7"/>
    <p:sldId id="279" r:id="rId8"/>
    <p:sldId id="278" r:id="rId9"/>
    <p:sldId id="28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6904C-8063-42B8-B33D-9A15F9EFC182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8A1B1-59AE-49F9-9921-C8ECBB4B7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메인 이미지 클릭 후 </a:t>
            </a:r>
            <a:r>
              <a:rPr lang="en-US" altLang="ko-KR" dirty="0" smtClean="0"/>
              <a:t>species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뿌리기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8A1B1-59AE-49F9-9921-C8ECBB4B767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88"/>
          <p:cNvGrpSpPr/>
          <p:nvPr/>
        </p:nvGrpSpPr>
        <p:grpSpPr>
          <a:xfrm>
            <a:off x="-247255" y="-59376"/>
            <a:ext cx="9386888" cy="6923798"/>
            <a:chOff x="-329674" y="-51881"/>
            <a:chExt cx="12515851" cy="6923798"/>
          </a:xfrm>
        </p:grpSpPr>
        <p:sp>
          <p:nvSpPr>
            <p:cNvPr id="90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8"/>
          <p:cNvGrpSpPr/>
          <p:nvPr/>
        </p:nvGrpSpPr>
        <p:grpSpPr>
          <a:xfrm>
            <a:off x="1251970" y="1186484"/>
            <a:ext cx="6636259" cy="4477933"/>
            <a:chOff x="1669293" y="1186483"/>
            <a:chExt cx="8848345" cy="4477933"/>
          </a:xfrm>
        </p:grpSpPr>
        <p:sp>
          <p:nvSpPr>
            <p:cNvPr id="39" name="직사각형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이등변 삼각형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직사각형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9428" y="2075505"/>
            <a:ext cx="6509936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9428" y="3906267"/>
            <a:ext cx="6505070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4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76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21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3" name="직사각형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74" y="2349926"/>
            <a:ext cx="2625897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32488" y="794719"/>
            <a:ext cx="4706276" cy="525709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4"/>
          <p:cNvGrpSpPr/>
          <p:nvPr/>
        </p:nvGrpSpPr>
        <p:grpSpPr>
          <a:xfrm flipH="1">
            <a:off x="0" y="0"/>
            <a:ext cx="9438086" cy="6853238"/>
            <a:chOff x="-417513" y="0"/>
            <a:chExt cx="12584114" cy="6853238"/>
          </a:xfrm>
        </p:grpSpPr>
        <p:sp>
          <p:nvSpPr>
            <p:cNvPr id="76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21"/>
          <p:cNvGrpSpPr/>
          <p:nvPr/>
        </p:nvGrpSpPr>
        <p:grpSpPr>
          <a:xfrm>
            <a:off x="5789211" y="1699589"/>
            <a:ext cx="2755857" cy="3470421"/>
            <a:chOff x="697883" y="1816768"/>
            <a:chExt cx="3674476" cy="3470421"/>
          </a:xfrm>
        </p:grpSpPr>
        <p:sp>
          <p:nvSpPr>
            <p:cNvPr id="23" name="직사각형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55578" y="2349925"/>
            <a:ext cx="2625896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2060" y="798445"/>
            <a:ext cx="4701467" cy="5257303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9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81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26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8" name="직사각형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직사각형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74" y="2349925"/>
            <a:ext cx="2624234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8836" y="803186"/>
            <a:ext cx="4711405" cy="5248622"/>
          </a:xfrm>
        </p:spPr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76"/>
          <p:cNvGrpSpPr/>
          <p:nvPr/>
        </p:nvGrpSpPr>
        <p:grpSpPr>
          <a:xfrm>
            <a:off x="-247255" y="-59376"/>
            <a:ext cx="9386888" cy="6923798"/>
            <a:chOff x="-329674" y="-51881"/>
            <a:chExt cx="12515851" cy="6923798"/>
          </a:xfrm>
        </p:grpSpPr>
        <p:sp>
          <p:nvSpPr>
            <p:cNvPr id="78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" name="그룹 8"/>
          <p:cNvGrpSpPr/>
          <p:nvPr/>
        </p:nvGrpSpPr>
        <p:grpSpPr>
          <a:xfrm>
            <a:off x="2444659" y="1186484"/>
            <a:ext cx="4249609" cy="4477933"/>
            <a:chOff x="3259545" y="1186483"/>
            <a:chExt cx="5666145" cy="4477933"/>
          </a:xfrm>
        </p:grpSpPr>
        <p:sp>
          <p:nvSpPr>
            <p:cNvPr id="99" name="직사각형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이등변 삼각형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직사각형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162" y="2074730"/>
            <a:ext cx="4117668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08162" y="3846851"/>
            <a:ext cx="4117667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36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38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그룹 58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60" name="직사각형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직사각형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50" y="2339670"/>
            <a:ext cx="2625621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40659" y="803188"/>
            <a:ext cx="4702193" cy="2382651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38835" y="3672162"/>
            <a:ext cx="4704017" cy="2383586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38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40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" name="그룹 60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62" name="직사각형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직사각형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51" y="2363916"/>
            <a:ext cx="2625621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43853" y="803185"/>
            <a:ext cx="4698816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43979" y="1488986"/>
            <a:ext cx="4698263" cy="1696853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38989" y="3665887"/>
            <a:ext cx="4698311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838835" y="4351687"/>
            <a:ext cx="4699191" cy="170406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76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78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그룹 23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5" name="직사각형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직사각형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74" y="2349925"/>
            <a:ext cx="2625897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3"/>
          <p:cNvGrpSpPr/>
          <p:nvPr/>
        </p:nvGrpSpPr>
        <p:grpSpPr>
          <a:xfrm>
            <a:off x="-313135" y="0"/>
            <a:ext cx="9438086" cy="6853238"/>
            <a:chOff x="-417513" y="0"/>
            <a:chExt cx="12584114" cy="6853238"/>
          </a:xfrm>
        </p:grpSpPr>
        <p:sp>
          <p:nvSpPr>
            <p:cNvPr id="75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그룹 20"/>
          <p:cNvGrpSpPr/>
          <p:nvPr/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22" name="직사각형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직사각형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74" y="2352026"/>
            <a:ext cx="2625898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2488" y="802809"/>
            <a:ext cx="4706276" cy="5249940"/>
          </a:xfrm>
        </p:spPr>
        <p:txBody>
          <a:bodyPr rtlCol="0" anchor="ctr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474" y="3580186"/>
            <a:ext cx="2625898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2"/>
          <p:cNvGrpSpPr/>
          <p:nvPr/>
        </p:nvGrpSpPr>
        <p:grpSpPr>
          <a:xfrm>
            <a:off x="-247255" y="-59376"/>
            <a:ext cx="9386888" cy="6923798"/>
            <a:chOff x="-329674" y="-51881"/>
            <a:chExt cx="12515851" cy="6923798"/>
          </a:xfrm>
        </p:grpSpPr>
        <p:sp>
          <p:nvSpPr>
            <p:cNvPr id="81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그룹 75"/>
          <p:cNvGrpSpPr/>
          <p:nvPr/>
        </p:nvGrpSpPr>
        <p:grpSpPr>
          <a:xfrm>
            <a:off x="604002" y="1698332"/>
            <a:ext cx="4456155" cy="3470421"/>
            <a:chOff x="805336" y="1698331"/>
            <a:chExt cx="5941540" cy="3470421"/>
          </a:xfrm>
        </p:grpSpPr>
        <p:sp>
          <p:nvSpPr>
            <p:cNvPr id="77" name="직사각형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이등변 삼각형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직사각형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082" y="2360255"/>
            <a:ext cx="4332485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4082" y="3545012"/>
            <a:ext cx="4332485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rtlCol="0"/>
          <a:lstStyle>
            <a:lvl1pPr>
              <a:defRPr/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3505" y="6227064"/>
            <a:ext cx="4456652" cy="320040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371283" y="320040"/>
            <a:ext cx="685800" cy="320040"/>
          </a:xfrm>
        </p:spPr>
        <p:txBody>
          <a:bodyPr rtlCol="0"/>
          <a:lstStyle/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68371" y="2358392"/>
            <a:ext cx="2624000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76237" y="794719"/>
            <a:ext cx="4462527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3504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C6AE6E5-2CAA-4680-947F-9FB4C757604C}" type="datetimeFigureOut">
              <a:rPr lang="ko-KR" altLang="en-US" smtClean="0"/>
              <a:pPr/>
              <a:t>2020-10-30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3504" y="6227064"/>
            <a:ext cx="79415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852410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F58BE8-3E1F-461B-81F2-2B04EFA1FB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안드로이드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800" dirty="0" smtClean="0"/>
              <a:t>-</a:t>
            </a:r>
            <a:r>
              <a:rPr lang="ko-KR" altLang="en-US" sz="1800" b="1" dirty="0" smtClean="0"/>
              <a:t>동물 데이터 관리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mtClean="0"/>
              <a:t>Created </a:t>
            </a:r>
            <a:r>
              <a:rPr lang="en-US" altLang="ko-KR" dirty="0" smtClean="0"/>
              <a:t>by </a:t>
            </a:r>
            <a:r>
              <a:rPr lang="ko-KR" altLang="en-US" dirty="0" smtClean="0"/>
              <a:t>곽재성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71868" y="142852"/>
            <a:ext cx="2000264" cy="30003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29388" y="142852"/>
            <a:ext cx="2000264" cy="30003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팝업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71868" y="3429000"/>
            <a:ext cx="2000264" cy="3000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세컨드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429388" y="3429000"/>
            <a:ext cx="2000264" cy="30003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429388" y="3643314"/>
            <a:ext cx="2000264" cy="285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세컨드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29388" y="4786322"/>
            <a:ext cx="200026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리스트뷰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429388" y="5143512"/>
            <a:ext cx="200026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리스트뷰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429388" y="5500702"/>
            <a:ext cx="200026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한 줄 평 입력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429388" y="5857892"/>
            <a:ext cx="200026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뒤로가기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4" idx="3"/>
            <a:endCxn id="7" idx="1"/>
          </p:cNvCxnSpPr>
          <p:nvPr/>
        </p:nvCxnSpPr>
        <p:spPr>
          <a:xfrm>
            <a:off x="5572132" y="1643050"/>
            <a:ext cx="85725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0800000" flipV="1">
            <a:off x="5500694" y="2928934"/>
            <a:ext cx="928694" cy="50006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14744" y="928670"/>
            <a:ext cx="92869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786578" y="500042"/>
            <a:ext cx="12858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000496" y="3714752"/>
            <a:ext cx="128588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572132" y="4572008"/>
            <a:ext cx="857256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pic>
        <p:nvPicPr>
          <p:cNvPr id="7" name="내용 개체 틀 6" descr="메인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942" y="803275"/>
            <a:ext cx="3148965" cy="5248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8" name="내용 개체 틀 7" descr="이미지클릭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942" y="803275"/>
            <a:ext cx="3148965" cy="5248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상세 정보</a:t>
            </a:r>
            <a:endParaRPr lang="ko-KR" altLang="en-US" dirty="0"/>
          </a:p>
        </p:txBody>
      </p:sp>
      <p:pic>
        <p:nvPicPr>
          <p:cNvPr id="12" name="내용 개체 틀 11" descr="동물 상세정보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942" y="803275"/>
            <a:ext cx="3148965" cy="5248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 줄 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12" name="내용 개체 틀 11" descr="한 줄 평 입력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942" y="803275"/>
            <a:ext cx="3148965" cy="5248275"/>
          </a:xfrm>
        </p:spPr>
      </p:pic>
      <p:pic>
        <p:nvPicPr>
          <p:cNvPr id="13" name="내용 개체 틀 3" descr="입력 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6" y="1214422"/>
            <a:ext cx="3148965" cy="524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 줄 평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11" name="내용 개체 틀 10" descr="한 줄 평 수정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942" y="803275"/>
            <a:ext cx="3148965" cy="5248275"/>
          </a:xfrm>
        </p:spPr>
      </p:pic>
      <p:pic>
        <p:nvPicPr>
          <p:cNvPr id="12" name="내용 개체 틀 3" descr="수정 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1285860"/>
            <a:ext cx="3148965" cy="524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 줄 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13" name="내용 개체 틀 12" descr="한 줄 평 삭제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942" y="803275"/>
            <a:ext cx="3148965" cy="5248275"/>
          </a:xfrm>
        </p:spPr>
      </p:pic>
      <p:pic>
        <p:nvPicPr>
          <p:cNvPr id="14" name="내용 개체 틀 3" descr="동물 상세정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4" y="1142984"/>
            <a:ext cx="3148965" cy="524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사용자 지정 1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A09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Atla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05873_TF23154475.potx" id="{43D557DA-7CAB-4509-B2BE-8E4D8A69237E}" vid="{447221EA-4823-4A20-9BFD-7D5C6D522F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829</TotalTime>
  <Words>47</Words>
  <Application>Microsoft Office PowerPoint</Application>
  <PresentationFormat>화면 슬라이드 쇼(4:3)</PresentationFormat>
  <Paragraphs>26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테마1</vt:lpstr>
      <vt:lpstr>안드로이드 프로젝트 -동물 데이터 관리</vt:lpstr>
      <vt:lpstr>구성</vt:lpstr>
      <vt:lpstr>메인화면</vt:lpstr>
      <vt:lpstr>이미지  클릭</vt:lpstr>
      <vt:lpstr>동물(학명)  상세 정보</vt:lpstr>
      <vt:lpstr>한 줄 평 입력</vt:lpstr>
      <vt:lpstr>한 줄 평  수정</vt:lpstr>
      <vt:lpstr>한 줄 평 삭제</vt:lpstr>
      <vt:lpstr>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</dc:title>
  <dc:creator>IT</dc:creator>
  <cp:lastModifiedBy>IT</cp:lastModifiedBy>
  <cp:revision>159</cp:revision>
  <dcterms:created xsi:type="dcterms:W3CDTF">2020-08-10T01:11:01Z</dcterms:created>
  <dcterms:modified xsi:type="dcterms:W3CDTF">2020-10-30T05:27:48Z</dcterms:modified>
</cp:coreProperties>
</file>