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73" r:id="rId5"/>
    <p:sldId id="272" r:id="rId6"/>
    <p:sldId id="2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6904C-8063-42B8-B33D-9A15F9EFC182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1B1-59AE-49F9-9921-C8ECBB4B7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88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90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8"/>
          <p:cNvGrpSpPr/>
          <p:nvPr/>
        </p:nvGrpSpPr>
        <p:grpSpPr>
          <a:xfrm>
            <a:off x="1251970" y="1186484"/>
            <a:ext cx="6636259" cy="4477933"/>
            <a:chOff x="1669293" y="1186483"/>
            <a:chExt cx="8848345" cy="4477933"/>
          </a:xfrm>
        </p:grpSpPr>
        <p:sp>
          <p:nvSpPr>
            <p:cNvPr id="39" name="직사각형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9428" y="2075505"/>
            <a:ext cx="6509936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9428" y="3906267"/>
            <a:ext cx="6505070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4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1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6"/>
            <a:ext cx="2625897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32488" y="794719"/>
            <a:ext cx="4706276" cy="525709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4"/>
          <p:cNvGrpSpPr/>
          <p:nvPr/>
        </p:nvGrpSpPr>
        <p:grpSpPr>
          <a:xfrm flipH="1">
            <a:off x="0" y="0"/>
            <a:ext cx="9438086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1"/>
          <p:cNvGrpSpPr/>
          <p:nvPr/>
        </p:nvGrpSpPr>
        <p:grpSpPr>
          <a:xfrm>
            <a:off x="5789211" y="1699589"/>
            <a:ext cx="2755857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55578" y="2349925"/>
            <a:ext cx="2625896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2060" y="798445"/>
            <a:ext cx="4701467" cy="5257303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9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81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6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8" name="직사각형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4234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8836" y="803186"/>
            <a:ext cx="4711405" cy="5248622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6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78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8"/>
          <p:cNvGrpSpPr/>
          <p:nvPr/>
        </p:nvGrpSpPr>
        <p:grpSpPr>
          <a:xfrm>
            <a:off x="2444659" y="1186484"/>
            <a:ext cx="4249609" cy="4477933"/>
            <a:chOff x="3259545" y="1186483"/>
            <a:chExt cx="5666145" cy="4477933"/>
          </a:xfrm>
        </p:grpSpPr>
        <p:sp>
          <p:nvSpPr>
            <p:cNvPr id="99" name="직사각형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직사각형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162" y="2074730"/>
            <a:ext cx="4117668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08162" y="3846851"/>
            <a:ext cx="4117667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3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58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0" name="직사각형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직사각형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2339670"/>
            <a:ext cx="2625621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0659" y="803188"/>
            <a:ext cx="4702193" cy="238265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38835" y="3672162"/>
            <a:ext cx="4704017" cy="2383586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38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40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" name="그룹 6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2" name="직사각형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직사각형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1" y="2363916"/>
            <a:ext cx="2625621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43853" y="803185"/>
            <a:ext cx="4698816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43979" y="1488986"/>
            <a:ext cx="4698263" cy="169685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38989" y="3665887"/>
            <a:ext cx="4698311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38835" y="4351687"/>
            <a:ext cx="4699191" cy="17040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7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그룹 23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5" name="직사각형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5897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3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5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2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2" name="직사각형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52026"/>
            <a:ext cx="2625898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488" y="802809"/>
            <a:ext cx="4706276" cy="5249940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474" y="3580186"/>
            <a:ext cx="2625898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2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81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75"/>
          <p:cNvGrpSpPr/>
          <p:nvPr/>
        </p:nvGrpSpPr>
        <p:grpSpPr>
          <a:xfrm>
            <a:off x="604002" y="1698332"/>
            <a:ext cx="4456155" cy="3470421"/>
            <a:chOff x="805336" y="1698331"/>
            <a:chExt cx="5941540" cy="3470421"/>
          </a:xfrm>
        </p:grpSpPr>
        <p:sp>
          <p:nvSpPr>
            <p:cNvPr id="77" name="직사각형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이등변 삼각형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직사각형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082" y="2360255"/>
            <a:ext cx="4332485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4082" y="3545012"/>
            <a:ext cx="4332485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3505" y="6227064"/>
            <a:ext cx="4456652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371283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68371" y="2358392"/>
            <a:ext cx="2624000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76237" y="794719"/>
            <a:ext cx="446252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3504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3504" y="6227064"/>
            <a:ext cx="79415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52410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화면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안드로이드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mtClean="0"/>
              <a:t>Created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곽재성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유즈</a:t>
            </a:r>
            <a:r>
              <a:rPr lang="ko-KR" altLang="en-US" sz="3200" dirty="0" smtClean="0"/>
              <a:t> 케이스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다이어그램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8837" y="214290"/>
            <a:ext cx="4233626" cy="58375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050" dirty="0" smtClean="0"/>
              <a:t> </a:t>
            </a:r>
            <a:endParaRPr lang="en-US" altLang="ko-KR" sz="1050" dirty="0" smtClean="0"/>
          </a:p>
          <a:p>
            <a:pPr>
              <a:buNone/>
            </a:pPr>
            <a:endParaRPr lang="en-US" altLang="ko-KR" sz="1050" dirty="0" smtClean="0"/>
          </a:p>
          <a:p>
            <a:r>
              <a:rPr lang="ko-KR" altLang="en-US" sz="1050" dirty="0" smtClean="0"/>
              <a:t>메인 </a:t>
            </a:r>
            <a:r>
              <a:rPr lang="ko-KR" altLang="en-US" sz="1050" dirty="0" err="1" smtClean="0"/>
              <a:t>액티비티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이미지 선택 클릭 시 팝업 이동</a:t>
            </a:r>
            <a:endParaRPr lang="en-US" altLang="ko-KR" sz="1050" dirty="0" smtClean="0"/>
          </a:p>
          <a:p>
            <a:r>
              <a:rPr lang="ko-KR" altLang="en-US" sz="1050" dirty="0" smtClean="0"/>
              <a:t>팝업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이미지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메인 </a:t>
            </a:r>
            <a:r>
              <a:rPr lang="ko-KR" altLang="en-US" sz="1050" dirty="0" err="1" smtClean="0"/>
              <a:t>액티비티</a:t>
            </a:r>
            <a:r>
              <a:rPr lang="ko-KR" altLang="en-US" sz="1050" dirty="0" smtClean="0"/>
              <a:t> 이미지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 클릭 시 세컨드 </a:t>
            </a:r>
            <a:r>
              <a:rPr lang="ko-KR" altLang="en-US" sz="1050" dirty="0" err="1" smtClean="0"/>
              <a:t>액티비티</a:t>
            </a:r>
            <a:r>
              <a:rPr lang="ko-KR" altLang="en-US" sz="1050" dirty="0" smtClean="0"/>
              <a:t> 이동</a:t>
            </a:r>
            <a:endParaRPr lang="en-US" altLang="ko-KR" sz="1050" dirty="0" smtClean="0"/>
          </a:p>
          <a:p>
            <a:r>
              <a:rPr lang="ko-KR" altLang="en-US" sz="1050" dirty="0" smtClean="0"/>
              <a:t>세컨드 </a:t>
            </a:r>
            <a:r>
              <a:rPr lang="ko-KR" altLang="en-US" sz="1050" dirty="0" err="1" smtClean="0"/>
              <a:t>액티비티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– </a:t>
            </a:r>
            <a:r>
              <a:rPr lang="ko-KR" altLang="en-US" sz="1050" dirty="0" smtClean="0"/>
              <a:t>다른 이미지 생성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리스트뷰</a:t>
            </a:r>
            <a:r>
              <a:rPr lang="en-US" altLang="ko-KR" sz="1050" dirty="0" smtClean="0"/>
              <a:t>1(</a:t>
            </a:r>
            <a:r>
              <a:rPr lang="ko-KR" altLang="en-US" sz="1050" dirty="0" smtClean="0"/>
              <a:t>정보</a:t>
            </a:r>
            <a:r>
              <a:rPr lang="en-US" altLang="ko-KR" sz="1050" dirty="0" smtClean="0"/>
              <a:t>),           </a:t>
            </a:r>
            <a:r>
              <a:rPr lang="ko-KR" altLang="en-US" sz="1050" dirty="0" err="1" smtClean="0"/>
              <a:t>리스트뷰</a:t>
            </a:r>
            <a:r>
              <a:rPr lang="en-US" altLang="ko-KR" sz="1050" dirty="0" smtClean="0"/>
              <a:t>2(</a:t>
            </a:r>
            <a:r>
              <a:rPr lang="ko-KR" altLang="en-US" sz="1050" dirty="0" smtClean="0"/>
              <a:t>한 줄 평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한 줄 평 입력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한 줄 평 </a:t>
            </a:r>
            <a:r>
              <a:rPr lang="ko-KR" altLang="en-US" sz="1050" dirty="0" err="1" smtClean="0"/>
              <a:t>새로고침</a:t>
            </a:r>
            <a:r>
              <a:rPr lang="en-US" altLang="ko-KR" sz="1050" dirty="0" smtClean="0"/>
              <a:t>,           </a:t>
            </a:r>
            <a:r>
              <a:rPr lang="ko-KR" altLang="en-US" sz="1050" dirty="0" err="1" smtClean="0"/>
              <a:t>뒤로가기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리스트뷰</a:t>
            </a:r>
            <a:r>
              <a:rPr lang="en-US" altLang="ko-KR" sz="1050" dirty="0" smtClean="0"/>
              <a:t>2 – </a:t>
            </a:r>
            <a:r>
              <a:rPr lang="ko-KR" altLang="en-US" sz="1050" dirty="0" smtClean="0"/>
              <a:t>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삭제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메인 </a:t>
            </a:r>
            <a:r>
              <a:rPr lang="en-US" altLang="ko-KR" dirty="0" smtClean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4810" y="857232"/>
            <a:ext cx="4286280" cy="4857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9124" y="214311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15008" y="214311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00892" y="214311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29124" y="3500438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15008" y="3500438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00892" y="3500438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팝업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4810" y="857232"/>
            <a:ext cx="4286280" cy="4857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29124" y="214311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15008" y="214311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000892" y="2143116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29124" y="3500438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15008" y="3500438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00892" y="3500438"/>
            <a:ext cx="12144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214942" y="1214422"/>
            <a:ext cx="2000264" cy="3000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72132" y="1571612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14942" y="2928934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 이미지에 대한정보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357818" y="3571876"/>
            <a:ext cx="178595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Toast </a:t>
            </a:r>
            <a:r>
              <a:rPr lang="en-US" altLang="ko-KR" dirty="0" err="1" smtClean="0"/>
              <a:t>msg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9124" y="5715016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Toast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상세정보로 이동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프로토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타입스케치</a:t>
            </a:r>
            <a:r>
              <a:rPr lang="en-US" altLang="ko-KR" sz="3200" dirty="0" smtClean="0"/>
              <a:t>3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4214810" y="857232"/>
            <a:ext cx="4286280" cy="4857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Page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178592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Second Page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9190" y="1000108"/>
            <a:ext cx="2571768" cy="207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14810" y="3143248"/>
            <a:ext cx="428628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리스트뷰</a:t>
            </a:r>
            <a:r>
              <a:rPr lang="en-US" altLang="ko-KR" dirty="0" smtClean="0"/>
              <a:t>1(</a:t>
            </a:r>
            <a:r>
              <a:rPr lang="ko-KR" altLang="en-US" dirty="0" smtClean="0"/>
              <a:t>상세정보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14810" y="3929066"/>
            <a:ext cx="428628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리스트뷰</a:t>
            </a:r>
            <a:r>
              <a:rPr lang="en-US" altLang="ko-KR" dirty="0" smtClean="0"/>
              <a:t>2(</a:t>
            </a:r>
            <a:r>
              <a:rPr lang="ko-KR" altLang="en-US" dirty="0" smtClean="0"/>
              <a:t>한 줄 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14810" y="4857760"/>
            <a:ext cx="42862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한 줄 평 입력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14810" y="5429264"/>
            <a:ext cx="42862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14810" y="5143512"/>
            <a:ext cx="428628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 줄 평 </a:t>
            </a:r>
            <a:r>
              <a:rPr lang="ko-KR" altLang="en-US" dirty="0" err="1" smtClean="0"/>
              <a:t>새로고침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화면설계끝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6000" dirty="0" smtClean="0"/>
              <a:t> 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사용자 지정 1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A09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5873_TF23154475.potx" id="{43D557DA-7CAB-4509-B2BE-8E4D8A69237E}" vid="{447221EA-4823-4A20-9BFD-7D5C6D522F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580</TotalTime>
  <Words>131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테마1</vt:lpstr>
      <vt:lpstr>화면 설계 안드로이드 프로젝트</vt:lpstr>
      <vt:lpstr>유즈 케이스 다이어그램</vt:lpstr>
      <vt:lpstr>프로토  타입스케치1</vt:lpstr>
      <vt:lpstr>프로토  타입스케치2</vt:lpstr>
      <vt:lpstr>프로토  타입스케치3</vt:lpstr>
      <vt:lpstr>화면설계끝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IT</dc:creator>
  <cp:lastModifiedBy>IT</cp:lastModifiedBy>
  <cp:revision>126</cp:revision>
  <dcterms:created xsi:type="dcterms:W3CDTF">2020-08-10T01:11:01Z</dcterms:created>
  <dcterms:modified xsi:type="dcterms:W3CDTF">2020-10-30T05:40:03Z</dcterms:modified>
</cp:coreProperties>
</file>