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2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7"/>
    <p:restoredTop sz="94680"/>
  </p:normalViewPr>
  <p:slideViewPr>
    <p:cSldViewPr snapToGrid="0" snapToObjects="1">
      <p:cViewPr varScale="1">
        <p:scale>
          <a:sx n="109" d="100"/>
          <a:sy n="109" d="100"/>
        </p:scale>
        <p:origin x="216" y="1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-lee/summerviz" TargetMode="External"/><Relationship Id="rId2" Type="http://schemas.openxmlformats.org/officeDocument/2006/relationships/hyperlink" Target="http://www.pedestrian.melbourne.vic.gov.au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D5AF5-B640-394F-853F-1C6A8AE4B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AU" dirty="0"/>
            </a:br>
            <a:r>
              <a:rPr lang="en-AU" dirty="0"/>
              <a:t>“A little less pedestrian”</a:t>
            </a:r>
            <a:br>
              <a:rPr lang="en-AU" dirty="0"/>
            </a:b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6F34C-DBBE-3E45-A30B-54351943F0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Melbourne CBD pedestrian counts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03485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5E0B8-7AD7-4746-A88D-3C7C37918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324A6-87A2-1F4E-8D61-1E2E0C617C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Data provided by the City of Melbourne website</a:t>
            </a:r>
          </a:p>
          <a:p>
            <a:r>
              <a:rPr lang="en-AU" dirty="0"/>
              <a:t>Sensors placed around various places in the Melbourne CBD</a:t>
            </a:r>
          </a:p>
          <a:p>
            <a:r>
              <a:rPr lang="en-AU" dirty="0"/>
              <a:t>Roughly 40 sensors, exact number changes over time</a:t>
            </a:r>
          </a:p>
          <a:p>
            <a:r>
              <a:rPr lang="en-AU" dirty="0"/>
              <a:t>Counts number of pedestrians that walk pass</a:t>
            </a:r>
          </a:p>
          <a:p>
            <a:r>
              <a:rPr lang="en-AU" dirty="0"/>
              <a:t>Counts summarised in 15 minute intervals over a few years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4C56EA6-BA9D-5044-8DD9-A6235F369D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77844" y="3369469"/>
            <a:ext cx="2882900" cy="1193800"/>
          </a:xfrm>
        </p:spPr>
      </p:pic>
    </p:spTree>
    <p:extLst>
      <p:ext uri="{BB962C8B-B14F-4D97-AF65-F5344CB8AC3E}">
        <p14:creationId xmlns:p14="http://schemas.microsoft.com/office/powerpoint/2010/main" val="4089943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37E90-D527-A840-8A3E-AF07BE784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04F68-CF7D-5541-8506-2183C9E94D0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Data provided in large CSV</a:t>
            </a:r>
          </a:p>
          <a:p>
            <a:pPr lvl="1"/>
            <a:r>
              <a:rPr lang="en-AU" dirty="0"/>
              <a:t>Containing Sensor Name, Date, Month, Day, Time and Count</a:t>
            </a:r>
          </a:p>
          <a:p>
            <a:r>
              <a:rPr lang="en-AU" dirty="0"/>
              <a:t>Values aggregated into hourly values</a:t>
            </a:r>
          </a:p>
          <a:p>
            <a:r>
              <a:rPr lang="en-AU" dirty="0"/>
              <a:t>Incomplete values removed</a:t>
            </a:r>
          </a:p>
          <a:p>
            <a:r>
              <a:rPr lang="en-AU" dirty="0"/>
              <a:t>Use only data from 2017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109BB04-82B5-014E-BCAD-406C16F814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21363" y="2156194"/>
            <a:ext cx="4995862" cy="3620349"/>
          </a:xfrm>
        </p:spPr>
      </p:pic>
    </p:spTree>
    <p:extLst>
      <p:ext uri="{BB962C8B-B14F-4D97-AF65-F5344CB8AC3E}">
        <p14:creationId xmlns:p14="http://schemas.microsoft.com/office/powerpoint/2010/main" val="2325730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3DA60-78DD-584C-9136-3B3FB6954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Visualisation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5A6DB-6C58-6F44-AA7D-3C71218CB9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Two plots</a:t>
            </a:r>
          </a:p>
          <a:p>
            <a:pPr lvl="1"/>
            <a:r>
              <a:rPr lang="en-AU" dirty="0"/>
              <a:t>Map with points showing the location of sensors</a:t>
            </a:r>
          </a:p>
          <a:p>
            <a:pPr lvl="2"/>
            <a:r>
              <a:rPr lang="en-AU" dirty="0"/>
              <a:t>Point size determined by the total count on a specific day</a:t>
            </a:r>
          </a:p>
          <a:p>
            <a:pPr lvl="1"/>
            <a:r>
              <a:rPr lang="en-AU" dirty="0"/>
              <a:t>Bar plot showing further summaries at specific sensors</a:t>
            </a:r>
          </a:p>
          <a:p>
            <a:r>
              <a:rPr lang="en-AU" dirty="0"/>
              <a:t>Interactions</a:t>
            </a:r>
          </a:p>
          <a:p>
            <a:pPr lvl="1"/>
            <a:r>
              <a:rPr lang="en-AU" dirty="0"/>
              <a:t>Sliding time selector to specify which day to plot</a:t>
            </a:r>
          </a:p>
          <a:p>
            <a:pPr lvl="1"/>
            <a:r>
              <a:rPr lang="en-AU" dirty="0"/>
              <a:t>Clicking on sensors (points) on the map brings up related bar chart </a:t>
            </a:r>
          </a:p>
          <a:p>
            <a:pPr lvl="1"/>
            <a:r>
              <a:rPr lang="en-AU" dirty="0"/>
              <a:t>Radio buttons to choose how to summarise bar chart</a:t>
            </a:r>
          </a:p>
          <a:p>
            <a:endParaRPr lang="en-AU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E789301-5722-5445-946B-A15344DA1C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21363" y="2369116"/>
            <a:ext cx="4995862" cy="3194505"/>
          </a:xfrm>
        </p:spPr>
      </p:pic>
    </p:spTree>
    <p:extLst>
      <p:ext uri="{BB962C8B-B14F-4D97-AF65-F5344CB8AC3E}">
        <p14:creationId xmlns:p14="http://schemas.microsoft.com/office/powerpoint/2010/main" val="2827031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4E272-9B6C-F74F-9367-7CF12CFE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5334000"/>
          </a:xfrm>
        </p:spPr>
        <p:txBody>
          <a:bodyPr>
            <a:normAutofit/>
          </a:bodyPr>
          <a:lstStyle/>
          <a:p>
            <a:r>
              <a:rPr lang="en-AU" sz="6000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3849252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9D05A-D4E4-C54B-810B-171950D4D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5C956-5178-8E44-8C57-A5A9C55988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10131424" cy="3649134"/>
          </a:xfrm>
        </p:spPr>
        <p:txBody>
          <a:bodyPr/>
          <a:lstStyle/>
          <a:p>
            <a:r>
              <a:rPr lang="en-AU" dirty="0"/>
              <a:t>Source Data: </a:t>
            </a:r>
            <a:r>
              <a:rPr lang="en-AU" dirty="0">
                <a:hlinkClick r:id="rId2"/>
              </a:rPr>
              <a:t>http://www.pedestrian.melbourne.vic.gov.au/</a:t>
            </a:r>
            <a:endParaRPr lang="en-AU" dirty="0"/>
          </a:p>
          <a:p>
            <a:pPr lvl="1"/>
            <a:r>
              <a:rPr lang="en-AU" dirty="0"/>
              <a:t>Retrieved using </a:t>
            </a:r>
            <a:r>
              <a:rPr lang="en-AU" dirty="0" err="1"/>
              <a:t>rwalkr</a:t>
            </a:r>
            <a:r>
              <a:rPr lang="en-AU" dirty="0"/>
              <a:t> R package</a:t>
            </a:r>
          </a:p>
          <a:p>
            <a:r>
              <a:rPr lang="en-AU" dirty="0"/>
              <a:t>Source Code: </a:t>
            </a:r>
            <a:r>
              <a:rPr lang="en-AU" dirty="0">
                <a:hlinkClick r:id="rId3"/>
              </a:rPr>
              <a:t>https://github.com/sa-lee/summerviz</a:t>
            </a:r>
            <a:endParaRPr lang="en-AU" dirty="0"/>
          </a:p>
          <a:p>
            <a:pPr lvl="1"/>
            <a:r>
              <a:rPr lang="en-AU" dirty="0"/>
              <a:t>*Only seems to work properly on Chrome </a:t>
            </a:r>
            <a:r>
              <a:rPr lang="en-AU"/>
              <a:t>and Firefox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335587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21</TotalTime>
  <Words>192</Words>
  <Application>Microsoft Macintosh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 “A little less pedestrian” </vt:lpstr>
      <vt:lpstr>Data</vt:lpstr>
      <vt:lpstr>Data processing</vt:lpstr>
      <vt:lpstr>Data Visualisation Strategy</vt:lpstr>
      <vt:lpstr>Demonstration</vt:lpstr>
      <vt:lpstr>Applause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“A little less pedestrian” </dc:title>
  <dc:creator>Shian Su</dc:creator>
  <cp:lastModifiedBy>Shian Su</cp:lastModifiedBy>
  <cp:revision>5</cp:revision>
  <dcterms:created xsi:type="dcterms:W3CDTF">2018-02-09T01:56:16Z</dcterms:created>
  <dcterms:modified xsi:type="dcterms:W3CDTF">2018-02-09T02:18:00Z</dcterms:modified>
</cp:coreProperties>
</file>