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A9AE-770D-47A0-9D44-C25B3A579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DF9BD48-D24E-4AAC-8174-35F9F256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940FC-412B-47C6-AE92-2241FC42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CD4BD8-1EBF-4ABE-A811-0CA9A4D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C319EE-182C-4892-A95B-D9EC04AD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14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6D021-1BF1-4171-BFEB-AD95FC5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56BBFF0-C3CA-458E-9CAA-00ED1C46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720A39-CC8B-45FD-9E14-158B9927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6D44DC-DDF8-4808-B551-0C8AF33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A00877-B224-4B33-8E98-91A8CB2D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86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AE71AE4-853E-4965-B62C-214F38677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8F15B2-785B-4455-9A19-DB92ED155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9636E0-AF27-4749-BE53-CA0C6391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7C08B4-1642-4B2E-9026-6F7877D1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B55499-A815-4531-B7EE-B3534D95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0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18555-699F-4714-9CA2-E2676E62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DEC4E9-273B-4CEB-A4F1-479F095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7C50BB-0E89-42C6-ADEF-1FFBBE26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036515-093F-4FDC-BE13-76E427D5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9025626-5F24-4F45-96E4-E7A643E3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9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E785-0D03-468A-A5EB-307F933F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F86C135-AB97-4E56-9B16-F58CEA3B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18BF6F-CA06-416A-BED7-0DCACDAA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24B879-F89A-4C91-B8E5-EA09DF74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E4A27B-3B51-4846-B45D-49EB4465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89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D7410-909C-4EC5-A2C7-F442A6C7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AAED75-36DF-41DA-A413-B50CA527A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6793828-8D7A-4BE4-967A-426846BA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72678-4155-4DF3-97FA-3316ABC7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811793-AE65-4205-80F5-EDB43D22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A2A129-B6FC-4652-BEFA-1FF9C7B1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43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8C53-7C8A-415C-B922-5FA1BAC8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39FA36-D595-412D-AFF0-5F651A7B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E21340-4CD2-45D1-94A7-EB5CDF02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A4DEF1-91BF-449C-B901-D5C9FDA6F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B3A9C9F-F97E-4EB0-8FBD-DF2E142BB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A6F4B50-EEE4-4077-B664-2184CC14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2EC656-4B52-47D9-B2E3-46D32562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3495A8A-C8BD-42C8-B705-49163A9B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2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59725-6582-4FE9-BB4B-8568DF3F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C7E865B-CB24-4388-BCF9-12FF752B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8D11573-7AF5-4D36-A9E1-1943B96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6196DEC-E50C-4391-A44E-CD6F3A1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280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B20A518-10B9-4702-A79C-47BD8194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43E7E3C-42FC-47C3-B6F0-B2F087A3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C55398-062F-47F9-B878-640FD6C7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4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CD1E-6B7E-44B1-8B2E-8459A7EC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2A4C85-3C03-45CA-9C96-89B381BB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6F02BA-ACBE-43A5-9087-2F53CBB08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8F9EDF-E2F0-4DCB-AF7C-8B8B97E7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190425-02EF-4BBA-A0B5-96108DE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F07409-6FCD-4578-BACF-E1218540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55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DDCE5-5755-466C-8386-04D6D126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78FFF73-464D-4F68-B1BF-BD5C3D873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F3A19AD-B9FB-4BE7-8E0D-E9022AF5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A211D6-C346-4097-9560-7CF35C0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23743B-790D-4C96-80A2-74E9327B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E5230F1-5C08-493F-8122-DB9AA32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455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F9D67B-E217-4B1F-9012-9D4467F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AC10A8-4198-4554-BE3E-277F22C7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7D6FC8-DC29-412F-8CBE-1A1C5B9DC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448E-8473-4339-A5C5-D8D3A4A06572}" type="datetimeFigureOut">
              <a:rPr lang="da-DK" smtClean="0"/>
              <a:t>24-02-2022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F9B0EF-2189-4C4B-A8E3-BA05C635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B8202C-F0F4-47FE-AFA4-B7C371FB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8E29-E185-4D7A-B679-2295429BEED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97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B28D1-0ED0-43B9-BCB1-BF992C6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72C60D-85AD-4DF4-8FD7-A6D8D6E8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sz="1600" dirty="0"/>
          </a:p>
          <a:p>
            <a:pPr marL="0" indent="0">
              <a:buNone/>
            </a:pPr>
            <a:r>
              <a:rPr lang="da-DK" sz="1600" b="1" dirty="0"/>
              <a:t>Ramme om præsentation</a:t>
            </a:r>
          </a:p>
          <a:p>
            <a:pPr marL="0" indent="0">
              <a:buNone/>
            </a:pPr>
            <a:endParaRPr lang="da-DK" sz="1600" b="1" dirty="0"/>
          </a:p>
          <a:p>
            <a:pPr lvl="1">
              <a:lnSpc>
                <a:spcPct val="150000"/>
              </a:lnSpc>
            </a:pPr>
            <a:r>
              <a:rPr lang="da-DK" sz="1600" dirty="0"/>
              <a:t>15 min til selve fremlæggelsen</a:t>
            </a:r>
          </a:p>
          <a:p>
            <a:pPr lvl="1">
              <a:lnSpc>
                <a:spcPct val="150000"/>
              </a:lnSpc>
            </a:pPr>
            <a:r>
              <a:rPr lang="da-DK" sz="1600" dirty="0"/>
              <a:t>Publikum (har IT viden, men er ikke decideret IT teknisk)</a:t>
            </a:r>
          </a:p>
          <a:p>
            <a:pPr lvl="1">
              <a:lnSpc>
                <a:spcPct val="150000"/>
              </a:lnSpc>
            </a:pPr>
            <a:r>
              <a:rPr lang="da-DK" sz="1600" dirty="0"/>
              <a:t>Typisk en fremlæggelse i PowerPoint</a:t>
            </a:r>
          </a:p>
          <a:p>
            <a:pPr lvl="1"/>
            <a:endParaRPr lang="da-DK" sz="1600" dirty="0"/>
          </a:p>
          <a:p>
            <a:pPr marL="0" indent="0">
              <a:buNone/>
            </a:pPr>
            <a:r>
              <a:rPr lang="da-DK" sz="1600" b="1" dirty="0"/>
              <a:t>Indhold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da-DK" sz="1600" dirty="0"/>
              <a:t>Introduktion (Hvad er opgaven?)</a:t>
            </a:r>
          </a:p>
          <a:p>
            <a:pPr lvl="1">
              <a:lnSpc>
                <a:spcPct val="150000"/>
              </a:lnSpc>
            </a:pPr>
            <a:r>
              <a:rPr lang="da-DK" sz="1600" dirty="0"/>
              <a:t>Metode og tilgang (værktøjer, kodesprog, hvordan har du grebet opgaven an?)</a:t>
            </a:r>
          </a:p>
          <a:p>
            <a:pPr lvl="1">
              <a:lnSpc>
                <a:spcPct val="150000"/>
              </a:lnSpc>
            </a:pPr>
            <a:r>
              <a:rPr lang="da-DK" sz="1600" dirty="0"/>
              <a:t>Præsentation af resultatet (koden, grafer etc.)</a:t>
            </a:r>
          </a:p>
          <a:p>
            <a:pPr lvl="1">
              <a:lnSpc>
                <a:spcPct val="150000"/>
              </a:lnSpc>
            </a:pPr>
            <a:r>
              <a:rPr lang="da-DK" sz="1600" dirty="0"/>
              <a:t>Beskrivelse af udfordringer/løsninger og evt. alternative forslag</a:t>
            </a:r>
          </a:p>
        </p:txBody>
      </p:sp>
    </p:spTree>
    <p:extLst>
      <p:ext uri="{BB962C8B-B14F-4D97-AF65-F5344CB8AC3E}">
        <p14:creationId xmlns:p14="http://schemas.microsoft.com/office/powerpoint/2010/main" val="135185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Sebastian Biltz</dc:creator>
  <cp:lastModifiedBy>Sebastian Biltz</cp:lastModifiedBy>
  <cp:revision>1</cp:revision>
  <dcterms:created xsi:type="dcterms:W3CDTF">2022-02-24T07:48:18Z</dcterms:created>
  <dcterms:modified xsi:type="dcterms:W3CDTF">2022-02-24T07:58:00Z</dcterms:modified>
</cp:coreProperties>
</file>