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7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3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9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8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7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4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6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2589-B9E8-8D46-AD5D-10985A1458FA}" type="datetimeFigureOut">
              <a:rPr lang="de-DE" smtClean="0"/>
              <a:t>21/11/14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6577-1194-EB47-B2E0-4AF6CEC35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3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53450" y="1270113"/>
            <a:ext cx="2239347" cy="3074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42" y="1452023"/>
            <a:ext cx="1962099" cy="11284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852023" y="2634487"/>
            <a:ext cx="33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ACME Inc.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Integration Platform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" name="Inhaltsplatzhalter 3" descr="CAR_Colo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13" r="-31113"/>
          <a:stretch>
            <a:fillRect/>
          </a:stretch>
        </p:blipFill>
        <p:spPr>
          <a:xfrm>
            <a:off x="3854716" y="3414498"/>
            <a:ext cx="1243717" cy="683997"/>
          </a:xfrm>
        </p:spPr>
      </p:pic>
      <p:pic>
        <p:nvPicPr>
          <p:cNvPr id="8" name="Bild 7" descr="RetailStore_Col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9" y="1538977"/>
            <a:ext cx="1603928" cy="1047155"/>
          </a:xfrm>
          <a:prstGeom prst="rect">
            <a:avLst/>
          </a:prstGeom>
        </p:spPr>
      </p:pic>
      <p:pic>
        <p:nvPicPr>
          <p:cNvPr id="9" name="Bild 8" descr="Person2_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417" y="3269679"/>
            <a:ext cx="341714" cy="1012802"/>
          </a:xfrm>
          <a:prstGeom prst="rect">
            <a:avLst/>
          </a:prstGeom>
        </p:spPr>
      </p:pic>
      <p:pic>
        <p:nvPicPr>
          <p:cNvPr id="10" name="Bild 9" descr="Mainframe_Polish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16" y="1270114"/>
            <a:ext cx="548640" cy="908304"/>
          </a:xfrm>
          <a:prstGeom prst="rect">
            <a:avLst/>
          </a:prstGeom>
        </p:spPr>
      </p:pic>
      <p:pic>
        <p:nvPicPr>
          <p:cNvPr id="11" name="Bild 10" descr="Mainframe_Polish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16" y="2882366"/>
            <a:ext cx="548640" cy="908304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326690" y="217384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200" b="1" dirty="0" smtClean="0"/>
              <a:t>Inventory</a:t>
            </a:r>
          </a:p>
          <a:p>
            <a:pPr algn="ctr"/>
            <a:r>
              <a:rPr lang="de-DE" sz="1200" b="1" dirty="0" smtClean="0"/>
              <a:t>System</a:t>
            </a:r>
            <a:endParaRPr lang="de-DE" sz="1200" b="1" dirty="0"/>
          </a:p>
        </p:txBody>
      </p:sp>
      <p:sp>
        <p:nvSpPr>
          <p:cNvPr id="13" name="Rechteck 12"/>
          <p:cNvSpPr/>
          <p:nvPr/>
        </p:nvSpPr>
        <p:spPr>
          <a:xfrm>
            <a:off x="5334257" y="37775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1200" b="1" dirty="0" smtClean="0"/>
              <a:t>Logistics</a:t>
            </a:r>
          </a:p>
          <a:p>
            <a:pPr algn="ctr"/>
            <a:r>
              <a:rPr lang="de-DE" sz="1200" b="1" dirty="0" smtClean="0"/>
              <a:t>System</a:t>
            </a:r>
            <a:endParaRPr lang="de-DE" sz="1200" b="1" dirty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061090" y="2072021"/>
            <a:ext cx="1292360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5481387" y="1782386"/>
            <a:ext cx="1771423" cy="189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481387" y="2439638"/>
            <a:ext cx="1771423" cy="974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47053" y="261483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/>
              <a:t>Retailers</a:t>
            </a:r>
            <a:endParaRPr lang="de-DE" b="1" dirty="0" smtClean="0"/>
          </a:p>
        </p:txBody>
      </p:sp>
      <p:pic>
        <p:nvPicPr>
          <p:cNvPr id="28" name="Bild 27" descr="telecom_Polish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9" y="3269678"/>
            <a:ext cx="536448" cy="941832"/>
          </a:xfrm>
          <a:prstGeom prst="rect">
            <a:avLst/>
          </a:prstGeom>
        </p:spPr>
      </p:pic>
      <p:cxnSp>
        <p:nvCxnSpPr>
          <p:cNvPr id="29" name="Gerade Verbindung mit Pfeil 28"/>
          <p:cNvCxnSpPr/>
          <p:nvPr/>
        </p:nvCxnSpPr>
        <p:spPr>
          <a:xfrm>
            <a:off x="2061090" y="3777537"/>
            <a:ext cx="11252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97417" y="4295760"/>
            <a:ext cx="106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/>
              <a:t>Mobile</a:t>
            </a:r>
          </a:p>
          <a:p>
            <a:pPr algn="ctr"/>
            <a:r>
              <a:rPr lang="de-DE" b="1" dirty="0" smtClean="0"/>
              <a:t>Frontend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492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>faulhaber.IT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Faulhaber</dc:creator>
  <cp:lastModifiedBy>Sebastian Faulhaber</cp:lastModifiedBy>
  <cp:revision>3</cp:revision>
  <dcterms:created xsi:type="dcterms:W3CDTF">2014-11-21T16:28:23Z</dcterms:created>
  <dcterms:modified xsi:type="dcterms:W3CDTF">2014-11-21T16:50:26Z</dcterms:modified>
</cp:coreProperties>
</file>