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86FE0-9B1F-4FBC-9F14-2D417B053016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5D0D-CCDE-4245-B893-F1BCE57C1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75100" y="2422525"/>
            <a:ext cx="21507450" cy="12098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E758-D101-45DD-8905-13C2EB8B71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9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4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0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F377-C984-482F-B2E3-E8543E6025FE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F9A7-6210-4037-A209-7688CB59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351160" y="714107"/>
            <a:ext cx="3097016" cy="2137149"/>
            <a:chOff x="547064" y="243922"/>
            <a:chExt cx="11097871" cy="6237004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47064" y="243922"/>
              <a:ext cx="11097871" cy="623700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9" name="직사각형 58"/>
            <p:cNvSpPr/>
            <p:nvPr/>
          </p:nvSpPr>
          <p:spPr>
            <a:xfrm>
              <a:off x="1154792" y="747944"/>
              <a:ext cx="9730922" cy="1327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/>
                <a:t>IETF 97 Hackathon</a:t>
              </a:r>
              <a:endParaRPr lang="ko-KR" altLang="en-US" sz="2000" b="1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48000" y="2307771"/>
              <a:ext cx="5944506" cy="778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smtClean="0"/>
                <a:t>I2NSF Framework Project</a:t>
              </a:r>
              <a:endParaRPr lang="ko-KR" altLang="en-US" sz="900" b="1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405121" y="2844237"/>
            <a:ext cx="4387792" cy="183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Professors</a:t>
            </a: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smtClean="0"/>
              <a:t>Jaehoon (Paul) Jeong (</a:t>
            </a:r>
            <a:r>
              <a:rPr lang="en-US" altLang="ko-KR" sz="1000" b="1" dirty="0" err="1" smtClean="0"/>
              <a:t>Sungkyunkwan</a:t>
            </a:r>
            <a:r>
              <a:rPr lang="en-US" altLang="ko-KR" sz="1000" b="1" dirty="0" smtClean="0"/>
              <a:t>)</a:t>
            </a:r>
            <a:endParaRPr lang="en-US" altLang="ko-KR" sz="1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Hyoungshick</a:t>
            </a:r>
            <a:r>
              <a:rPr lang="en-US" altLang="ko-KR" sz="1000" b="1" dirty="0" smtClean="0"/>
              <a:t> Kim (</a:t>
            </a:r>
            <a:r>
              <a:rPr lang="en-US" altLang="ko-KR" sz="1000" b="1" dirty="0" err="1" smtClean="0"/>
              <a:t>Sungkyunkwan</a:t>
            </a:r>
            <a:r>
              <a:rPr lang="en-US" altLang="ko-KR" sz="10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Hoon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Ko</a:t>
            </a:r>
            <a:r>
              <a:rPr lang="en-US" altLang="ko-KR" sz="1000" b="1" dirty="0" smtClean="0"/>
              <a:t> (</a:t>
            </a:r>
            <a:r>
              <a:rPr lang="en-US" altLang="ko-KR" sz="1000" b="1" dirty="0" err="1" smtClean="0"/>
              <a:t>Sungkyunkwan</a:t>
            </a:r>
            <a:r>
              <a:rPr lang="en-US" altLang="ko-KR" sz="10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Sangwon</a:t>
            </a:r>
            <a:r>
              <a:rPr lang="en-US" altLang="ko-KR" sz="1000" b="1" dirty="0" smtClean="0"/>
              <a:t> Hyun (</a:t>
            </a:r>
            <a:r>
              <a:rPr lang="en-US" altLang="ko-KR" sz="1000" b="1" dirty="0" err="1" smtClean="0"/>
              <a:t>Sungkyunkwan</a:t>
            </a:r>
            <a:r>
              <a:rPr lang="en-US" altLang="ko-KR" sz="1000" b="1" dirty="0" smtClean="0"/>
              <a:t>)</a:t>
            </a:r>
          </a:p>
          <a:p>
            <a:endParaRPr lang="en-US" altLang="ko-KR" sz="1000" b="1" dirty="0" smtClean="0"/>
          </a:p>
          <a:p>
            <a:r>
              <a:rPr lang="en-US" altLang="ko-KR" sz="1400" b="1" dirty="0" smtClean="0"/>
              <a:t>Collaborators</a:t>
            </a:r>
            <a:endParaRPr lang="en-US" altLang="ko-KR" sz="10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smtClean="0"/>
              <a:t>Jung-Soo Park (ETRI)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smtClean="0"/>
              <a:t>Tae-</a:t>
            </a:r>
            <a:r>
              <a:rPr lang="en-US" altLang="ko-KR" sz="1000" b="1" dirty="0" err="1" smtClean="0"/>
              <a:t>Jin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Ahn</a:t>
            </a:r>
            <a:r>
              <a:rPr lang="en-US" altLang="ko-KR" sz="1000" b="1" dirty="0" smtClean="0"/>
              <a:t> (Korea Telecom)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468031" y="637045"/>
            <a:ext cx="3839029" cy="3093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Where to get </a:t>
            </a:r>
            <a:r>
              <a:rPr lang="en-US" altLang="ko-KR" sz="1400" b="1" dirty="0" smtClean="0"/>
              <a:t>code</a:t>
            </a:r>
            <a:endParaRPr lang="en-US" altLang="ko-KR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err="1" smtClean="0"/>
              <a:t>Github</a:t>
            </a:r>
            <a:r>
              <a:rPr lang="en-US" altLang="ko-KR" sz="1000" b="1" dirty="0" smtClean="0"/>
              <a:t> – Source code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900" b="1" dirty="0" smtClean="0"/>
              <a:t>https</a:t>
            </a:r>
            <a:r>
              <a:rPr lang="en-US" altLang="ko-KR" sz="900" b="1" dirty="0"/>
              <a:t>://github.com/kimjinyong/i2nsf-framework</a:t>
            </a:r>
            <a:endParaRPr lang="en-US" altLang="ko-KR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USB – Source code &amp; environment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 smtClean="0"/>
              <a:t>Provided by USB Driver</a:t>
            </a:r>
          </a:p>
          <a:p>
            <a:endParaRPr lang="en-US" altLang="ko-KR" sz="1000" b="1" dirty="0"/>
          </a:p>
          <a:p>
            <a:r>
              <a:rPr lang="en-US" altLang="ko-KR" sz="1400" b="1" dirty="0"/>
              <a:t>What to pull down to set-up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OS : Ubuntu 14.04TL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err="1" smtClean="0"/>
              <a:t>Netconfd</a:t>
            </a:r>
            <a:r>
              <a:rPr lang="en-US" altLang="ko-KR" sz="1000" b="1" dirty="0" smtClean="0"/>
              <a:t> : 6.2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Apache2 : 2.4.7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MySQL : 14.14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PHP : 5.5.9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err="1" smtClean="0"/>
              <a:t>Mininet</a:t>
            </a:r>
            <a:r>
              <a:rPr lang="en-US" altLang="ko-KR" sz="1000" b="1" dirty="0" smtClean="0"/>
              <a:t> : 2.2.1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err="1" smtClean="0"/>
              <a:t>OpenDaylight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: Distribution-karaf-0.4.3-Beryllium-SR3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r>
              <a:rPr lang="en-US" altLang="ko-KR" sz="1400" b="1" dirty="0" smtClean="0"/>
              <a:t>Manual for Operation </a:t>
            </a:r>
            <a:r>
              <a:rPr lang="en-US" altLang="ko-KR" sz="14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https://</a:t>
            </a:r>
            <a:r>
              <a:rPr lang="en-US" altLang="ko-KR" sz="1000" b="1" dirty="0" smtClean="0"/>
              <a:t>github.com/kimjinyong/i2nsf-framework/ </a:t>
            </a:r>
            <a:r>
              <a:rPr lang="en-US" altLang="ko-KR" sz="1000" b="1" dirty="0"/>
              <a:t>README.txt</a:t>
            </a:r>
            <a:endParaRPr lang="en-US" altLang="ko-KR" sz="1000" b="1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7468031" y="3422650"/>
            <a:ext cx="3839029" cy="2973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Contents of Implementation</a:t>
            </a:r>
            <a:endParaRPr lang="en-US" altLang="ko-KR" sz="1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Firewall</a:t>
            </a:r>
            <a:endParaRPr lang="en-US" altLang="ko-KR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DPI for VoIP-</a:t>
            </a:r>
            <a:r>
              <a:rPr lang="en-US" altLang="ko-KR" sz="1000" b="1" dirty="0" err="1" smtClean="0"/>
              <a:t>VoLTE</a:t>
            </a:r>
            <a:r>
              <a:rPr lang="en-US" altLang="ko-KR" sz="1000" b="1" dirty="0" smtClean="0"/>
              <a:t> Security Service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400" b="1" dirty="0" smtClean="0"/>
              <a:t>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Firewall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 smtClean="0"/>
              <a:t>Deletion </a:t>
            </a:r>
            <a:r>
              <a:rPr lang="en-US" altLang="ko-KR" sz="1000" b="1" dirty="0"/>
              <a:t>of policy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/>
              <a:t>Update of policy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 smtClean="0"/>
              <a:t>Avoidance of the duplication </a:t>
            </a:r>
            <a:r>
              <a:rPr lang="en-US" altLang="ko-KR" sz="1000" b="1" dirty="0"/>
              <a:t>of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VoIP-</a:t>
            </a:r>
            <a:r>
              <a:rPr lang="en-US" altLang="ko-KR" sz="1000" b="1" dirty="0" err="1" smtClean="0"/>
              <a:t>VoLTE</a:t>
            </a:r>
            <a:r>
              <a:rPr lang="en-US" altLang="ko-KR" sz="1000" b="1" dirty="0" smtClean="0"/>
              <a:t> Security Service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 smtClean="0"/>
              <a:t>Deletion of policy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 smtClean="0"/>
              <a:t>Update of policy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000" b="1" dirty="0" smtClean="0"/>
              <a:t>Avoidance of the duplication of policy</a:t>
            </a:r>
          </a:p>
          <a:p>
            <a:endParaRPr lang="en-US" altLang="ko-KR" sz="1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01" y="4747739"/>
            <a:ext cx="2976170" cy="2009551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396044" y="4886384"/>
            <a:ext cx="4382819" cy="1342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Students</a:t>
            </a:r>
            <a:endParaRPr lang="en-US" altLang="ko-KR" sz="10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Jinyong</a:t>
            </a:r>
            <a:r>
              <a:rPr lang="en-US" altLang="ko-KR" sz="1000" b="1" dirty="0" smtClean="0"/>
              <a:t> Tim Kim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Sanguk</a:t>
            </a:r>
            <a:r>
              <a:rPr lang="en-US" altLang="ko-KR" sz="1000" b="1" dirty="0" smtClean="0"/>
              <a:t> Woo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Daeyoung</a:t>
            </a:r>
            <a:r>
              <a:rPr lang="en-US" altLang="ko-KR" sz="1000" b="1" dirty="0" smtClean="0"/>
              <a:t> Hyun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Eunsoo</a:t>
            </a:r>
            <a:r>
              <a:rPr lang="en-US" altLang="ko-KR" sz="1000" b="1" dirty="0" smtClean="0"/>
              <a:t> Kim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smtClean="0"/>
              <a:t>Mahdi </a:t>
            </a:r>
            <a:r>
              <a:rPr lang="en-US" altLang="ko-KR" sz="1000" b="1" dirty="0" err="1" smtClean="0"/>
              <a:t>Daghmehchi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Firoozjaei</a:t>
            </a:r>
            <a:endParaRPr lang="en-US" altLang="ko-KR" sz="1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Sanghak</a:t>
            </a:r>
            <a:r>
              <a:rPr lang="en-US" altLang="ko-KR" sz="1000" b="1" dirty="0" smtClean="0"/>
              <a:t> Oh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Yunsuk</a:t>
            </a:r>
            <a:r>
              <a:rPr lang="en-US" altLang="ko-KR" sz="1000" b="1" dirty="0" smtClean="0"/>
              <a:t> Yeo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000" b="1" dirty="0" err="1" smtClean="0"/>
              <a:t>Soyoung</a:t>
            </a:r>
            <a:r>
              <a:rPr lang="en-US" altLang="ko-KR" sz="1000" b="1" dirty="0" smtClean="0"/>
              <a:t> Kim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000" b="1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-7697131" y="44354"/>
            <a:ext cx="2788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 IETF I2NSF (Interface to Network Security Functions) Working Group: I2NSF Framework Project   </a:t>
            </a:r>
          </a:p>
          <a:p>
            <a:pPr algn="ctr"/>
            <a:r>
              <a:rPr lang="en-US" sz="1200" b="1" dirty="0" smtClean="0"/>
              <a:t>Champions: Jaehoon </a:t>
            </a:r>
            <a:r>
              <a:rPr lang="en-US" sz="1200" b="1" smtClean="0"/>
              <a:t>Paul Jeong, </a:t>
            </a:r>
            <a:r>
              <a:rPr lang="en-US" sz="1200" b="1" dirty="0" err="1" smtClean="0"/>
              <a:t>Jinyong</a:t>
            </a:r>
            <a:r>
              <a:rPr lang="en-US" sz="1200" b="1" dirty="0" smtClean="0"/>
              <a:t> Tim Kim (SKKU), Jung-Soo Park (ETRI), and Tae-</a:t>
            </a:r>
            <a:r>
              <a:rPr lang="en-US" sz="1200" b="1" dirty="0" err="1" smtClean="0"/>
              <a:t>Jin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Ahn</a:t>
            </a:r>
            <a:r>
              <a:rPr lang="en-US" sz="1200" b="1" dirty="0" smtClean="0"/>
              <a:t> (KT)</a:t>
            </a:r>
            <a:endParaRPr lang="en-US" sz="1200" b="1" dirty="0"/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33" y="6499069"/>
            <a:ext cx="1193800" cy="355979"/>
          </a:xfrm>
          <a:prstGeom prst="rect">
            <a:avLst/>
          </a:prstGeom>
        </p:spPr>
      </p:pic>
      <p:pic>
        <p:nvPicPr>
          <p:cNvPr id="15" name="Picture 2" descr="C:\Users\KJY\Desktop\ETR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08" y="6501030"/>
            <a:ext cx="1193800" cy="3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08" y="6501030"/>
            <a:ext cx="1193800" cy="3569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266" y="636863"/>
            <a:ext cx="3126063" cy="21027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265" y="2803152"/>
            <a:ext cx="3126064" cy="18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203</Words>
  <Application>Microsoft Office PowerPoint</Application>
  <PresentationFormat>와이드스크린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97 Hackathon in SKKU</dc:title>
  <dc:creator>현대영</dc:creator>
  <cp:lastModifiedBy>pauljeong</cp:lastModifiedBy>
  <cp:revision>47</cp:revision>
  <cp:lastPrinted>2016-10-31T14:19:17Z</cp:lastPrinted>
  <dcterms:created xsi:type="dcterms:W3CDTF">2016-10-31T10:37:25Z</dcterms:created>
  <dcterms:modified xsi:type="dcterms:W3CDTF">2016-11-12T04:57:31Z</dcterms:modified>
</cp:coreProperties>
</file>