
<file path=[Content_Types].xml><?xml version="1.0" encoding="utf-8"?>
<Types xmlns="http://schemas.openxmlformats.org/package/2006/content-types">
  <Default ContentType="image/jpeg" Extension="jpeg"/>
  <Default ContentType="video/mp4" Extension="mp4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Gqoq2BPYg.mp4" Type="http://schemas.openxmlformats.org/officeDocument/2006/relationships/video"/><Relationship Id="rId4" Target="../media/VAGqoq2BPYg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91" t="0" r="91" b="26"/>
          <a:stretch>
            <a:fillRect/>
          </a:stretch>
        </p:blipFill>
        <p:spPr>
          <a:xfrm flipH="false" flipV="false" rot="0">
            <a:off x="154063" y="574896"/>
            <a:ext cx="9445474" cy="6152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DAGqojGFykY</dc:identifier>
  <dcterms:modified xsi:type="dcterms:W3CDTF">2011-08-01T06:04:30Z</dcterms:modified>
  <cp:revision>1</cp:revision>
</cp:coreProperties>
</file>