
<file path=[Content_Types].xml><?xml version="1.0" encoding="utf-8"?>
<Types xmlns="http://schemas.openxmlformats.org/package/2006/content-types">
  <Default ContentType="image/jpeg" Extension="jpeg"/>
  <Default ContentType="video/mp4" Extension="mp4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VAGqoq2BPYg.mp4" Type="http://schemas.openxmlformats.org/officeDocument/2006/relationships/video"/><Relationship Id="rId4" Target="../media/VAGqoq2BPYg.mp4" Type="http://schemas.microsoft.com/office/2007/relationships/media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23" t="1374" r="23" b="0"/>
          <a:stretch>
            <a:fillRect/>
          </a:stretch>
        </p:blipFill>
        <p:spPr>
          <a:xfrm flipH="false" flipV="false" rot="0">
            <a:off x="1447025" y="204306"/>
            <a:ext cx="15393951" cy="9878388"/>
          </a:xfrm>
          <a:prstGeom prst="rect">
            <a:avLst/>
          </a:prstGeom>
          <a:ln cap="sq">
            <a:noFill/>
            <a:prstDash val="solid"/>
          </a:ln>
        </p:spPr>
      </p:pic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DAGqoFGAx_g</dc:identifier>
  <dcterms:modified xsi:type="dcterms:W3CDTF">2011-08-01T06:04:30Z</dcterms:modified>
  <cp:revision>1</cp:revision>
</cp:coreProperties>
</file>