
<file path=[Content_Types].xml><?xml version="1.0" encoding="utf-8"?>
<Types xmlns="http://schemas.openxmlformats.org/package/2006/content-types">
  <Default ContentType="image/jpeg" Extension="jpeg"/>
  <Default ContentType="video/mp4" Extension="mp4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GqsuUuJTo.mp4" Type="http://schemas.openxmlformats.org/officeDocument/2006/relationships/video"/><Relationship Id="rId4" Target="../media/VAGqsuUuJTo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3297" r="0" b="3297"/>
          <a:stretch>
            <a:fillRect/>
          </a:stretch>
        </p:blipFill>
        <p:spPr>
          <a:xfrm flipH="false" flipV="false" rot="0">
            <a:off x="1028700" y="215088"/>
            <a:ext cx="16226712" cy="985682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894761" y="849494"/>
            <a:ext cx="915019" cy="179206"/>
            <a:chOff x="0" y="0"/>
            <a:chExt cx="240993" cy="471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993" cy="47198"/>
            </a:xfrm>
            <a:custGeom>
              <a:avLst/>
              <a:gdLst/>
              <a:ahLst/>
              <a:cxnLst/>
              <a:rect r="r" b="b" t="t" l="l"/>
              <a:pathLst>
                <a:path h="47198" w="240993">
                  <a:moveTo>
                    <a:pt x="0" y="0"/>
                  </a:moveTo>
                  <a:lnTo>
                    <a:pt x="240993" y="0"/>
                  </a:lnTo>
                  <a:lnTo>
                    <a:pt x="240993" y="47198"/>
                  </a:lnTo>
                  <a:lnTo>
                    <a:pt x="0" y="47198"/>
                  </a:lnTo>
                  <a:close/>
                </a:path>
              </a:pathLst>
            </a:custGeom>
            <a:solidFill>
              <a:srgbClr val="868E9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0993" cy="85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DAGqoFGAx_g</dc:identifier>
  <dcterms:modified xsi:type="dcterms:W3CDTF">2011-08-01T06:04:30Z</dcterms:modified>
  <cp:revision>1</cp:revision>
</cp:coreProperties>
</file>