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42"/>
  </p:notesMasterIdLst>
  <p:handoutMasterIdLst>
    <p:handoutMasterId r:id="rId43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63" r:id="rId21"/>
    <p:sldId id="464" r:id="rId22"/>
    <p:sldId id="465" r:id="rId23"/>
    <p:sldId id="406" r:id="rId24"/>
    <p:sldId id="407" r:id="rId25"/>
    <p:sldId id="468" r:id="rId26"/>
    <p:sldId id="469" r:id="rId27"/>
    <p:sldId id="470" r:id="rId28"/>
    <p:sldId id="408" r:id="rId29"/>
    <p:sldId id="471" r:id="rId30"/>
    <p:sldId id="472" r:id="rId31"/>
    <p:sldId id="473" r:id="rId32"/>
    <p:sldId id="475" r:id="rId33"/>
    <p:sldId id="476" r:id="rId34"/>
    <p:sldId id="477" r:id="rId35"/>
    <p:sldId id="478" r:id="rId36"/>
    <p:sldId id="479" r:id="rId37"/>
    <p:sldId id="480" r:id="rId38"/>
    <p:sldId id="409" r:id="rId39"/>
    <p:sldId id="481" r:id="rId40"/>
    <p:sldId id="482" r:id="rId4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86" y="-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6BF-974A-47BE-8090-3251234432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8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9" name="Picture 46" descr="elmasri_thu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96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1- </a:t>
            </a:r>
            <a:fld id="{5A675477-443D-4187-9AD1-B464B649E3F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809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1- </a:t>
            </a:r>
            <a:fld id="{240EB54D-7454-4BE2-BB5F-3722C850C19C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127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8218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7A02EE0B-CF5B-49DD-B29C-C82657CC615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13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157626D3-FBE7-4AF6-B557-9371DF21178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08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</a:t>
            </a:r>
            <a:fld id="{9A18E815-F6A2-4923-9D65-2D0CBE43B59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052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3237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CBCCE3FE-FCB0-427A-BC32-764E1062989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040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Slide8 </a:t>
            </a:r>
            <a:fld id="{048ADF35-6482-4E07-8BC7-E3CFDF0B9A2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429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</a:t>
            </a:r>
            <a:fld id="{E27E5C42-AAD2-460B-B565-B1930C1CFA80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304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84C6-44E5-4848-B2D7-3E6980C01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Slide 1- </a:t>
            </a:r>
            <a:fld id="{9329CBBA-874A-4F55-ABEE-07EF29FD710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grpSp>
        <p:nvGrpSpPr>
          <p:cNvPr id="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8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9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1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2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</a:t>
            </a:r>
            <a:r>
              <a:rPr lang="en-US" altLang="en-US" b="1" dirty="0"/>
              <a:t>3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2.3 </a:t>
            </a:r>
            <a:r>
              <a:rPr lang="en-US" altLang="en-US" sz="1600" dirty="0">
                <a:solidFill>
                  <a:schemeClr val="tx1"/>
                </a:solidFill>
              </a:rPr>
              <a:t>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2.3 </a:t>
            </a:r>
            <a:r>
              <a:rPr lang="en-US" altLang="en-US" sz="1600" dirty="0">
                <a:solidFill>
                  <a:schemeClr val="tx1"/>
                </a:solidFill>
              </a:rPr>
              <a:t>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2.2 </a:t>
            </a:r>
            <a:r>
              <a:rPr lang="en-US" altLang="en-US" dirty="0"/>
              <a:t>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2.3 </a:t>
            </a:r>
            <a:r>
              <a:rPr lang="en-US" altLang="en-US" dirty="0"/>
              <a:t>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2.4 </a:t>
            </a:r>
            <a:r>
              <a:rPr lang="en-US" altLang="en-US" dirty="0"/>
              <a:t>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2.5 </a:t>
            </a:r>
            <a:r>
              <a:rPr lang="en-US" altLang="en-US" dirty="0"/>
              <a:t>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2.1 </a:t>
            </a:r>
            <a:r>
              <a:rPr lang="en-US" altLang="en-US" dirty="0"/>
              <a:t>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</a:t>
            </a:r>
            <a:r>
              <a:rPr lang="en-US" altLang="en-US" sz="1600" dirty="0" smtClean="0">
                <a:solidFill>
                  <a:schemeClr val="tx1"/>
                </a:solidFill>
              </a:rPr>
              <a:t>2.1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2.6 </a:t>
            </a:r>
            <a:r>
              <a:rPr lang="en-US" altLang="en-US" dirty="0"/>
              <a:t>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</a:t>
            </a:r>
            <a:r>
              <a:rPr lang="en-US" altLang="en-US" sz="1600" dirty="0" smtClean="0">
                <a:solidFill>
                  <a:schemeClr val="tx1"/>
                </a:solidFill>
              </a:rPr>
              <a:t>2.1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</a:t>
            </a:r>
            <a:r>
              <a:rPr lang="en-US" altLang="en-US" sz="1600" dirty="0" smtClean="0">
                <a:solidFill>
                  <a:schemeClr val="tx1"/>
                </a:solidFill>
              </a:rPr>
              <a:t>2.2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</TotalTime>
  <Words>1649</Words>
  <Application>Microsoft Office PowerPoint</Application>
  <PresentationFormat>Letter Paper (8.5x11 in)</PresentationFormat>
  <Paragraphs>232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Introduction</vt:lpstr>
      <vt:lpstr>2.1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2.2 Transaction and System Concepts</vt:lpstr>
      <vt:lpstr>Transaction and System Concepts (cont’d.)</vt:lpstr>
      <vt:lpstr>The System Log</vt:lpstr>
      <vt:lpstr>Commit Point of a Transaction</vt:lpstr>
      <vt:lpstr>DBMS-Specific Buffer Replacement Policies</vt:lpstr>
      <vt:lpstr>2.3 Desirable Properties of Transactions</vt:lpstr>
      <vt:lpstr>2.4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2.6 Transaction Support in SQL</vt:lpstr>
      <vt:lpstr>Transaction Support in SQL (cont’d.)</vt:lpstr>
      <vt:lpstr>Transaction Support in SQL (cont’d.)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228</cp:revision>
  <cp:lastPrinted>2001-11-04T00:51:13Z</cp:lastPrinted>
  <dcterms:created xsi:type="dcterms:W3CDTF">2005-02-25T19:46:41Z</dcterms:created>
  <dcterms:modified xsi:type="dcterms:W3CDTF">2023-03-04T16:53:09Z</dcterms:modified>
</cp:coreProperties>
</file>