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72" r:id="rId7"/>
    <p:sldId id="273" r:id="rId8"/>
    <p:sldId id="275" r:id="rId9"/>
    <p:sldId id="274" r:id="rId10"/>
    <p:sldId id="276" r:id="rId11"/>
    <p:sldId id="265" r:id="rId12"/>
    <p:sldId id="266" r:id="rId13"/>
    <p:sldId id="277" r:id="rId14"/>
    <p:sldId id="267" r:id="rId15"/>
    <p:sldId id="278" r:id="rId16"/>
    <p:sldId id="268" r:id="rId17"/>
    <p:sldId id="261" r:id="rId18"/>
    <p:sldId id="279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8938CC-C06D-4566-96C3-BB65A631673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9486A61-1B42-46DA-AEE4-4021F76F4A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cap="all" spc="-1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Application, Session and Presentation Layers</a:t>
            </a:r>
          </a:p>
        </p:txBody>
      </p:sp>
    </p:spTree>
    <p:extLst>
      <p:ext uri="{BB962C8B-B14F-4D97-AF65-F5344CB8AC3E}">
        <p14:creationId xmlns:p14="http://schemas.microsoft.com/office/powerpoint/2010/main" val="38141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lower layers, which are mostly concerned with moving bits around, the presentation layer is concerned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information transmitted.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it possible for computers with different internal data representations to communicate, the data structures to be exchanged can be defined in an abstract way.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manages these abstract data structures and allows higher-level data structures (e.g., banking records) to be defined and exchanged.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 for data encryption, decryption 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compression.</a:t>
            </a:r>
          </a:p>
        </p:txBody>
      </p:sp>
    </p:spTree>
    <p:extLst>
      <p:ext uri="{BB962C8B-B14F-4D97-AF65-F5344CB8AC3E}">
        <p14:creationId xmlns:p14="http://schemas.microsoft.com/office/powerpoint/2010/main" val="129673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4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51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/>
              <a:t>Func</a:t>
            </a:r>
            <a:r>
              <a:rPr lang="en-US" spc="5" dirty="0"/>
              <a:t>t</a:t>
            </a:r>
            <a:r>
              <a:rPr lang="en-US" dirty="0"/>
              <a:t>ions</a:t>
            </a:r>
            <a:r>
              <a:rPr lang="en-US" spc="-75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spc="5" dirty="0"/>
              <a:t>Present</a:t>
            </a:r>
            <a:r>
              <a:rPr lang="en-US" dirty="0"/>
              <a:t>ation </a:t>
            </a:r>
            <a:r>
              <a:rPr lang="en-US" spc="5" dirty="0"/>
              <a:t>La</a:t>
            </a:r>
            <a:r>
              <a:rPr lang="en-US" spc="-10" dirty="0"/>
              <a:t>y</a:t>
            </a:r>
            <a:r>
              <a:rPr lang="en-US" spc="-5" dirty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457200" marR="266700" indent="-457200">
              <a:lnSpc>
                <a:spcPct val="150000"/>
              </a:lnSpc>
              <a:spcBef>
                <a:spcPts val="390"/>
              </a:spcBef>
              <a:buClr>
                <a:schemeClr val="accent1"/>
              </a:buClr>
              <a:buSzPct val="84000"/>
              <a:buFont typeface="+mj-lt"/>
              <a:buAutoNum type="arabicPeriod"/>
              <a:tabLst>
                <a:tab pos="287655" algn="l"/>
              </a:tabLst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Translation: </a:t>
            </a:r>
          </a:p>
          <a:p>
            <a:pPr marL="354965" marR="266700" indent="-342900">
              <a:lnSpc>
                <a:spcPct val="150000"/>
              </a:lnSpc>
              <a:spcBef>
                <a:spcPts val="390"/>
              </a:spcBef>
              <a:buSzPct val="84000"/>
              <a:tabLst>
                <a:tab pos="28765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(running programs) in two systems are usually exchanging information in the form of character strings, numbers, and so on. </a:t>
            </a:r>
            <a:endParaRPr lang="en-US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66700" indent="-342900">
              <a:lnSpc>
                <a:spcPct val="150000"/>
              </a:lnSpc>
              <a:spcBef>
                <a:spcPts val="390"/>
              </a:spcBef>
              <a:buSzPct val="84000"/>
              <a:tabLst>
                <a:tab pos="28765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different  computers use different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data representation or translation is needed. </a:t>
            </a:r>
          </a:p>
        </p:txBody>
      </p:sp>
    </p:spTree>
    <p:extLst>
      <p:ext uri="{BB962C8B-B14F-4D97-AF65-F5344CB8AC3E}">
        <p14:creationId xmlns:p14="http://schemas.microsoft.com/office/powerpoint/2010/main" val="4840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marR="266700" indent="-342900">
              <a:lnSpc>
                <a:spcPct val="150000"/>
              </a:lnSpc>
              <a:spcBef>
                <a:spcPts val="390"/>
              </a:spcBef>
              <a:buSzPct val="84000"/>
              <a:tabLst>
                <a:tab pos="28765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the data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is 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 that the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process.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at the sender changes the information from its sender-dependent format into a common format. 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at the receiving machine changes the common format into its receiver-dependent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8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4965" marR="13335" indent="-342900">
              <a:lnSpc>
                <a:spcPct val="160000"/>
              </a:lnSpc>
              <a:buClr>
                <a:schemeClr val="accent1"/>
              </a:buClr>
              <a:buSzPct val="84000"/>
              <a:buFont typeface="+mj-lt"/>
              <a:buAutoNum type="arabicPeriod" startAt="2"/>
              <a:tabLst>
                <a:tab pos="287655" algn="l"/>
              </a:tabLst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</a:p>
          <a:p>
            <a:pPr>
              <a:lnSpc>
                <a:spcPct val="16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sensitive information, a system must be able to ensure privacy. </a:t>
            </a:r>
          </a:p>
          <a:p>
            <a:pPr>
              <a:lnSpc>
                <a:spcPct val="16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means that the sender transforms the original information to another form that is completely different from the original message and sends this message over the network. </a:t>
            </a:r>
          </a:p>
          <a:p>
            <a:pPr>
              <a:lnSpc>
                <a:spcPct val="16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reverses the above process (encryption) to transform the message back to its original form.</a:t>
            </a:r>
            <a:endParaRPr lang="en-US" altLang="en-US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9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provides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except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sent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0" marR="473709" lvl="1" indent="-342900">
              <a:lnSpc>
                <a:spcPct val="160000"/>
              </a:lnSpc>
              <a:spcBef>
                <a:spcPts val="25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encrypted data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destination, Presentation layer decrypts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</a:p>
          <a:p>
            <a:pPr marL="1270000" marR="473709" lvl="1" indent="-342900">
              <a:lnSpc>
                <a:spcPct val="160000"/>
              </a:lnSpc>
              <a:spcBef>
                <a:spcPts val="2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only the sender and receiver can properly encode and decode data so it returns to a 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315554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marR="5080" indent="-457200">
              <a:lnSpc>
                <a:spcPct val="160000"/>
              </a:lnSpc>
              <a:buClr>
                <a:schemeClr val="accent1"/>
              </a:buClr>
              <a:buSzPct val="84000"/>
              <a:buFont typeface="+mj-lt"/>
              <a:buAutoNum type="arabicPeriod" startAt="3"/>
              <a:tabLst>
                <a:tab pos="287655" algn="l"/>
              </a:tabLst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</a:t>
            </a:r>
          </a:p>
          <a:p>
            <a:pPr marL="354965" marR="5080" indent="-342900">
              <a:lnSpc>
                <a:spcPct val="160000"/>
              </a:lnSpc>
              <a:buSzPct val="84000"/>
              <a:tabLst>
                <a:tab pos="28765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shrinks large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lvl="2">
              <a:lnSpc>
                <a:spcPct val="16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reduces the number of bits contained in the information.</a:t>
            </a:r>
          </a:p>
          <a:p>
            <a:pPr lvl="2">
              <a:lnSpc>
                <a:spcPct val="16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compression becomes particularly important in the transmission of multimedia such as text, audio, and video.</a:t>
            </a:r>
          </a:p>
        </p:txBody>
      </p:sp>
    </p:spTree>
    <p:extLst>
      <p:ext uri="{BB962C8B-B14F-4D97-AF65-F5344CB8AC3E}">
        <p14:creationId xmlns:p14="http://schemas.microsoft.com/office/powerpoint/2010/main" val="261662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Session Layer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76213">
              <a:spcBef>
                <a:spcPts val="115"/>
              </a:spcBef>
              <a:buSzPct val="85185"/>
              <a:tabLst>
                <a:tab pos="1762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 has the responsibility of beginning, maintaining and  ending the communication between two devices, called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ts val="115"/>
              </a:spcBef>
              <a:buSzPct val="85185"/>
              <a:tabLst>
                <a:tab pos="1762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includes various services or processes, including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(keeping track of whose turn it is to transmit),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(preventing two parties from attempting the same critical operation simultaneously),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(check pointing long transmissions to allow them to pick up from where they left off in the event of a crash and subsequent recovery).</a:t>
            </a:r>
          </a:p>
          <a:p>
            <a:pPr marL="176213" indent="-176213">
              <a:spcBef>
                <a:spcPts val="115"/>
              </a:spcBef>
              <a:buSzPct val="85185"/>
              <a:tabLst>
                <a:tab pos="1762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 Layer allows users on different machines to establish active communication or sessions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66147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 also provides an orderly communication between  devices by regulating the flow of data.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where a place authentication and authorization takes place.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217"/>
            <a:ext cx="8229600" cy="441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50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Application Layer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topmost layer that has an interaction with the user.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 is responsible for providing services to the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 enables the user, whether human or software, to access the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user interfaces and support for services such as electronic mail, remote file access and transfer, shared database management, and other types of distributed information services.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1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Functions of </a:t>
            </a:r>
            <a:r>
              <a:rPr lang="en-US" spc="-10" dirty="0"/>
              <a:t>Session</a:t>
            </a:r>
            <a:r>
              <a:rPr lang="en-US" spc="-35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Establishing, Maintaining and ending a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 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first contact with the receiving device, it  sends </a:t>
            </a:r>
            <a:r>
              <a:rPr lang="en-US" b="1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(synchronization) packet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pc="-1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pc="-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order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sent. 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sends </a:t>
            </a:r>
            <a:r>
              <a:rPr lang="en-US" b="1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(acknowledgement). 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set and the message prepared in presentation layer transmits to the receiver before the session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1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End of the second chapter!</a:t>
            </a:r>
          </a:p>
        </p:txBody>
      </p:sp>
    </p:spTree>
    <p:extLst>
      <p:ext uri="{BB962C8B-B14F-4D97-AF65-F5344CB8AC3E}">
        <p14:creationId xmlns:p14="http://schemas.microsoft.com/office/powerpoint/2010/main" val="4185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</a:t>
            </a:r>
            <a:r>
              <a:rPr lang="en-US" spc="5" dirty="0"/>
              <a:t>t</a:t>
            </a:r>
            <a:r>
              <a:rPr lang="en-US" dirty="0"/>
              <a:t>ions</a:t>
            </a:r>
            <a:r>
              <a:rPr lang="en-US" spc="-75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spc="5" dirty="0"/>
              <a:t>A</a:t>
            </a:r>
            <a:r>
              <a:rPr lang="en-US" spc="-10" dirty="0"/>
              <a:t>p</a:t>
            </a:r>
            <a:r>
              <a:rPr lang="en-US" spc="-5" dirty="0"/>
              <a:t>plicatio</a:t>
            </a:r>
            <a:r>
              <a:rPr lang="en-US" spc="5" dirty="0"/>
              <a:t>n La</a:t>
            </a:r>
            <a:r>
              <a:rPr lang="en-US" spc="-10" dirty="0"/>
              <a:t>y</a:t>
            </a:r>
            <a:r>
              <a:rPr lang="en-US" spc="-5" dirty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marR="367665" indent="-280988">
              <a:lnSpc>
                <a:spcPct val="150000"/>
              </a:lnSpc>
              <a:spcBef>
                <a:spcPts val="470"/>
              </a:spcBef>
              <a:buSzPct val="85185"/>
              <a:tabLst>
                <a:tab pos="287655" algn="l"/>
              </a:tabLst>
            </a:pP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Services: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various 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5080" indent="-280988">
              <a:lnSpc>
                <a:spcPct val="150000"/>
              </a:lnSpc>
              <a:buSzPct val="85185"/>
              <a:tabLst>
                <a:tab pos="28765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</a:t>
            </a: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Access: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remote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host, to retrieve files from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 use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381000" indent="-280988">
              <a:lnSpc>
                <a:spcPct val="150000"/>
              </a:lnSpc>
              <a:buSzPct val="85185"/>
              <a:tabLst>
                <a:tab pos="287655" algn="l"/>
              </a:tabLst>
            </a:pP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log-in: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 computer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resources of that</a:t>
            </a:r>
            <a:r>
              <a:rPr lang="en-US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47625" indent="-280988">
              <a:lnSpc>
                <a:spcPct val="150000"/>
              </a:lnSpc>
              <a:buSzPct val="85185"/>
              <a:tabLst>
                <a:tab pos="28765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</a:t>
            </a:r>
            <a:r>
              <a:rPr lang="en-US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Web: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 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of the World Wide</a:t>
            </a:r>
            <a:r>
              <a:rPr lang="en-US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indent="-2809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8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Client-Server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model serve as the foundation for application layer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running on the local machine sends a request to another application program is known as client and a program that reply for a request is known as a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when a web server receives a request from the client host, it responds to the request to the client host.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is a fixed machine that has a well known address known as IP address 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on, while the clients can always contact the server.</a:t>
            </a:r>
          </a:p>
        </p:txBody>
      </p:sp>
    </p:spTree>
    <p:extLst>
      <p:ext uri="{BB962C8B-B14F-4D97-AF65-F5344CB8AC3E}">
        <p14:creationId xmlns:p14="http://schemas.microsoft.com/office/powerpoint/2010/main" val="349295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5182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6400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3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when a browser wants to access a Web page, it sends the name of the page it wants to the server hosting the page using HTTP.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then sends the page back.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 protocols are used for file transfer, electronic mail, and so on.</a:t>
            </a:r>
          </a:p>
        </p:txBody>
      </p:sp>
    </p:spTree>
    <p:extLst>
      <p:ext uri="{BB962C8B-B14F-4D97-AF65-F5344CB8AC3E}">
        <p14:creationId xmlns:p14="http://schemas.microsoft.com/office/powerpoint/2010/main" val="26111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Protocols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protocols are commands for specific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are fundamental aspects of digital communication.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web browser uses HTTP to access webpages from a web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email client uses SMTP to send electronic mails through a mail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these protocols are: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Hypertext Transfer Protocol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transmitting all hypermedia documents.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communication to remote device or system.</a:t>
            </a:r>
          </a:p>
        </p:txBody>
      </p:sp>
    </p:spTree>
    <p:extLst>
      <p:ext uri="{BB962C8B-B14F-4D97-AF65-F5344CB8AC3E}">
        <p14:creationId xmlns:p14="http://schemas.microsoft.com/office/powerpoint/2010/main" val="121593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 Transfer Protocol.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protocol that is responsible for transferring files from one location to the other.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Trivial File Transfer Protocol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send a file from the server to the client.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Simple Mail Transfer Protocol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transfer electronic mail from one user to the other.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Domain Name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system for translating the domain name of devices to numerical IP address.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Dynamic Host Configuration Protocol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assign IP address to any device on a network dynamically so that they can communicate using this IP address.</a:t>
            </a:r>
          </a:p>
        </p:txBody>
      </p:sp>
    </p:spTree>
    <p:extLst>
      <p:ext uri="{BB962C8B-B14F-4D97-AF65-F5344CB8AC3E}">
        <p14:creationId xmlns:p14="http://schemas.microsoft.com/office/powerpoint/2010/main" val="351769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1104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Clarity</vt:lpstr>
      <vt:lpstr>Chapter TWO</vt:lpstr>
      <vt:lpstr>Application Layer Introduction</vt:lpstr>
      <vt:lpstr>Cont..</vt:lpstr>
      <vt:lpstr>Functions of Application Layer</vt:lpstr>
      <vt:lpstr>Client-Server Model </vt:lpstr>
      <vt:lpstr>PowerPoint Presentation</vt:lpstr>
      <vt:lpstr>Cont..</vt:lpstr>
      <vt:lpstr>Application Layer Protocols </vt:lpstr>
      <vt:lpstr>Cont..</vt:lpstr>
      <vt:lpstr>Presentation Layer </vt:lpstr>
      <vt:lpstr>Cont..</vt:lpstr>
      <vt:lpstr>Functions of Presentation Layer</vt:lpstr>
      <vt:lpstr>Cont..</vt:lpstr>
      <vt:lpstr>Cont..</vt:lpstr>
      <vt:lpstr>Cont..</vt:lpstr>
      <vt:lpstr>Cont..</vt:lpstr>
      <vt:lpstr>Session Layer </vt:lpstr>
      <vt:lpstr>Cont..</vt:lpstr>
      <vt:lpstr>Cont..</vt:lpstr>
      <vt:lpstr>Functions of Session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hp users</dc:creator>
  <cp:lastModifiedBy>Mohammed Nuru</cp:lastModifiedBy>
  <cp:revision>101</cp:revision>
  <dcterms:created xsi:type="dcterms:W3CDTF">2022-07-15T05:39:52Z</dcterms:created>
  <dcterms:modified xsi:type="dcterms:W3CDTF">2023-02-23T07:44:06Z</dcterms:modified>
</cp:coreProperties>
</file>