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339" r:id="rId3"/>
    <p:sldId id="340" r:id="rId4"/>
    <p:sldId id="341" r:id="rId5"/>
    <p:sldId id="342" r:id="rId6"/>
    <p:sldId id="343" r:id="rId7"/>
    <p:sldId id="34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754" y="7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Stocks Savings </a:t>
            </a:r>
            <a:r>
              <a:rPr lang="en-US" sz="3600" dirty="0"/>
              <a:t>:</a:t>
            </a:r>
            <a:r>
              <a:rPr lang="en-US" sz="4800" dirty="0"/>
              <a:t> </a:t>
            </a:r>
            <a:r>
              <a:rPr lang="en-US" sz="2800" dirty="0"/>
              <a:t>Fortifying Bonds between Banks and Customers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Team Name </a:t>
            </a:r>
            <a:r>
              <a:rPr lang="en-US" dirty="0"/>
              <a:t>: </a:t>
            </a:r>
            <a:r>
              <a:rPr lang="en-US" sz="3200" b="1" dirty="0"/>
              <a:t>Straw Hats</a:t>
            </a:r>
            <a:br>
              <a:rPr lang="en-US" dirty="0"/>
            </a:br>
            <a:r>
              <a:rPr lang="en-US" sz="2400" dirty="0"/>
              <a:t>Sparsh Amit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A5AF-7F9F-84B3-F17F-46C023C6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>
            <a:normAutofit/>
          </a:bodyPr>
          <a:lstStyle/>
          <a:p>
            <a:r>
              <a:rPr lang="en-US" sz="3200" dirty="0"/>
              <a:t>The Evolution of Banking – Traditional Interest Model</a:t>
            </a:r>
          </a:p>
        </p:txBody>
      </p:sp>
      <p:pic>
        <p:nvPicPr>
          <p:cNvPr id="6" name="Picture 5" descr="A cartoon of a building and a bag of money&#10;&#10;Description automatically generated">
            <a:extLst>
              <a:ext uri="{FF2B5EF4-FFF2-40B4-BE49-F238E27FC236}">
                <a16:creationId xmlns:a16="http://schemas.microsoft.com/office/drawing/2014/main" id="{2062CC47-EF2E-050A-93B6-5CC5A3BB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4765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0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ADA0-541D-6C60-88C4-F37FBEC2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Introducing StockSavings – A Game Changing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013-462D-4929-2952-DA7467F1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cutting-edge approach that challenges the traditional interest model.</a:t>
            </a:r>
          </a:p>
        </p:txBody>
      </p:sp>
    </p:spTree>
    <p:extLst>
      <p:ext uri="{BB962C8B-B14F-4D97-AF65-F5344CB8AC3E}">
        <p14:creationId xmlns:p14="http://schemas.microsoft.com/office/powerpoint/2010/main" val="421135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A973-7E88-5B79-BBEC-1D58EA22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for 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4D10-1799-26DB-7AED-32BCEE8C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Issuing stocks as part of the interest payment reduces cash outflows, providing banks with more financial flexibility.</a:t>
            </a:r>
          </a:p>
          <a:p>
            <a:r>
              <a:rPr lang="en-US" dirty="0"/>
              <a:t>Banks can use their own reserves to issue stocks, minimizing the impact of outstanding shares and stock prices.</a:t>
            </a:r>
          </a:p>
        </p:txBody>
      </p:sp>
    </p:spTree>
    <p:extLst>
      <p:ext uri="{BB962C8B-B14F-4D97-AF65-F5344CB8AC3E}">
        <p14:creationId xmlns:p14="http://schemas.microsoft.com/office/powerpoint/2010/main" val="180350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A973-7E88-5B79-BBEC-1D58EA22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for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4D10-1799-26DB-7AED-32BCEE8C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become stakeholders in the bank, instilling a sense of ownership and loyalty.</a:t>
            </a:r>
          </a:p>
          <a:p>
            <a:r>
              <a:rPr lang="en-US" dirty="0"/>
              <a:t>Dividend income from stock ownership.</a:t>
            </a:r>
          </a:p>
          <a:p>
            <a:r>
              <a:rPr lang="en-US" dirty="0"/>
              <a:t>Diversification of investment portfolio.</a:t>
            </a:r>
          </a:p>
        </p:txBody>
      </p:sp>
    </p:spTree>
    <p:extLst>
      <p:ext uri="{BB962C8B-B14F-4D97-AF65-F5344CB8AC3E}">
        <p14:creationId xmlns:p14="http://schemas.microsoft.com/office/powerpoint/2010/main" val="27595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44D8-FD6A-D38E-759C-2D6596A9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Psychological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6703-A012-E914-7D11-3A1BF8BB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ownership of stocks creates a sense of partnership and commitment between the banks and its customers.</a:t>
            </a:r>
          </a:p>
          <a:p>
            <a:r>
              <a:rPr lang="en-US" dirty="0"/>
              <a:t>The emotional connection fosters long-term engagement, turning customers into advocates for the bank.</a:t>
            </a:r>
          </a:p>
        </p:txBody>
      </p:sp>
    </p:spTree>
    <p:extLst>
      <p:ext uri="{BB962C8B-B14F-4D97-AF65-F5344CB8AC3E}">
        <p14:creationId xmlns:p14="http://schemas.microsoft.com/office/powerpoint/2010/main" val="83964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9D4C-F089-387F-09CF-34BAEF34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898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128</TotalTime>
  <Words>151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Currency Symbols 16x9</vt:lpstr>
      <vt:lpstr>Stocks Savings : Fortifying Bonds between Banks and Customers</vt:lpstr>
      <vt:lpstr>The Evolution of Banking – Traditional Interest Model</vt:lpstr>
      <vt:lpstr>Introducing StockSavings – A Game Changing Approach</vt:lpstr>
      <vt:lpstr>Advantages for Banks</vt:lpstr>
      <vt:lpstr>Advantages for Customers</vt:lpstr>
      <vt:lpstr>The Psychological Connection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Savings</dc:title>
  <dc:creator>Amit, Sparsh</dc:creator>
  <cp:lastModifiedBy>Sparsh Amit</cp:lastModifiedBy>
  <cp:revision>4</cp:revision>
  <dcterms:created xsi:type="dcterms:W3CDTF">2023-07-22T12:16:57Z</dcterms:created>
  <dcterms:modified xsi:type="dcterms:W3CDTF">2023-07-22T14:25:19Z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d19d5fe6-6ff0-4580-ac71-4bb0bf2203da_Enabled">
    <vt:lpwstr>true</vt:lpwstr>
  </property>
  <property fmtid="{D5CDD505-2E9C-101B-9397-08002B2CF9AE}" pid="4" name="MSIP_Label_d19d5fe6-6ff0-4580-ac71-4bb0bf2203da_SetDate">
    <vt:lpwstr>2023-07-22T12:51:10Z</vt:lpwstr>
  </property>
  <property fmtid="{D5CDD505-2E9C-101B-9397-08002B2CF9AE}" pid="5" name="MSIP_Label_d19d5fe6-6ff0-4580-ac71-4bb0bf2203da_Method">
    <vt:lpwstr>Privileged</vt:lpwstr>
  </property>
  <property fmtid="{D5CDD505-2E9C-101B-9397-08002B2CF9AE}" pid="6" name="MSIP_Label_d19d5fe6-6ff0-4580-ac71-4bb0bf2203da_Name">
    <vt:lpwstr>d19d5fe6-6ff0-4580-ac71-4bb0bf2203da</vt:lpwstr>
  </property>
  <property fmtid="{D5CDD505-2E9C-101B-9397-08002B2CF9AE}" pid="7" name="MSIP_Label_d19d5fe6-6ff0-4580-ac71-4bb0bf2203da_SiteId">
    <vt:lpwstr>ae4df1f7-611e-444f-897e-f964e1205171</vt:lpwstr>
  </property>
  <property fmtid="{D5CDD505-2E9C-101B-9397-08002B2CF9AE}" pid="8" name="MSIP_Label_d19d5fe6-6ff0-4580-ac71-4bb0bf2203da_ActionId">
    <vt:lpwstr>a8305b3b-2162-4b39-9a2b-582886b41430</vt:lpwstr>
  </property>
  <property fmtid="{D5CDD505-2E9C-101B-9397-08002B2CF9AE}" pid="9" name="MSIP_Label_d19d5fe6-6ff0-4580-ac71-4bb0bf2203da_ContentBits">
    <vt:lpwstr>0</vt:lpwstr>
  </property>
</Properties>
</file>