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321" r:id="rId6"/>
    <p:sldId id="260" r:id="rId7"/>
    <p:sldId id="311" r:id="rId8"/>
    <p:sldId id="322" r:id="rId9"/>
    <p:sldId id="323" r:id="rId10"/>
    <p:sldId id="324" r:id="rId11"/>
    <p:sldId id="325" r:id="rId12"/>
    <p:sldId id="312" r:id="rId13"/>
    <p:sldId id="314" r:id="rId14"/>
    <p:sldId id="313" r:id="rId15"/>
    <p:sldId id="315" r:id="rId16"/>
    <p:sldId id="326" r:id="rId17"/>
    <p:sldId id="316" r:id="rId18"/>
    <p:sldId id="317" r:id="rId19"/>
    <p:sldId id="318" r:id="rId20"/>
    <p:sldId id="319" r:id="rId21"/>
    <p:sldId id="320" r:id="rId22"/>
    <p:sldId id="329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737B2-8E54-4172-859E-D3D9FECA47C2}" v="171" dt="2024-04-29T16:33:20.287"/>
  </p1510:revLst>
</p1510:revInfo>
</file>

<file path=ppt/tableStyles.xml><?xml version="1.0" encoding="utf-8"?>
<a:tblStyleLst xmlns:a="http://schemas.openxmlformats.org/drawingml/2006/main" def="{EF4DB046-1DBF-404B-9163-100578FD74A1}">
  <a:tblStyle styleId="{EF4DB046-1DBF-404B-9163-100578FD7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rishna Nandyala" userId="0652e0def95e5902" providerId="LiveId" clId="{94A737B2-8E54-4172-859E-D3D9FECA47C2}"/>
    <pc:docChg chg="undo custSel addSld delSld modSld sldOrd">
      <pc:chgData name="Sai Krishna Nandyala" userId="0652e0def95e5902" providerId="LiveId" clId="{94A737B2-8E54-4172-859E-D3D9FECA47C2}" dt="2024-04-29T20:15:24.079" v="4030" actId="1076"/>
      <pc:docMkLst>
        <pc:docMk/>
      </pc:docMkLst>
      <pc:sldChg chg="modSp mod modAnim">
        <pc:chgData name="Sai Krishna Nandyala" userId="0652e0def95e5902" providerId="LiveId" clId="{94A737B2-8E54-4172-859E-D3D9FECA47C2}" dt="2024-04-29T16:25:25.528" v="3524" actId="14100"/>
        <pc:sldMkLst>
          <pc:docMk/>
          <pc:sldMk cId="0" sldId="256"/>
        </pc:sldMkLst>
        <pc:spChg chg="mod">
          <ac:chgData name="Sai Krishna Nandyala" userId="0652e0def95e5902" providerId="LiveId" clId="{94A737B2-8E54-4172-859E-D3D9FECA47C2}" dt="2024-04-29T16:25:25.528" v="3524" actId="14100"/>
          <ac:spMkLst>
            <pc:docMk/>
            <pc:sldMk cId="0" sldId="256"/>
            <ac:spMk id="267" creationId="{00000000-0000-0000-0000-000000000000}"/>
          </ac:spMkLst>
        </pc:spChg>
        <pc:picChg chg="mod">
          <ac:chgData name="Sai Krishna Nandyala" userId="0652e0def95e5902" providerId="LiveId" clId="{94A737B2-8E54-4172-859E-D3D9FECA47C2}" dt="2024-04-29T06:17:35.615" v="3418" actId="1076"/>
          <ac:picMkLst>
            <pc:docMk/>
            <pc:sldMk cId="0" sldId="256"/>
            <ac:picMk id="269" creationId="{00000000-0000-0000-0000-000000000000}"/>
          </ac:picMkLst>
        </pc:picChg>
      </pc:sldChg>
      <pc:sldChg chg="modSp mod">
        <pc:chgData name="Sai Krishna Nandyala" userId="0652e0def95e5902" providerId="LiveId" clId="{94A737B2-8E54-4172-859E-D3D9FECA47C2}" dt="2024-04-29T16:41:37.517" v="4020" actId="20577"/>
        <pc:sldMkLst>
          <pc:docMk/>
          <pc:sldMk cId="0" sldId="257"/>
        </pc:sldMkLst>
        <pc:spChg chg="mod">
          <ac:chgData name="Sai Krishna Nandyala" userId="0652e0def95e5902" providerId="LiveId" clId="{94A737B2-8E54-4172-859E-D3D9FECA47C2}" dt="2024-04-29T03:46:43.121" v="2047" actId="1076"/>
          <ac:spMkLst>
            <pc:docMk/>
            <pc:sldMk cId="0" sldId="257"/>
            <ac:spMk id="274" creationId="{00000000-0000-0000-0000-000000000000}"/>
          </ac:spMkLst>
        </pc:spChg>
        <pc:spChg chg="mod">
          <ac:chgData name="Sai Krishna Nandyala" userId="0652e0def95e5902" providerId="LiveId" clId="{94A737B2-8E54-4172-859E-D3D9FECA47C2}" dt="2024-04-29T16:41:37.517" v="4020" actId="20577"/>
          <ac:spMkLst>
            <pc:docMk/>
            <pc:sldMk cId="0" sldId="257"/>
            <ac:spMk id="275" creationId="{00000000-0000-0000-0000-000000000000}"/>
          </ac:spMkLst>
        </pc:spChg>
      </pc:sldChg>
      <pc:sldChg chg="addSp delSp modSp mod ord modAnim">
        <pc:chgData name="Sai Krishna Nandyala" userId="0652e0def95e5902" providerId="LiveId" clId="{94A737B2-8E54-4172-859E-D3D9FECA47C2}" dt="2024-04-29T06:16:44.566" v="3416" actId="403"/>
        <pc:sldMkLst>
          <pc:docMk/>
          <pc:sldMk cId="0" sldId="258"/>
        </pc:sldMkLst>
        <pc:spChg chg="add del mod">
          <ac:chgData name="Sai Krishna Nandyala" userId="0652e0def95e5902" providerId="LiveId" clId="{94A737B2-8E54-4172-859E-D3D9FECA47C2}" dt="2024-04-29T03:48:14.845" v="2097" actId="478"/>
          <ac:spMkLst>
            <pc:docMk/>
            <pc:sldMk cId="0" sldId="258"/>
            <ac:spMk id="3" creationId="{BB414400-1C25-3AA9-FE76-23EEDA687C76}"/>
          </ac:spMkLst>
        </pc:spChg>
        <pc:spChg chg="add 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5" creationId="{260BF10E-3832-19DD-E2A9-C2DBB139018E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7" creationId="{C96141D3-283F-995A-7BC6-89494816F3F3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9" creationId="{0787B484-9914-8231-822A-611C03895093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11" creationId="{B2CB4ADF-F92B-BCE6-848E-CC4421CA905D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13" creationId="{44D6CAAD-C3D9-18C1-8459-3726B2885821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15" creationId="{457AC582-0E6C-13BA-9207-14562156A437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17" creationId="{A3CEBF16-BFC7-9BC3-4353-4D02C2BCD9CE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19" creationId="{20DE5D1C-0DFD-4B2F-429A-D95361C4A561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21" creationId="{D735C52D-B4A5-4487-DE37-BDA5E3176B18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23" creationId="{5A170B14-D32F-15AB-E62E-8C28BE15266E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25" creationId="{171325DA-F471-8FBD-9F4A-CB3708A323D8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27" creationId="{F4417ADE-1864-7B37-0D7E-E1E87A03788F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29" creationId="{7E8E7B2B-D0AB-6D6E-F3F0-DB2D41838D2A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31" creationId="{6A1B7673-1082-16BF-549A-913E5F1CCEAA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33" creationId="{04BCE1BD-4086-DEC7-DA9B-AD2F9F255071}"/>
          </ac:spMkLst>
        </pc:spChg>
        <pc:spChg chg="add del mod">
          <ac:chgData name="Sai Krishna Nandyala" userId="0652e0def95e5902" providerId="LiveId" clId="{94A737B2-8E54-4172-859E-D3D9FECA47C2}" dt="2024-04-29T03:49:24.929" v="2157" actId="478"/>
          <ac:spMkLst>
            <pc:docMk/>
            <pc:sldMk cId="0" sldId="258"/>
            <ac:spMk id="35" creationId="{BE481708-2F08-E37D-FB3D-C156D2376828}"/>
          </ac:spMkLst>
        </pc:spChg>
        <pc:spChg chg="add mod">
          <ac:chgData name="Sai Krishna Nandyala" userId="0652e0def95e5902" providerId="LiveId" clId="{94A737B2-8E54-4172-859E-D3D9FECA47C2}" dt="2024-04-29T06:16:44.566" v="3416" actId="403"/>
          <ac:spMkLst>
            <pc:docMk/>
            <pc:sldMk cId="0" sldId="258"/>
            <ac:spMk id="36" creationId="{20CEB66C-76EB-2B8C-EC97-3CF3F4C2F212}"/>
          </ac:spMkLst>
        </pc:spChg>
        <pc:spChg chg="mod">
          <ac:chgData name="Sai Krishna Nandyala" userId="0652e0def95e5902" providerId="LiveId" clId="{94A737B2-8E54-4172-859E-D3D9FECA47C2}" dt="2024-04-29T03:54:57.482" v="2365" actId="120"/>
          <ac:spMkLst>
            <pc:docMk/>
            <pc:sldMk cId="0" sldId="258"/>
            <ac:spMk id="280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1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2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7:02.061" v="2051" actId="478"/>
          <ac:spMkLst>
            <pc:docMk/>
            <pc:sldMk cId="0" sldId="258"/>
            <ac:spMk id="283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4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5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8:11.236" v="2096" actId="478"/>
          <ac:spMkLst>
            <pc:docMk/>
            <pc:sldMk cId="0" sldId="258"/>
            <ac:spMk id="286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7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88" creationId="{00000000-0000-0000-0000-000000000000}"/>
          </ac:spMkLst>
        </pc:spChg>
        <pc:spChg chg="del mod">
          <ac:chgData name="Sai Krishna Nandyala" userId="0652e0def95e5902" providerId="LiveId" clId="{94A737B2-8E54-4172-859E-D3D9FECA47C2}" dt="2024-04-29T03:48:42.347" v="2123" actId="478"/>
          <ac:spMkLst>
            <pc:docMk/>
            <pc:sldMk cId="0" sldId="258"/>
            <ac:spMk id="289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0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1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2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3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4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5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6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7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9T03:49:16.979" v="2156" actId="478"/>
          <ac:spMkLst>
            <pc:docMk/>
            <pc:sldMk cId="0" sldId="258"/>
            <ac:spMk id="298" creationId="{00000000-0000-0000-0000-000000000000}"/>
          </ac:spMkLst>
        </pc:spChg>
        <pc:picChg chg="del mod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299" creationId="{00000000-0000-0000-0000-000000000000}"/>
          </ac:picMkLst>
        </pc:picChg>
        <pc:picChg chg="del mod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300" creationId="{00000000-0000-0000-0000-000000000000}"/>
          </ac:picMkLst>
        </pc:picChg>
        <pc:picChg chg="del mod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301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303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304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9T03:49:16.979" v="2156" actId="478"/>
          <ac:picMkLst>
            <pc:docMk/>
            <pc:sldMk cId="0" sldId="258"/>
            <ac:picMk id="305" creationId="{00000000-0000-0000-0000-000000000000}"/>
          </ac:picMkLst>
        </pc:picChg>
      </pc:sldChg>
      <pc:sldChg chg="addSp delSp modSp mod delAnim modAnim">
        <pc:chgData name="Sai Krishna Nandyala" userId="0652e0def95e5902" providerId="LiveId" clId="{94A737B2-8E54-4172-859E-D3D9FECA47C2}" dt="2024-04-29T06:15:56.571" v="3414"/>
        <pc:sldMkLst>
          <pc:docMk/>
          <pc:sldMk cId="0" sldId="259"/>
        </pc:sldMkLst>
        <pc:spChg chg="del mod modVis">
          <ac:chgData name="Sai Krishna Nandyala" userId="0652e0def95e5902" providerId="LiveId" clId="{94A737B2-8E54-4172-859E-D3D9FECA47C2}" dt="2024-04-28T23:04:33.151" v="231" actId="478"/>
          <ac:spMkLst>
            <pc:docMk/>
            <pc:sldMk cId="0" sldId="259"/>
            <ac:spMk id="310" creationId="{00000000-0000-0000-0000-000000000000}"/>
          </ac:spMkLst>
        </pc:spChg>
        <pc:spChg chg="mod modVis">
          <ac:chgData name="Sai Krishna Nandyala" userId="0652e0def95e5902" providerId="LiveId" clId="{94A737B2-8E54-4172-859E-D3D9FECA47C2}" dt="2024-04-28T23:02:05.756" v="213" actId="14429"/>
          <ac:spMkLst>
            <pc:docMk/>
            <pc:sldMk cId="0" sldId="259"/>
            <ac:spMk id="312" creationId="{00000000-0000-0000-0000-000000000000}"/>
          </ac:spMkLst>
        </pc:spChg>
        <pc:spChg chg="mod modVis">
          <ac:chgData name="Sai Krishna Nandyala" userId="0652e0def95e5902" providerId="LiveId" clId="{94A737B2-8E54-4172-859E-D3D9FECA47C2}" dt="2024-04-28T23:02:03.748" v="211" actId="14429"/>
          <ac:spMkLst>
            <pc:docMk/>
            <pc:sldMk cId="0" sldId="259"/>
            <ac:spMk id="313" creationId="{00000000-0000-0000-0000-000000000000}"/>
          </ac:spMkLst>
        </pc:spChg>
        <pc:spChg chg="mod modVis">
          <ac:chgData name="Sai Krishna Nandyala" userId="0652e0def95e5902" providerId="LiveId" clId="{94A737B2-8E54-4172-859E-D3D9FECA47C2}" dt="2024-04-29T05:25:27.352" v="3409" actId="207"/>
          <ac:spMkLst>
            <pc:docMk/>
            <pc:sldMk cId="0" sldId="259"/>
            <ac:spMk id="314" creationId="{00000000-0000-0000-0000-000000000000}"/>
          </ac:spMkLst>
        </pc:spChg>
        <pc:spChg chg="mod modVis">
          <ac:chgData name="Sai Krishna Nandyala" userId="0652e0def95e5902" providerId="LiveId" clId="{94A737B2-8E54-4172-859E-D3D9FECA47C2}" dt="2024-04-28T23:01:56.714" v="205" actId="14429"/>
          <ac:spMkLst>
            <pc:docMk/>
            <pc:sldMk cId="0" sldId="259"/>
            <ac:spMk id="315" creationId="{00000000-0000-0000-0000-000000000000}"/>
          </ac:spMkLst>
        </pc:spChg>
        <pc:grpChg chg="mod modVis">
          <ac:chgData name="Sai Krishna Nandyala" userId="0652e0def95e5902" providerId="LiveId" clId="{94A737B2-8E54-4172-859E-D3D9FECA47C2}" dt="2024-04-28T23:02:01.388" v="209" actId="14429"/>
          <ac:grpSpMkLst>
            <pc:docMk/>
            <pc:sldMk cId="0" sldId="259"/>
            <ac:grpSpMk id="311" creationId="{00000000-0000-0000-0000-000000000000}"/>
          </ac:grpSpMkLst>
        </pc:grpChg>
        <pc:picChg chg="add mod">
          <ac:chgData name="Sai Krishna Nandyala" userId="0652e0def95e5902" providerId="LiveId" clId="{94A737B2-8E54-4172-859E-D3D9FECA47C2}" dt="2024-04-29T06:13:44.692" v="3411" actId="1076"/>
          <ac:picMkLst>
            <pc:docMk/>
            <pc:sldMk cId="0" sldId="259"/>
            <ac:picMk id="2" creationId="{586928D9-662E-1EFA-FD46-95B24CFDBAA3}"/>
          </ac:picMkLst>
        </pc:picChg>
        <pc:picChg chg="del mod">
          <ac:chgData name="Sai Krishna Nandyala" userId="0652e0def95e5902" providerId="LiveId" clId="{94A737B2-8E54-4172-859E-D3D9FECA47C2}" dt="2024-04-28T23:11:30.701" v="246" actId="478"/>
          <ac:picMkLst>
            <pc:docMk/>
            <pc:sldMk cId="0" sldId="259"/>
            <ac:picMk id="2" creationId="{890937E9-1A4A-BDDD-DF0C-805800255529}"/>
          </ac:picMkLst>
        </pc:picChg>
        <pc:picChg chg="mod modVis">
          <ac:chgData name="Sai Krishna Nandyala" userId="0652e0def95e5902" providerId="LiveId" clId="{94A737B2-8E54-4172-859E-D3D9FECA47C2}" dt="2024-04-28T23:01:54.089" v="203" actId="14429"/>
          <ac:picMkLst>
            <pc:docMk/>
            <pc:sldMk cId="0" sldId="259"/>
            <ac:picMk id="318" creationId="{00000000-0000-0000-0000-000000000000}"/>
          </ac:picMkLst>
        </pc:picChg>
        <pc:picChg chg="mod modVis">
          <ac:chgData name="Sai Krishna Nandyala" userId="0652e0def95e5902" providerId="LiveId" clId="{94A737B2-8E54-4172-859E-D3D9FECA47C2}" dt="2024-04-28T23:01:51.056" v="201" actId="14429"/>
          <ac:picMkLst>
            <pc:docMk/>
            <pc:sldMk cId="0" sldId="259"/>
            <ac:picMk id="319" creationId="{00000000-0000-0000-0000-000000000000}"/>
          </ac:picMkLst>
        </pc:picChg>
        <pc:picChg chg="del mod modVis">
          <ac:chgData name="Sai Krishna Nandyala" userId="0652e0def95e5902" providerId="LiveId" clId="{94A737B2-8E54-4172-859E-D3D9FECA47C2}" dt="2024-04-28T23:04:30.798" v="230" actId="478"/>
          <ac:picMkLst>
            <pc:docMk/>
            <pc:sldMk cId="0" sldId="259"/>
            <ac:picMk id="320" creationId="{00000000-0000-0000-0000-000000000000}"/>
          </ac:picMkLst>
        </pc:picChg>
        <pc:picChg chg="del mod modVis">
          <ac:chgData name="Sai Krishna Nandyala" userId="0652e0def95e5902" providerId="LiveId" clId="{94A737B2-8E54-4172-859E-D3D9FECA47C2}" dt="2024-04-28T23:04:37.663" v="233" actId="478"/>
          <ac:picMkLst>
            <pc:docMk/>
            <pc:sldMk cId="0" sldId="259"/>
            <ac:picMk id="321" creationId="{00000000-0000-0000-0000-000000000000}"/>
          </ac:picMkLst>
        </pc:picChg>
        <pc:picChg chg="del mod modVis">
          <ac:chgData name="Sai Krishna Nandyala" userId="0652e0def95e5902" providerId="LiveId" clId="{94A737B2-8E54-4172-859E-D3D9FECA47C2}" dt="2024-04-28T23:04:35.187" v="232" actId="478"/>
          <ac:picMkLst>
            <pc:docMk/>
            <pc:sldMk cId="0" sldId="259"/>
            <ac:picMk id="322" creationId="{00000000-0000-0000-0000-000000000000}"/>
          </ac:picMkLst>
        </pc:picChg>
      </pc:sldChg>
      <pc:sldChg chg="delSp modSp mod modAnim">
        <pc:chgData name="Sai Krishna Nandyala" userId="0652e0def95e5902" providerId="LiveId" clId="{94A737B2-8E54-4172-859E-D3D9FECA47C2}" dt="2024-04-28T23:40:31.689" v="332" actId="1076"/>
        <pc:sldMkLst>
          <pc:docMk/>
          <pc:sldMk cId="0" sldId="260"/>
        </pc:sldMkLst>
        <pc:spChg chg="mod">
          <ac:chgData name="Sai Krishna Nandyala" userId="0652e0def95e5902" providerId="LiveId" clId="{94A737B2-8E54-4172-859E-D3D9FECA47C2}" dt="2024-04-28T23:40:11.658" v="329" actId="1076"/>
          <ac:spMkLst>
            <pc:docMk/>
            <pc:sldMk cId="0" sldId="260"/>
            <ac:spMk id="19" creationId="{03EFD245-CC13-020A-EE4D-EB5CF0EB7266}"/>
          </ac:spMkLst>
        </pc:spChg>
        <pc:spChg chg="mod">
          <ac:chgData name="Sai Krishna Nandyala" userId="0652e0def95e5902" providerId="LiveId" clId="{94A737B2-8E54-4172-859E-D3D9FECA47C2}" dt="2024-04-28T23:39:35.367" v="326" actId="1076"/>
          <ac:spMkLst>
            <pc:docMk/>
            <pc:sldMk cId="0" sldId="260"/>
            <ac:spMk id="20" creationId="{E6BB4448-7AF4-C69E-A920-E9CBD81F1D89}"/>
          </ac:spMkLst>
        </pc:spChg>
        <pc:spChg chg="mod">
          <ac:chgData name="Sai Krishna Nandyala" userId="0652e0def95e5902" providerId="LiveId" clId="{94A737B2-8E54-4172-859E-D3D9FECA47C2}" dt="2024-04-28T23:40:31.689" v="332" actId="1076"/>
          <ac:spMkLst>
            <pc:docMk/>
            <pc:sldMk cId="0" sldId="260"/>
            <ac:spMk id="21" creationId="{04544F8E-0378-7E99-8B47-BE51A220A6A9}"/>
          </ac:spMkLst>
        </pc:spChg>
        <pc:spChg chg="del">
          <ac:chgData name="Sai Krishna Nandyala" userId="0652e0def95e5902" providerId="LiveId" clId="{94A737B2-8E54-4172-859E-D3D9FECA47C2}" dt="2024-04-28T23:14:35.861" v="285" actId="478"/>
          <ac:spMkLst>
            <pc:docMk/>
            <pc:sldMk cId="0" sldId="260"/>
            <ac:spMk id="338" creationId="{00000000-0000-0000-0000-000000000000}"/>
          </ac:spMkLst>
        </pc:spChg>
        <pc:picChg chg="del">
          <ac:chgData name="Sai Krishna Nandyala" userId="0652e0def95e5902" providerId="LiveId" clId="{94A737B2-8E54-4172-859E-D3D9FECA47C2}" dt="2024-04-28T23:14:39.584" v="287" actId="478"/>
          <ac:picMkLst>
            <pc:docMk/>
            <pc:sldMk cId="0" sldId="260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38.592" v="286" actId="478"/>
          <ac:picMkLst>
            <pc:docMk/>
            <pc:sldMk cId="0" sldId="260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34.960" v="284" actId="478"/>
          <ac:picMkLst>
            <pc:docMk/>
            <pc:sldMk cId="0" sldId="260"/>
            <ac:picMk id="340" creationId="{00000000-0000-0000-0000-000000000000}"/>
          </ac:picMkLst>
        </pc:picChg>
        <pc:picChg chg="mod">
          <ac:chgData name="Sai Krishna Nandyala" userId="0652e0def95e5902" providerId="LiveId" clId="{94A737B2-8E54-4172-859E-D3D9FECA47C2}" dt="2024-04-28T23:39:50.112" v="327" actId="1076"/>
          <ac:picMkLst>
            <pc:docMk/>
            <pc:sldMk cId="0" sldId="260"/>
            <ac:picMk id="2052" creationId="{5284748A-47E5-B830-ED3C-183AC5EB1E6C}"/>
          </ac:picMkLst>
        </pc:picChg>
        <pc:picChg chg="mod">
          <ac:chgData name="Sai Krishna Nandyala" userId="0652e0def95e5902" providerId="LiveId" clId="{94A737B2-8E54-4172-859E-D3D9FECA47C2}" dt="2024-04-28T23:40:26.999" v="331" actId="1076"/>
          <ac:picMkLst>
            <pc:docMk/>
            <pc:sldMk cId="0" sldId="260"/>
            <ac:picMk id="2060" creationId="{8835245D-841B-28C1-D7B1-C49E6C16D3A1}"/>
          </ac:picMkLst>
        </pc:picChg>
        <pc:picChg chg="mod">
          <ac:chgData name="Sai Krishna Nandyala" userId="0652e0def95e5902" providerId="LiveId" clId="{94A737B2-8E54-4172-859E-D3D9FECA47C2}" dt="2024-04-28T23:40:17.595" v="330" actId="1076"/>
          <ac:picMkLst>
            <pc:docMk/>
            <pc:sldMk cId="0" sldId="260"/>
            <ac:picMk id="2066" creationId="{95C34467-F60E-4BE3-1C0E-F0E1FA1F9DC8}"/>
          </ac:picMkLst>
        </pc:picChg>
        <pc:picChg chg="mod">
          <ac:chgData name="Sai Krishna Nandyala" userId="0652e0def95e5902" providerId="LiveId" clId="{94A737B2-8E54-4172-859E-D3D9FECA47C2}" dt="2024-04-28T23:39:55.952" v="328" actId="1076"/>
          <ac:picMkLst>
            <pc:docMk/>
            <pc:sldMk cId="0" sldId="260"/>
            <ac:picMk id="2072" creationId="{4E4D8367-82D9-5F8E-39DC-CB754C0F4403}"/>
          </ac:picMkLst>
        </pc:picChg>
      </pc:sldChg>
      <pc:sldChg chg="delSp modSp mod modAnim">
        <pc:chgData name="Sai Krishna Nandyala" userId="0652e0def95e5902" providerId="LiveId" clId="{94A737B2-8E54-4172-859E-D3D9FECA47C2}" dt="2024-04-29T03:45:03.468" v="2042" actId="1076"/>
        <pc:sldMkLst>
          <pc:docMk/>
          <pc:sldMk cId="2780005759" sldId="311"/>
        </pc:sldMkLst>
        <pc:spChg chg="mod">
          <ac:chgData name="Sai Krishna Nandyala" userId="0652e0def95e5902" providerId="LiveId" clId="{94A737B2-8E54-4172-859E-D3D9FECA47C2}" dt="2024-04-29T03:45:03.468" v="2042" actId="1076"/>
          <ac:spMkLst>
            <pc:docMk/>
            <pc:sldMk cId="2780005759" sldId="311"/>
            <ac:spMk id="13" creationId="{1CDCE1FC-7A9B-6BFC-0787-FFC470EFB970}"/>
          </ac:spMkLst>
        </pc:spChg>
        <pc:spChg chg="del mod">
          <ac:chgData name="Sai Krishna Nandyala" userId="0652e0def95e5902" providerId="LiveId" clId="{94A737B2-8E54-4172-859E-D3D9FECA47C2}" dt="2024-04-29T01:52:23.724" v="1510" actId="478"/>
          <ac:spMkLst>
            <pc:docMk/>
            <pc:sldMk cId="2780005759" sldId="311"/>
            <ac:spMk id="27" creationId="{AA4BC256-5B14-8DBE-93BE-A6898B708774}"/>
          </ac:spMkLst>
        </pc:spChg>
        <pc:spChg chg="del">
          <ac:chgData name="Sai Krishna Nandyala" userId="0652e0def95e5902" providerId="LiveId" clId="{94A737B2-8E54-4172-859E-D3D9FECA47C2}" dt="2024-04-29T01:52:29.575" v="1511" actId="478"/>
          <ac:spMkLst>
            <pc:docMk/>
            <pc:sldMk cId="2780005759" sldId="311"/>
            <ac:spMk id="28" creationId="{202012F6-FD15-C1C1-D2D9-8797CA3AF127}"/>
          </ac:spMkLst>
        </pc:spChg>
        <pc:spChg chg="del">
          <ac:chgData name="Sai Krishna Nandyala" userId="0652e0def95e5902" providerId="LiveId" clId="{94A737B2-8E54-4172-859E-D3D9FECA47C2}" dt="2024-04-29T01:52:29.575" v="1511" actId="478"/>
          <ac:spMkLst>
            <pc:docMk/>
            <pc:sldMk cId="2780005759" sldId="311"/>
            <ac:spMk id="29" creationId="{7DCE1D57-2277-89BD-F8AB-3B4E3D3E67C3}"/>
          </ac:spMkLst>
        </pc:spChg>
        <pc:spChg chg="del">
          <ac:chgData name="Sai Krishna Nandyala" userId="0652e0def95e5902" providerId="LiveId" clId="{94A737B2-8E54-4172-859E-D3D9FECA47C2}" dt="2024-04-29T01:52:29.575" v="1511" actId="478"/>
          <ac:spMkLst>
            <pc:docMk/>
            <pc:sldMk cId="2780005759" sldId="311"/>
            <ac:spMk id="30" creationId="{EEE4EF1E-AF5E-F903-3841-FA447DC8C419}"/>
          </ac:spMkLst>
        </pc:spChg>
        <pc:spChg chg="mod">
          <ac:chgData name="Sai Krishna Nandyala" userId="0652e0def95e5902" providerId="LiveId" clId="{94A737B2-8E54-4172-859E-D3D9FECA47C2}" dt="2024-04-29T01:04:23.485" v="870" actId="20577"/>
          <ac:spMkLst>
            <pc:docMk/>
            <pc:sldMk cId="2780005759" sldId="311"/>
            <ac:spMk id="327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8T23:14:29.246" v="283" actId="478"/>
          <ac:spMkLst>
            <pc:docMk/>
            <pc:sldMk cId="2780005759" sldId="311"/>
            <ac:spMk id="338" creationId="{00000000-0000-0000-0000-000000000000}"/>
          </ac:spMkLst>
        </pc:spChg>
        <pc:picChg chg="del">
          <ac:chgData name="Sai Krishna Nandyala" userId="0652e0def95e5902" providerId="LiveId" clId="{94A737B2-8E54-4172-859E-D3D9FECA47C2}" dt="2024-04-28T23:14:27.057" v="281" actId="478"/>
          <ac:picMkLst>
            <pc:docMk/>
            <pc:sldMk cId="2780005759" sldId="311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25.670" v="280" actId="478"/>
          <ac:picMkLst>
            <pc:docMk/>
            <pc:sldMk cId="2780005759" sldId="311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28.663" v="282" actId="478"/>
          <ac:picMkLst>
            <pc:docMk/>
            <pc:sldMk cId="2780005759" sldId="311"/>
            <ac:picMk id="340" creationId="{00000000-0000-0000-0000-000000000000}"/>
          </ac:picMkLst>
        </pc:picChg>
      </pc:sldChg>
      <pc:sldChg chg="addSp delSp modSp mod">
        <pc:chgData name="Sai Krishna Nandyala" userId="0652e0def95e5902" providerId="LiveId" clId="{94A737B2-8E54-4172-859E-D3D9FECA47C2}" dt="2024-04-29T06:30:00.551" v="3419" actId="9405"/>
        <pc:sldMkLst>
          <pc:docMk/>
          <pc:sldMk cId="4180089295" sldId="312"/>
        </pc:sldMkLst>
        <pc:spChg chg="add del mod">
          <ac:chgData name="Sai Krishna Nandyala" userId="0652e0def95e5902" providerId="LiveId" clId="{94A737B2-8E54-4172-859E-D3D9FECA47C2}" dt="2024-04-29T03:59:57.838" v="2388" actId="478"/>
          <ac:spMkLst>
            <pc:docMk/>
            <pc:sldMk cId="4180089295" sldId="312"/>
            <ac:spMk id="2" creationId="{78661381-9779-B786-FCCC-433C698EA8AB}"/>
          </ac:spMkLst>
        </pc:spChg>
        <pc:spChg chg="add del mod">
          <ac:chgData name="Sai Krishna Nandyala" userId="0652e0def95e5902" providerId="LiveId" clId="{94A737B2-8E54-4172-859E-D3D9FECA47C2}" dt="2024-04-29T04:01:53.782" v="2477" actId="478"/>
          <ac:spMkLst>
            <pc:docMk/>
            <pc:sldMk cId="4180089295" sldId="312"/>
            <ac:spMk id="3" creationId="{99DEF3A8-6FC0-8E2A-9BD5-3E1485FF7E56}"/>
          </ac:spMkLst>
        </pc:spChg>
        <pc:spChg chg="del mod">
          <ac:chgData name="Sai Krishna Nandyala" userId="0652e0def95e5902" providerId="LiveId" clId="{94A737B2-8E54-4172-859E-D3D9FECA47C2}" dt="2024-04-29T03:58:55.831" v="2382" actId="478"/>
          <ac:spMkLst>
            <pc:docMk/>
            <pc:sldMk cId="4180089295" sldId="312"/>
            <ac:spMk id="21" creationId="{7195D172-2195-2933-FA66-0457242263A5}"/>
          </ac:spMkLst>
        </pc:spChg>
        <pc:spChg chg="del">
          <ac:chgData name="Sai Krishna Nandyala" userId="0652e0def95e5902" providerId="LiveId" clId="{94A737B2-8E54-4172-859E-D3D9FECA47C2}" dt="2024-04-28T23:14:19.035" v="277" actId="478"/>
          <ac:spMkLst>
            <pc:docMk/>
            <pc:sldMk cId="4180089295" sldId="312"/>
            <ac:spMk id="338" creationId="{00000000-0000-0000-0000-000000000000}"/>
          </ac:spMkLst>
        </pc:spChg>
        <pc:picChg chg="del">
          <ac:chgData name="Sai Krishna Nandyala" userId="0652e0def95e5902" providerId="LiveId" clId="{94A737B2-8E54-4172-859E-D3D9FECA47C2}" dt="2024-04-29T01:20:11.821" v="955" actId="478"/>
          <ac:picMkLst>
            <pc:docMk/>
            <pc:sldMk cId="4180089295" sldId="312"/>
            <ac:picMk id="18" creationId="{9EC43E80-06AF-DD57-E3D7-90D89425F00F}"/>
          </ac:picMkLst>
        </pc:picChg>
        <pc:picChg chg="mod">
          <ac:chgData name="Sai Krishna Nandyala" userId="0652e0def95e5902" providerId="LiveId" clId="{94A737B2-8E54-4172-859E-D3D9FECA47C2}" dt="2024-04-29T04:01:43.820" v="2476" actId="692"/>
          <ac:picMkLst>
            <pc:docMk/>
            <pc:sldMk cId="4180089295" sldId="312"/>
            <ac:picMk id="20" creationId="{62F7CF8D-1173-CE24-6D66-4285450BF361}"/>
          </ac:picMkLst>
        </pc:picChg>
        <pc:picChg chg="del">
          <ac:chgData name="Sai Krishna Nandyala" userId="0652e0def95e5902" providerId="LiveId" clId="{94A737B2-8E54-4172-859E-D3D9FECA47C2}" dt="2024-04-28T23:14:21.710" v="279" actId="478"/>
          <ac:picMkLst>
            <pc:docMk/>
            <pc:sldMk cId="4180089295" sldId="312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20.596" v="278" actId="478"/>
          <ac:picMkLst>
            <pc:docMk/>
            <pc:sldMk cId="4180089295" sldId="312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18.422" v="276" actId="478"/>
          <ac:picMkLst>
            <pc:docMk/>
            <pc:sldMk cId="4180089295" sldId="312"/>
            <ac:picMk id="340" creationId="{00000000-0000-0000-0000-000000000000}"/>
          </ac:picMkLst>
        </pc:picChg>
        <pc:inkChg chg="add">
          <ac:chgData name="Sai Krishna Nandyala" userId="0652e0def95e5902" providerId="LiveId" clId="{94A737B2-8E54-4172-859E-D3D9FECA47C2}" dt="2024-04-29T05:20:00.847" v="3380" actId="9405"/>
          <ac:inkMkLst>
            <pc:docMk/>
            <pc:sldMk cId="4180089295" sldId="312"/>
            <ac:inkMk id="2" creationId="{BA2C81F1-D645-2642-A48D-2675AFD9F717}"/>
          </ac:inkMkLst>
        </pc:inkChg>
        <pc:inkChg chg="add">
          <ac:chgData name="Sai Krishna Nandyala" userId="0652e0def95e5902" providerId="LiveId" clId="{94A737B2-8E54-4172-859E-D3D9FECA47C2}" dt="2024-04-29T06:30:00.551" v="3419" actId="9405"/>
          <ac:inkMkLst>
            <pc:docMk/>
            <pc:sldMk cId="4180089295" sldId="312"/>
            <ac:inkMk id="3" creationId="{1A0E45C5-C0E7-2A8E-D2D2-32F2D678D492}"/>
          </ac:inkMkLst>
        </pc:inkChg>
        <pc:cxnChg chg="del mod">
          <ac:chgData name="Sai Krishna Nandyala" userId="0652e0def95e5902" providerId="LiveId" clId="{94A737B2-8E54-4172-859E-D3D9FECA47C2}" dt="2024-04-29T01:59:05.471" v="1522" actId="478"/>
          <ac:cxnSpMkLst>
            <pc:docMk/>
            <pc:sldMk cId="4180089295" sldId="312"/>
            <ac:cxnSpMk id="23" creationId="{745AB623-AD90-E241-7F40-EAB196BB6D75}"/>
          </ac:cxnSpMkLst>
        </pc:cxnChg>
        <pc:cxnChg chg="del">
          <ac:chgData name="Sai Krishna Nandyala" userId="0652e0def95e5902" providerId="LiveId" clId="{94A737B2-8E54-4172-859E-D3D9FECA47C2}" dt="2024-04-29T01:05:26.220" v="873" actId="478"/>
          <ac:cxnSpMkLst>
            <pc:docMk/>
            <pc:sldMk cId="4180089295" sldId="312"/>
            <ac:cxnSpMk id="24" creationId="{5D933121-19D8-28C6-621B-18E932549D4C}"/>
          </ac:cxnSpMkLst>
        </pc:cxnChg>
        <pc:cxnChg chg="del">
          <ac:chgData name="Sai Krishna Nandyala" userId="0652e0def95e5902" providerId="LiveId" clId="{94A737B2-8E54-4172-859E-D3D9FECA47C2}" dt="2024-04-29T01:05:23.677" v="872" actId="478"/>
          <ac:cxnSpMkLst>
            <pc:docMk/>
            <pc:sldMk cId="4180089295" sldId="312"/>
            <ac:cxnSpMk id="32" creationId="{5D25C701-A81C-0B32-F269-0469927E70B1}"/>
          </ac:cxnSpMkLst>
        </pc:cxnChg>
      </pc:sldChg>
      <pc:sldChg chg="addSp delSp modSp mod">
        <pc:chgData name="Sai Krishna Nandyala" userId="0652e0def95e5902" providerId="LiveId" clId="{94A737B2-8E54-4172-859E-D3D9FECA47C2}" dt="2024-04-29T06:30:43.090" v="3427" actId="9405"/>
        <pc:sldMkLst>
          <pc:docMk/>
          <pc:sldMk cId="3398519568" sldId="313"/>
        </pc:sldMkLst>
        <pc:spChg chg="add del mod">
          <ac:chgData name="Sai Krishna Nandyala" userId="0652e0def95e5902" providerId="LiveId" clId="{94A737B2-8E54-4172-859E-D3D9FECA47C2}" dt="2024-04-29T05:21:45.768" v="3400" actId="478"/>
          <ac:spMkLst>
            <pc:docMk/>
            <pc:sldMk cId="3398519568" sldId="313"/>
            <ac:spMk id="2" creationId="{7D858D52-5F4F-72D0-9E31-667327810501}"/>
          </ac:spMkLst>
        </pc:spChg>
        <pc:spChg chg="del mod">
          <ac:chgData name="Sai Krishna Nandyala" userId="0652e0def95e5902" providerId="LiveId" clId="{94A737B2-8E54-4172-859E-D3D9FECA47C2}" dt="2024-04-29T05:21:50.782" v="3401" actId="478"/>
          <ac:spMkLst>
            <pc:docMk/>
            <pc:sldMk cId="3398519568" sldId="313"/>
            <ac:spMk id="15" creationId="{97C62C17-EE72-68B1-1F77-6D367FC027D9}"/>
          </ac:spMkLst>
        </pc:spChg>
        <pc:spChg chg="del mod">
          <ac:chgData name="Sai Krishna Nandyala" userId="0652e0def95e5902" providerId="LiveId" clId="{94A737B2-8E54-4172-859E-D3D9FECA47C2}" dt="2024-04-29T04:06:54.462" v="2515" actId="478"/>
          <ac:spMkLst>
            <pc:docMk/>
            <pc:sldMk cId="3398519568" sldId="313"/>
            <ac:spMk id="16" creationId="{5F51FB18-F7B9-1191-29A8-4BC4DFCBDA76}"/>
          </ac:spMkLst>
        </pc:spChg>
        <pc:spChg chg="del mod">
          <ac:chgData name="Sai Krishna Nandyala" userId="0652e0def95e5902" providerId="LiveId" clId="{94A737B2-8E54-4172-859E-D3D9FECA47C2}" dt="2024-04-29T05:21:54.651" v="3402" actId="478"/>
          <ac:spMkLst>
            <pc:docMk/>
            <pc:sldMk cId="3398519568" sldId="313"/>
            <ac:spMk id="17" creationId="{67406E72-AC36-CA65-C9D0-64FF0A8C0D7E}"/>
          </ac:spMkLst>
        </pc:spChg>
        <pc:spChg chg="del mod">
          <ac:chgData name="Sai Krishna Nandyala" userId="0652e0def95e5902" providerId="LiveId" clId="{94A737B2-8E54-4172-859E-D3D9FECA47C2}" dt="2024-04-29T05:21:57.217" v="3403" actId="478"/>
          <ac:spMkLst>
            <pc:docMk/>
            <pc:sldMk cId="3398519568" sldId="313"/>
            <ac:spMk id="19" creationId="{3ED24A4C-7272-A309-1CC2-E0962070C259}"/>
          </ac:spMkLst>
        </pc:spChg>
        <pc:spChg chg="del">
          <ac:chgData name="Sai Krishna Nandyala" userId="0652e0def95e5902" providerId="LiveId" clId="{94A737B2-8E54-4172-859E-D3D9FECA47C2}" dt="2024-04-28T23:14:02.419" v="269" actId="478"/>
          <ac:spMkLst>
            <pc:docMk/>
            <pc:sldMk cId="3398519568" sldId="313"/>
            <ac:spMk id="338" creationId="{00000000-0000-0000-0000-000000000000}"/>
          </ac:spMkLst>
        </pc:spChg>
        <pc:picChg chg="mod">
          <ac:chgData name="Sai Krishna Nandyala" userId="0652e0def95e5902" providerId="LiveId" clId="{94A737B2-8E54-4172-859E-D3D9FECA47C2}" dt="2024-04-29T04:05:54.315" v="2508" actId="1076"/>
          <ac:picMkLst>
            <pc:docMk/>
            <pc:sldMk cId="3398519568" sldId="313"/>
            <ac:picMk id="7" creationId="{68E59E87-9891-2CDD-3B80-AA6678D4EF44}"/>
          </ac:picMkLst>
        </pc:picChg>
        <pc:picChg chg="mod">
          <ac:chgData name="Sai Krishna Nandyala" userId="0652e0def95e5902" providerId="LiveId" clId="{94A737B2-8E54-4172-859E-D3D9FECA47C2}" dt="2024-04-29T04:06:42.765" v="2513" actId="1076"/>
          <ac:picMkLst>
            <pc:docMk/>
            <pc:sldMk cId="3398519568" sldId="313"/>
            <ac:picMk id="14" creationId="{B909BBD1-0A77-34C9-1D93-72915A2A848A}"/>
          </ac:picMkLst>
        </pc:picChg>
        <pc:picChg chg="del">
          <ac:chgData name="Sai Krishna Nandyala" userId="0652e0def95e5902" providerId="LiveId" clId="{94A737B2-8E54-4172-859E-D3D9FECA47C2}" dt="2024-04-28T23:14:05.411" v="271" actId="478"/>
          <ac:picMkLst>
            <pc:docMk/>
            <pc:sldMk cId="3398519568" sldId="313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04.246" v="270" actId="478"/>
          <ac:picMkLst>
            <pc:docMk/>
            <pc:sldMk cId="3398519568" sldId="313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01.476" v="268" actId="478"/>
          <ac:picMkLst>
            <pc:docMk/>
            <pc:sldMk cId="3398519568" sldId="313"/>
            <ac:picMk id="340" creationId="{00000000-0000-0000-0000-000000000000}"/>
          </ac:picMkLst>
        </pc:picChg>
        <pc:inkChg chg="add">
          <ac:chgData name="Sai Krishna Nandyala" userId="0652e0def95e5902" providerId="LiveId" clId="{94A737B2-8E54-4172-859E-D3D9FECA47C2}" dt="2024-04-29T06:30:33.922" v="3424" actId="9405"/>
          <ac:inkMkLst>
            <pc:docMk/>
            <pc:sldMk cId="3398519568" sldId="313"/>
            <ac:inkMk id="3" creationId="{2FE6A4CD-A77C-E154-0120-BE7CBFA4BD68}"/>
          </ac:inkMkLst>
        </pc:inkChg>
        <pc:inkChg chg="add">
          <ac:chgData name="Sai Krishna Nandyala" userId="0652e0def95e5902" providerId="LiveId" clId="{94A737B2-8E54-4172-859E-D3D9FECA47C2}" dt="2024-04-29T06:30:36.965" v="3425" actId="9405"/>
          <ac:inkMkLst>
            <pc:docMk/>
            <pc:sldMk cId="3398519568" sldId="313"/>
            <ac:inkMk id="4" creationId="{F6FDDEE9-8758-DBF1-0F58-3BA56AA5AF81}"/>
          </ac:inkMkLst>
        </pc:inkChg>
        <pc:inkChg chg="add">
          <ac:chgData name="Sai Krishna Nandyala" userId="0652e0def95e5902" providerId="LiveId" clId="{94A737B2-8E54-4172-859E-D3D9FECA47C2}" dt="2024-04-29T06:30:40.264" v="3426" actId="9405"/>
          <ac:inkMkLst>
            <pc:docMk/>
            <pc:sldMk cId="3398519568" sldId="313"/>
            <ac:inkMk id="5" creationId="{79E299E3-E4CF-0F0A-BE93-57137D666549}"/>
          </ac:inkMkLst>
        </pc:inkChg>
        <pc:inkChg chg="add">
          <ac:chgData name="Sai Krishna Nandyala" userId="0652e0def95e5902" providerId="LiveId" clId="{94A737B2-8E54-4172-859E-D3D9FECA47C2}" dt="2024-04-29T06:30:43.090" v="3427" actId="9405"/>
          <ac:inkMkLst>
            <pc:docMk/>
            <pc:sldMk cId="3398519568" sldId="313"/>
            <ac:inkMk id="6" creationId="{CBC03142-92C0-4A1C-6E64-8B98E9129E16}"/>
          </ac:inkMkLst>
        </pc:inkChg>
      </pc:sldChg>
      <pc:sldChg chg="addSp delSp modSp mod">
        <pc:chgData name="Sai Krishna Nandyala" userId="0652e0def95e5902" providerId="LiveId" clId="{94A737B2-8E54-4172-859E-D3D9FECA47C2}" dt="2024-04-29T06:30:23.540" v="3423" actId="9405"/>
        <pc:sldMkLst>
          <pc:docMk/>
          <pc:sldMk cId="3984914461" sldId="314"/>
        </pc:sldMkLst>
        <pc:spChg chg="add del mod">
          <ac:chgData name="Sai Krishna Nandyala" userId="0652e0def95e5902" providerId="LiveId" clId="{94A737B2-8E54-4172-859E-D3D9FECA47C2}" dt="2024-04-29T04:03:28.877" v="2488" actId="478"/>
          <ac:spMkLst>
            <pc:docMk/>
            <pc:sldMk cId="3984914461" sldId="314"/>
            <ac:spMk id="3" creationId="{8FCD7991-3D2B-36AD-307E-B7E9A5364132}"/>
          </ac:spMkLst>
        </pc:spChg>
        <pc:spChg chg="add del mod">
          <ac:chgData name="Sai Krishna Nandyala" userId="0652e0def95e5902" providerId="LiveId" clId="{94A737B2-8E54-4172-859E-D3D9FECA47C2}" dt="2024-04-29T05:20:23.748" v="3385" actId="478"/>
          <ac:spMkLst>
            <pc:docMk/>
            <pc:sldMk cId="3984914461" sldId="314"/>
            <ac:spMk id="4" creationId="{567EBD92-AD28-AF03-9DBC-6B85A7DDF78C}"/>
          </ac:spMkLst>
        </pc:spChg>
        <pc:spChg chg="add del mod">
          <ac:chgData name="Sai Krishna Nandyala" userId="0652e0def95e5902" providerId="LiveId" clId="{94A737B2-8E54-4172-859E-D3D9FECA47C2}" dt="2024-04-29T04:04:10.579" v="2496" actId="478"/>
          <ac:spMkLst>
            <pc:docMk/>
            <pc:sldMk cId="3984914461" sldId="314"/>
            <ac:spMk id="5" creationId="{0603927C-C8A4-CEE3-5285-09BD6500F980}"/>
          </ac:spMkLst>
        </pc:spChg>
        <pc:spChg chg="add del mod">
          <ac:chgData name="Sai Krishna Nandyala" userId="0652e0def95e5902" providerId="LiveId" clId="{94A737B2-8E54-4172-859E-D3D9FECA47C2}" dt="2024-04-29T05:20:26.423" v="3386" actId="478"/>
          <ac:spMkLst>
            <pc:docMk/>
            <pc:sldMk cId="3984914461" sldId="314"/>
            <ac:spMk id="7" creationId="{38C940CF-F409-AE2A-D4DD-101B70BF2989}"/>
          </ac:spMkLst>
        </pc:spChg>
        <pc:spChg chg="del mod">
          <ac:chgData name="Sai Krishna Nandyala" userId="0652e0def95e5902" providerId="LiveId" clId="{94A737B2-8E54-4172-859E-D3D9FECA47C2}" dt="2024-04-29T05:20:14.881" v="3383" actId="478"/>
          <ac:spMkLst>
            <pc:docMk/>
            <pc:sldMk cId="3984914461" sldId="314"/>
            <ac:spMk id="15" creationId="{E5DCA8B4-BBFC-2673-90E3-47C00D2AF4B3}"/>
          </ac:spMkLst>
        </pc:spChg>
        <pc:spChg chg="del mod">
          <ac:chgData name="Sai Krishna Nandyala" userId="0652e0def95e5902" providerId="LiveId" clId="{94A737B2-8E54-4172-859E-D3D9FECA47C2}" dt="2024-04-29T05:20:18.846" v="3384" actId="478"/>
          <ac:spMkLst>
            <pc:docMk/>
            <pc:sldMk cId="3984914461" sldId="314"/>
            <ac:spMk id="16" creationId="{8FED4365-AD74-3741-2E0C-05082B6C30E3}"/>
          </ac:spMkLst>
        </pc:spChg>
        <pc:spChg chg="del">
          <ac:chgData name="Sai Krishna Nandyala" userId="0652e0def95e5902" providerId="LiveId" clId="{94A737B2-8E54-4172-859E-D3D9FECA47C2}" dt="2024-04-29T04:02:27.521" v="2479" actId="478"/>
          <ac:spMkLst>
            <pc:docMk/>
            <pc:sldMk cId="3984914461" sldId="314"/>
            <ac:spMk id="17" creationId="{E73DEA92-8243-5850-86DE-43A6D7746B6E}"/>
          </ac:spMkLst>
        </pc:spChg>
        <pc:spChg chg="del mod">
          <ac:chgData name="Sai Krishna Nandyala" userId="0652e0def95e5902" providerId="LiveId" clId="{94A737B2-8E54-4172-859E-D3D9FECA47C2}" dt="2024-04-29T04:03:32.296" v="2489" actId="478"/>
          <ac:spMkLst>
            <pc:docMk/>
            <pc:sldMk cId="3984914461" sldId="314"/>
            <ac:spMk id="19" creationId="{9116041B-E9D7-76B2-4831-79AA378AC93A}"/>
          </ac:spMkLst>
        </pc:spChg>
        <pc:spChg chg="del">
          <ac:chgData name="Sai Krishna Nandyala" userId="0652e0def95e5902" providerId="LiveId" clId="{94A737B2-8E54-4172-859E-D3D9FECA47C2}" dt="2024-04-28T23:14:09.889" v="273" actId="478"/>
          <ac:spMkLst>
            <pc:docMk/>
            <pc:sldMk cId="3984914461" sldId="314"/>
            <ac:spMk id="338" creationId="{00000000-0000-0000-0000-000000000000}"/>
          </ac:spMkLst>
        </pc:spChg>
        <pc:picChg chg="add del mod">
          <ac:chgData name="Sai Krishna Nandyala" userId="0652e0def95e5902" providerId="LiveId" clId="{94A737B2-8E54-4172-859E-D3D9FECA47C2}" dt="2024-04-29T04:04:50.596" v="2500" actId="1076"/>
          <ac:picMkLst>
            <pc:docMk/>
            <pc:sldMk cId="3984914461" sldId="314"/>
            <ac:picMk id="2" creationId="{445F0746-FFC7-3C05-B98B-B15267902EDA}"/>
          </ac:picMkLst>
        </pc:picChg>
        <pc:picChg chg="mod">
          <ac:chgData name="Sai Krishna Nandyala" userId="0652e0def95e5902" providerId="LiveId" clId="{94A737B2-8E54-4172-859E-D3D9FECA47C2}" dt="2024-04-29T04:04:37.986" v="2499" actId="1076"/>
          <ac:picMkLst>
            <pc:docMk/>
            <pc:sldMk cId="3984914461" sldId="314"/>
            <ac:picMk id="6" creationId="{3F4101AD-4FE1-48A1-7EA6-AD6C45D853A8}"/>
          </ac:picMkLst>
        </pc:picChg>
        <pc:picChg chg="del">
          <ac:chgData name="Sai Krishna Nandyala" userId="0652e0def95e5902" providerId="LiveId" clId="{94A737B2-8E54-4172-859E-D3D9FECA47C2}" dt="2024-04-28T23:14:14.621" v="275" actId="478"/>
          <ac:picMkLst>
            <pc:docMk/>
            <pc:sldMk cId="3984914461" sldId="314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12.250" v="274" actId="478"/>
          <ac:picMkLst>
            <pc:docMk/>
            <pc:sldMk cId="3984914461" sldId="314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4:09.292" v="272" actId="478"/>
          <ac:picMkLst>
            <pc:docMk/>
            <pc:sldMk cId="3984914461" sldId="314"/>
            <ac:picMk id="340" creationId="{00000000-0000-0000-0000-000000000000}"/>
          </ac:picMkLst>
        </pc:picChg>
        <pc:inkChg chg="add del">
          <ac:chgData name="Sai Krishna Nandyala" userId="0652e0def95e5902" providerId="LiveId" clId="{94A737B2-8E54-4172-859E-D3D9FECA47C2}" dt="2024-04-29T05:20:07.345" v="3382" actId="9405"/>
          <ac:inkMkLst>
            <pc:docMk/>
            <pc:sldMk cId="3984914461" sldId="314"/>
            <ac:inkMk id="3" creationId="{D8935A65-73B5-60B4-4207-42223D6C795F}"/>
          </ac:inkMkLst>
        </pc:inkChg>
        <pc:inkChg chg="add">
          <ac:chgData name="Sai Krishna Nandyala" userId="0652e0def95e5902" providerId="LiveId" clId="{94A737B2-8E54-4172-859E-D3D9FECA47C2}" dt="2024-04-29T05:20:36.877" v="3387" actId="9405"/>
          <ac:inkMkLst>
            <pc:docMk/>
            <pc:sldMk cId="3984914461" sldId="314"/>
            <ac:inkMk id="5" creationId="{A3A49BCD-502B-7D93-5589-5496ED0153DE}"/>
          </ac:inkMkLst>
        </pc:inkChg>
        <pc:inkChg chg="add del">
          <ac:chgData name="Sai Krishna Nandyala" userId="0652e0def95e5902" providerId="LiveId" clId="{94A737B2-8E54-4172-859E-D3D9FECA47C2}" dt="2024-04-29T05:21:32.819" v="3399" actId="9405"/>
          <ac:inkMkLst>
            <pc:docMk/>
            <pc:sldMk cId="3984914461" sldId="314"/>
            <ac:inkMk id="8" creationId="{DA7C14E0-855E-B22A-0EE4-6B4F5F277884}"/>
          </ac:inkMkLst>
        </pc:inkChg>
        <pc:inkChg chg="add del">
          <ac:chgData name="Sai Krishna Nandyala" userId="0652e0def95e5902" providerId="LiveId" clId="{94A737B2-8E54-4172-859E-D3D9FECA47C2}" dt="2024-04-29T05:21:32.219" v="3398" actId="9405"/>
          <ac:inkMkLst>
            <pc:docMk/>
            <pc:sldMk cId="3984914461" sldId="314"/>
            <ac:inkMk id="9" creationId="{F94800F2-0CDA-03BC-A50A-FD13207D9695}"/>
          </ac:inkMkLst>
        </pc:inkChg>
        <pc:inkChg chg="add del">
          <ac:chgData name="Sai Krishna Nandyala" userId="0652e0def95e5902" providerId="LiveId" clId="{94A737B2-8E54-4172-859E-D3D9FECA47C2}" dt="2024-04-29T05:21:06.541" v="3393" actId="9405"/>
          <ac:inkMkLst>
            <pc:docMk/>
            <pc:sldMk cId="3984914461" sldId="314"/>
            <ac:inkMk id="10" creationId="{6A3FD4F4-10C9-41A3-387F-B81C5575A62F}"/>
          </ac:inkMkLst>
        </pc:inkChg>
        <pc:inkChg chg="add del">
          <ac:chgData name="Sai Krishna Nandyala" userId="0652e0def95e5902" providerId="LiveId" clId="{94A737B2-8E54-4172-859E-D3D9FECA47C2}" dt="2024-04-29T05:21:06.196" v="3392" actId="9405"/>
          <ac:inkMkLst>
            <pc:docMk/>
            <pc:sldMk cId="3984914461" sldId="314"/>
            <ac:inkMk id="11" creationId="{E033E58F-BCFB-8B4B-EAFF-76E6FF354BD7}"/>
          </ac:inkMkLst>
        </pc:inkChg>
        <pc:inkChg chg="add del">
          <ac:chgData name="Sai Krishna Nandyala" userId="0652e0def95e5902" providerId="LiveId" clId="{94A737B2-8E54-4172-859E-D3D9FECA47C2}" dt="2024-04-29T05:21:31.729" v="3397" actId="9405"/>
          <ac:inkMkLst>
            <pc:docMk/>
            <pc:sldMk cId="3984914461" sldId="314"/>
            <ac:inkMk id="12" creationId="{84BC9219-11A8-2CBC-4663-C76602227222}"/>
          </ac:inkMkLst>
        </pc:inkChg>
        <pc:inkChg chg="add del">
          <ac:chgData name="Sai Krishna Nandyala" userId="0652e0def95e5902" providerId="LiveId" clId="{94A737B2-8E54-4172-859E-D3D9FECA47C2}" dt="2024-04-29T05:21:31.288" v="3396" actId="9405"/>
          <ac:inkMkLst>
            <pc:docMk/>
            <pc:sldMk cId="3984914461" sldId="314"/>
            <ac:inkMk id="13" creationId="{0CAFCBB0-DF8E-1EF0-08D6-4C2744BC76E5}"/>
          </ac:inkMkLst>
        </pc:inkChg>
        <pc:inkChg chg="add">
          <ac:chgData name="Sai Krishna Nandyala" userId="0652e0def95e5902" providerId="LiveId" clId="{94A737B2-8E54-4172-859E-D3D9FECA47C2}" dt="2024-04-29T06:30:11.001" v="3420" actId="9405"/>
          <ac:inkMkLst>
            <pc:docMk/>
            <pc:sldMk cId="3984914461" sldId="314"/>
            <ac:inkMk id="14" creationId="{F00BC16F-AD71-FBD6-2ED2-32AE90A5523E}"/>
          </ac:inkMkLst>
        </pc:inkChg>
        <pc:inkChg chg="add">
          <ac:chgData name="Sai Krishna Nandyala" userId="0652e0def95e5902" providerId="LiveId" clId="{94A737B2-8E54-4172-859E-D3D9FECA47C2}" dt="2024-04-29T06:30:15.699" v="3421" actId="9405"/>
          <ac:inkMkLst>
            <pc:docMk/>
            <pc:sldMk cId="3984914461" sldId="314"/>
            <ac:inkMk id="17" creationId="{04B35598-C4AF-A645-3948-687556578718}"/>
          </ac:inkMkLst>
        </pc:inkChg>
        <pc:inkChg chg="add">
          <ac:chgData name="Sai Krishna Nandyala" userId="0652e0def95e5902" providerId="LiveId" clId="{94A737B2-8E54-4172-859E-D3D9FECA47C2}" dt="2024-04-29T06:30:19.706" v="3422" actId="9405"/>
          <ac:inkMkLst>
            <pc:docMk/>
            <pc:sldMk cId="3984914461" sldId="314"/>
            <ac:inkMk id="18" creationId="{70D65575-2B93-3499-AA32-B3BC266BDC72}"/>
          </ac:inkMkLst>
        </pc:inkChg>
        <pc:inkChg chg="add">
          <ac:chgData name="Sai Krishna Nandyala" userId="0652e0def95e5902" providerId="LiveId" clId="{94A737B2-8E54-4172-859E-D3D9FECA47C2}" dt="2024-04-29T06:30:23.540" v="3423" actId="9405"/>
          <ac:inkMkLst>
            <pc:docMk/>
            <pc:sldMk cId="3984914461" sldId="314"/>
            <ac:inkMk id="19" creationId="{EC977D7A-AE9F-E069-0CBD-DD78796B631C}"/>
          </ac:inkMkLst>
        </pc:inkChg>
      </pc:sldChg>
      <pc:sldChg chg="addSp delSp mod">
        <pc:chgData name="Sai Krishna Nandyala" userId="0652e0def95e5902" providerId="LiveId" clId="{94A737B2-8E54-4172-859E-D3D9FECA47C2}" dt="2024-04-29T06:31:19.848" v="3434" actId="9405"/>
        <pc:sldMkLst>
          <pc:docMk/>
          <pc:sldMk cId="2843886216" sldId="315"/>
        </pc:sldMkLst>
        <pc:spChg chg="del">
          <ac:chgData name="Sai Krishna Nandyala" userId="0652e0def95e5902" providerId="LiveId" clId="{94A737B2-8E54-4172-859E-D3D9FECA47C2}" dt="2024-04-29T05:22:09.088" v="3405" actId="478"/>
          <ac:spMkLst>
            <pc:docMk/>
            <pc:sldMk cId="2843886216" sldId="315"/>
            <ac:spMk id="2" creationId="{47582965-42F9-6AA0-A33F-636D8DE15386}"/>
          </ac:spMkLst>
        </pc:spChg>
        <pc:spChg chg="del">
          <ac:chgData name="Sai Krishna Nandyala" userId="0652e0def95e5902" providerId="LiveId" clId="{94A737B2-8E54-4172-859E-D3D9FECA47C2}" dt="2024-04-29T05:22:13.401" v="3407" actId="478"/>
          <ac:spMkLst>
            <pc:docMk/>
            <pc:sldMk cId="2843886216" sldId="315"/>
            <ac:spMk id="4" creationId="{2D835304-167B-3796-9EEB-F72B00EEAE2E}"/>
          </ac:spMkLst>
        </pc:spChg>
        <pc:spChg chg="del">
          <ac:chgData name="Sai Krishna Nandyala" userId="0652e0def95e5902" providerId="LiveId" clId="{94A737B2-8E54-4172-859E-D3D9FECA47C2}" dt="2024-04-29T05:22:06.639" v="3404" actId="478"/>
          <ac:spMkLst>
            <pc:docMk/>
            <pc:sldMk cId="2843886216" sldId="315"/>
            <ac:spMk id="6" creationId="{7BF15E95-9C05-800D-FDF5-55D2AD31C1AF}"/>
          </ac:spMkLst>
        </pc:spChg>
        <pc:spChg chg="del">
          <ac:chgData name="Sai Krishna Nandyala" userId="0652e0def95e5902" providerId="LiveId" clId="{94A737B2-8E54-4172-859E-D3D9FECA47C2}" dt="2024-04-29T05:22:11.782" v="3406" actId="478"/>
          <ac:spMkLst>
            <pc:docMk/>
            <pc:sldMk cId="2843886216" sldId="315"/>
            <ac:spMk id="8" creationId="{AFBE1E08-2A45-0E78-DBD7-40DECA7A4B77}"/>
          </ac:spMkLst>
        </pc:spChg>
        <pc:spChg chg="del">
          <ac:chgData name="Sai Krishna Nandyala" userId="0652e0def95e5902" providerId="LiveId" clId="{94A737B2-8E54-4172-859E-D3D9FECA47C2}" dt="2024-04-28T23:13:51.583" v="267" actId="478"/>
          <ac:spMkLst>
            <pc:docMk/>
            <pc:sldMk cId="2843886216" sldId="315"/>
            <ac:spMk id="338" creationId="{00000000-0000-0000-0000-000000000000}"/>
          </ac:spMkLst>
        </pc:spChg>
        <pc:picChg chg="del">
          <ac:chgData name="Sai Krishna Nandyala" userId="0652e0def95e5902" providerId="LiveId" clId="{94A737B2-8E54-4172-859E-D3D9FECA47C2}" dt="2024-04-28T23:13:47.870" v="265" actId="478"/>
          <ac:picMkLst>
            <pc:docMk/>
            <pc:sldMk cId="2843886216" sldId="315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46.864" v="264" actId="478"/>
          <ac:picMkLst>
            <pc:docMk/>
            <pc:sldMk cId="2843886216" sldId="315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50.843" v="266" actId="478"/>
          <ac:picMkLst>
            <pc:docMk/>
            <pc:sldMk cId="2843886216" sldId="315"/>
            <ac:picMk id="340" creationId="{00000000-0000-0000-0000-000000000000}"/>
          </ac:picMkLst>
        </pc:picChg>
        <pc:inkChg chg="add">
          <ac:chgData name="Sai Krishna Nandyala" userId="0652e0def95e5902" providerId="LiveId" clId="{94A737B2-8E54-4172-859E-D3D9FECA47C2}" dt="2024-04-29T06:30:52.352" v="3428" actId="9405"/>
          <ac:inkMkLst>
            <pc:docMk/>
            <pc:sldMk cId="2843886216" sldId="315"/>
            <ac:inkMk id="7" creationId="{7C5E3486-7EC0-033B-9F16-667A22E6FE07}"/>
          </ac:inkMkLst>
        </pc:inkChg>
        <pc:inkChg chg="add">
          <ac:chgData name="Sai Krishna Nandyala" userId="0652e0def95e5902" providerId="LiveId" clId="{94A737B2-8E54-4172-859E-D3D9FECA47C2}" dt="2024-04-29T06:30:59.127" v="3429" actId="9405"/>
          <ac:inkMkLst>
            <pc:docMk/>
            <pc:sldMk cId="2843886216" sldId="315"/>
            <ac:inkMk id="9" creationId="{C2D2E122-F542-030A-2CBD-9B8B10DB0A29}"/>
          </ac:inkMkLst>
        </pc:inkChg>
        <pc:inkChg chg="add">
          <ac:chgData name="Sai Krishna Nandyala" userId="0652e0def95e5902" providerId="LiveId" clId="{94A737B2-8E54-4172-859E-D3D9FECA47C2}" dt="2024-04-29T06:31:00.780" v="3430" actId="9405"/>
          <ac:inkMkLst>
            <pc:docMk/>
            <pc:sldMk cId="2843886216" sldId="315"/>
            <ac:inkMk id="10" creationId="{8E72EB11-87A3-1191-90F8-1C6EE71C1DD0}"/>
          </ac:inkMkLst>
        </pc:inkChg>
        <pc:inkChg chg="add del">
          <ac:chgData name="Sai Krishna Nandyala" userId="0652e0def95e5902" providerId="LiveId" clId="{94A737B2-8E54-4172-859E-D3D9FECA47C2}" dt="2024-04-29T06:31:08.500" v="3432" actId="9405"/>
          <ac:inkMkLst>
            <pc:docMk/>
            <pc:sldMk cId="2843886216" sldId="315"/>
            <ac:inkMk id="11" creationId="{335AF6C3-D960-A589-96E0-126092B8B5A5}"/>
          </ac:inkMkLst>
        </pc:inkChg>
        <pc:inkChg chg="add">
          <ac:chgData name="Sai Krishna Nandyala" userId="0652e0def95e5902" providerId="LiveId" clId="{94A737B2-8E54-4172-859E-D3D9FECA47C2}" dt="2024-04-29T06:31:16.789" v="3433" actId="9405"/>
          <ac:inkMkLst>
            <pc:docMk/>
            <pc:sldMk cId="2843886216" sldId="315"/>
            <ac:inkMk id="12" creationId="{1FFCB304-F759-0BE1-622C-439C6241FE84}"/>
          </ac:inkMkLst>
        </pc:inkChg>
        <pc:inkChg chg="add">
          <ac:chgData name="Sai Krishna Nandyala" userId="0652e0def95e5902" providerId="LiveId" clId="{94A737B2-8E54-4172-859E-D3D9FECA47C2}" dt="2024-04-29T06:31:19.848" v="3434" actId="9405"/>
          <ac:inkMkLst>
            <pc:docMk/>
            <pc:sldMk cId="2843886216" sldId="315"/>
            <ac:inkMk id="13" creationId="{E6C506A8-A280-2CD6-BDED-89E16ACF31A2}"/>
          </ac:inkMkLst>
        </pc:inkChg>
      </pc:sldChg>
      <pc:sldChg chg="addSp delSp modSp mod modAnim">
        <pc:chgData name="Sai Krishna Nandyala" userId="0652e0def95e5902" providerId="LiveId" clId="{94A737B2-8E54-4172-859E-D3D9FECA47C2}" dt="2024-04-29T05:19:06.948" v="3379" actId="9405"/>
        <pc:sldMkLst>
          <pc:docMk/>
          <pc:sldMk cId="160118646" sldId="316"/>
        </pc:sldMkLst>
        <pc:spChg chg="mod">
          <ac:chgData name="Sai Krishna Nandyala" userId="0652e0def95e5902" providerId="LiveId" clId="{94A737B2-8E54-4172-859E-D3D9FECA47C2}" dt="2024-04-29T04:19:31.791" v="2589" actId="1076"/>
          <ac:spMkLst>
            <pc:docMk/>
            <pc:sldMk cId="160118646" sldId="316"/>
            <ac:spMk id="7" creationId="{298EBCD5-F2F3-C382-2C39-36BCB49E58F1}"/>
          </ac:spMkLst>
        </pc:spChg>
        <pc:spChg chg="del">
          <ac:chgData name="Sai Krishna Nandyala" userId="0652e0def95e5902" providerId="LiveId" clId="{94A737B2-8E54-4172-859E-D3D9FECA47C2}" dt="2024-04-29T04:08:28.743" v="2522" actId="478"/>
          <ac:spMkLst>
            <pc:docMk/>
            <pc:sldMk cId="160118646" sldId="316"/>
            <ac:spMk id="13" creationId="{4146A3B1-6F91-1390-3532-A103B3E73304}"/>
          </ac:spMkLst>
        </pc:spChg>
        <pc:spChg chg="del">
          <ac:chgData name="Sai Krishna Nandyala" userId="0652e0def95e5902" providerId="LiveId" clId="{94A737B2-8E54-4172-859E-D3D9FECA47C2}" dt="2024-04-29T04:08:28.743" v="2522" actId="478"/>
          <ac:spMkLst>
            <pc:docMk/>
            <pc:sldMk cId="160118646" sldId="316"/>
            <ac:spMk id="14" creationId="{51C1AA16-BBC6-45F2-E5EE-E44A2DCD072A}"/>
          </ac:spMkLst>
        </pc:spChg>
        <pc:spChg chg="del">
          <ac:chgData name="Sai Krishna Nandyala" userId="0652e0def95e5902" providerId="LiveId" clId="{94A737B2-8E54-4172-859E-D3D9FECA47C2}" dt="2024-04-29T04:08:28.743" v="2522" actId="478"/>
          <ac:spMkLst>
            <pc:docMk/>
            <pc:sldMk cId="160118646" sldId="316"/>
            <ac:spMk id="15" creationId="{84DD0A41-E212-FA18-AA40-5E820B9FEA6D}"/>
          </ac:spMkLst>
        </pc:spChg>
        <pc:spChg chg="del">
          <ac:chgData name="Sai Krishna Nandyala" userId="0652e0def95e5902" providerId="LiveId" clId="{94A737B2-8E54-4172-859E-D3D9FECA47C2}" dt="2024-04-29T04:08:28.743" v="2522" actId="478"/>
          <ac:spMkLst>
            <pc:docMk/>
            <pc:sldMk cId="160118646" sldId="316"/>
            <ac:spMk id="16" creationId="{13DD4D82-6AA7-2101-B038-E5F0BD99868D}"/>
          </ac:spMkLst>
        </pc:spChg>
        <pc:spChg chg="del">
          <ac:chgData name="Sai Krishna Nandyala" userId="0652e0def95e5902" providerId="LiveId" clId="{94A737B2-8E54-4172-859E-D3D9FECA47C2}" dt="2024-04-29T04:08:28.743" v="2522" actId="478"/>
          <ac:spMkLst>
            <pc:docMk/>
            <pc:sldMk cId="160118646" sldId="316"/>
            <ac:spMk id="17" creationId="{8B2F3342-3B71-B3FC-C133-4CDD2B7A01E3}"/>
          </ac:spMkLst>
        </pc:spChg>
        <pc:spChg chg="mod">
          <ac:chgData name="Sai Krishna Nandyala" userId="0652e0def95e5902" providerId="LiveId" clId="{94A737B2-8E54-4172-859E-D3D9FECA47C2}" dt="2024-04-29T04:19:40.211" v="2590" actId="1076"/>
          <ac:spMkLst>
            <pc:docMk/>
            <pc:sldMk cId="160118646" sldId="316"/>
            <ac:spMk id="18" creationId="{4814667F-56C3-B24E-F197-4C423F347E4B}"/>
          </ac:spMkLst>
        </pc:spChg>
        <pc:spChg chg="del">
          <ac:chgData name="Sai Krishna Nandyala" userId="0652e0def95e5902" providerId="LiveId" clId="{94A737B2-8E54-4172-859E-D3D9FECA47C2}" dt="2024-04-28T23:13:38.376" v="261" actId="478"/>
          <ac:spMkLst>
            <pc:docMk/>
            <pc:sldMk cId="160118646" sldId="316"/>
            <ac:spMk id="338" creationId="{00000000-0000-0000-0000-000000000000}"/>
          </ac:spMkLst>
        </pc:spChg>
        <pc:picChg chg="add del">
          <ac:chgData name="Sai Krishna Nandyala" userId="0652e0def95e5902" providerId="LiveId" clId="{94A737B2-8E54-4172-859E-D3D9FECA47C2}" dt="2024-04-29T04:11:53.131" v="2554" actId="478"/>
          <ac:picMkLst>
            <pc:docMk/>
            <pc:sldMk cId="160118646" sldId="316"/>
            <ac:picMk id="3" creationId="{785A6FBC-DBD4-1200-7AB2-5DB4F204BB8B}"/>
          </ac:picMkLst>
        </pc:picChg>
        <pc:picChg chg="add mod modCrop">
          <ac:chgData name="Sai Krishna Nandyala" userId="0652e0def95e5902" providerId="LiveId" clId="{94A737B2-8E54-4172-859E-D3D9FECA47C2}" dt="2024-04-29T04:16:03.777" v="2561" actId="1076"/>
          <ac:picMkLst>
            <pc:docMk/>
            <pc:sldMk cId="160118646" sldId="316"/>
            <ac:picMk id="5" creationId="{0F47894F-8C1E-C097-B49F-77DC026213AF}"/>
          </ac:picMkLst>
        </pc:picChg>
        <pc:picChg chg="add mod modCrop">
          <ac:chgData name="Sai Krishna Nandyala" userId="0652e0def95e5902" providerId="LiveId" clId="{94A737B2-8E54-4172-859E-D3D9FECA47C2}" dt="2024-04-29T04:53:03.345" v="3145" actId="1076"/>
          <ac:picMkLst>
            <pc:docMk/>
            <pc:sldMk cId="160118646" sldId="316"/>
            <ac:picMk id="8" creationId="{7E7404E1-2113-0441-8B3B-D282F39E6A40}"/>
          </ac:picMkLst>
        </pc:picChg>
        <pc:picChg chg="del">
          <ac:chgData name="Sai Krishna Nandyala" userId="0652e0def95e5902" providerId="LiveId" clId="{94A737B2-8E54-4172-859E-D3D9FECA47C2}" dt="2024-04-29T04:08:28.743" v="2522" actId="478"/>
          <ac:picMkLst>
            <pc:docMk/>
            <pc:sldMk cId="160118646" sldId="316"/>
            <ac:picMk id="10" creationId="{91043009-C205-00FA-A01D-4C6E798294E0}"/>
          </ac:picMkLst>
        </pc:picChg>
        <pc:picChg chg="add mod modCrop">
          <ac:chgData name="Sai Krishna Nandyala" userId="0652e0def95e5902" providerId="LiveId" clId="{94A737B2-8E54-4172-859E-D3D9FECA47C2}" dt="2024-04-29T04:18:59.894" v="2586" actId="1076"/>
          <ac:picMkLst>
            <pc:docMk/>
            <pc:sldMk cId="160118646" sldId="316"/>
            <ac:picMk id="11" creationId="{4E806B4F-154B-F71F-FEBC-746D5615E581}"/>
          </ac:picMkLst>
        </pc:picChg>
        <pc:picChg chg="del">
          <ac:chgData name="Sai Krishna Nandyala" userId="0652e0def95e5902" providerId="LiveId" clId="{94A737B2-8E54-4172-859E-D3D9FECA47C2}" dt="2024-04-29T04:08:28.743" v="2522" actId="478"/>
          <ac:picMkLst>
            <pc:docMk/>
            <pc:sldMk cId="160118646" sldId="316"/>
            <ac:picMk id="12" creationId="{562BBE05-F691-47FC-3B58-13F4909C6E99}"/>
          </ac:picMkLst>
        </pc:picChg>
        <pc:picChg chg="del">
          <ac:chgData name="Sai Krishna Nandyala" userId="0652e0def95e5902" providerId="LiveId" clId="{94A737B2-8E54-4172-859E-D3D9FECA47C2}" dt="2024-04-29T04:08:28.743" v="2522" actId="478"/>
          <ac:picMkLst>
            <pc:docMk/>
            <pc:sldMk cId="160118646" sldId="316"/>
            <ac:picMk id="20" creationId="{97396731-E355-B63C-8CE5-066B5EA103FB}"/>
          </ac:picMkLst>
        </pc:picChg>
        <pc:picChg chg="add mod modCrop">
          <ac:chgData name="Sai Krishna Nandyala" userId="0652e0def95e5902" providerId="LiveId" clId="{94A737B2-8E54-4172-859E-D3D9FECA47C2}" dt="2024-04-29T04:18:54.366" v="2585" actId="1076"/>
          <ac:picMkLst>
            <pc:docMk/>
            <pc:sldMk cId="160118646" sldId="316"/>
            <ac:picMk id="21" creationId="{7B63B5F2-1FBC-6252-5DF2-3578B07F8D2D}"/>
          </ac:picMkLst>
        </pc:picChg>
        <pc:picChg chg="del">
          <ac:chgData name="Sai Krishna Nandyala" userId="0652e0def95e5902" providerId="LiveId" clId="{94A737B2-8E54-4172-859E-D3D9FECA47C2}" dt="2024-04-29T04:08:28.743" v="2522" actId="478"/>
          <ac:picMkLst>
            <pc:docMk/>
            <pc:sldMk cId="160118646" sldId="316"/>
            <ac:picMk id="22" creationId="{7E36A3C1-1221-CE97-23D1-8BD6792B1777}"/>
          </ac:picMkLst>
        </pc:picChg>
        <pc:picChg chg="del">
          <ac:chgData name="Sai Krishna Nandyala" userId="0652e0def95e5902" providerId="LiveId" clId="{94A737B2-8E54-4172-859E-D3D9FECA47C2}" dt="2024-04-28T23:13:42.498" v="263" actId="478"/>
          <ac:picMkLst>
            <pc:docMk/>
            <pc:sldMk cId="160118646" sldId="316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40.826" v="262" actId="478"/>
          <ac:picMkLst>
            <pc:docMk/>
            <pc:sldMk cId="160118646" sldId="316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37.619" v="260" actId="478"/>
          <ac:picMkLst>
            <pc:docMk/>
            <pc:sldMk cId="160118646" sldId="316"/>
            <ac:picMk id="340" creationId="{00000000-0000-0000-0000-000000000000}"/>
          </ac:picMkLst>
        </pc:picChg>
        <pc:inkChg chg="add del">
          <ac:chgData name="Sai Krishna Nandyala" userId="0652e0def95e5902" providerId="LiveId" clId="{94A737B2-8E54-4172-859E-D3D9FECA47C2}" dt="2024-04-29T05:16:39.824" v="3346" actId="9405"/>
          <ac:inkMkLst>
            <pc:docMk/>
            <pc:sldMk cId="160118646" sldId="316"/>
            <ac:inkMk id="2" creationId="{D651C6F1-D524-EA98-E27F-A9138754ED50}"/>
          </ac:inkMkLst>
        </pc:inkChg>
        <pc:inkChg chg="add del">
          <ac:chgData name="Sai Krishna Nandyala" userId="0652e0def95e5902" providerId="LiveId" clId="{94A737B2-8E54-4172-859E-D3D9FECA47C2}" dt="2024-04-29T05:16:44.161" v="3348" actId="9405"/>
          <ac:inkMkLst>
            <pc:docMk/>
            <pc:sldMk cId="160118646" sldId="316"/>
            <ac:inkMk id="3" creationId="{EEEED536-3A12-455C-D9A6-20731B506E2B}"/>
          </ac:inkMkLst>
        </pc:inkChg>
        <pc:inkChg chg="add del">
          <ac:chgData name="Sai Krishna Nandyala" userId="0652e0def95e5902" providerId="LiveId" clId="{94A737B2-8E54-4172-859E-D3D9FECA47C2}" dt="2024-04-29T05:16:58.069" v="3350" actId="9405"/>
          <ac:inkMkLst>
            <pc:docMk/>
            <pc:sldMk cId="160118646" sldId="316"/>
            <ac:inkMk id="4" creationId="{B53DCD39-806C-4A23-3B44-0F2E3F8A2A38}"/>
          </ac:inkMkLst>
        </pc:inkChg>
        <pc:inkChg chg="add">
          <ac:chgData name="Sai Krishna Nandyala" userId="0652e0def95e5902" providerId="LiveId" clId="{94A737B2-8E54-4172-859E-D3D9FECA47C2}" dt="2024-04-29T05:17:07.363" v="3351" actId="9405"/>
          <ac:inkMkLst>
            <pc:docMk/>
            <pc:sldMk cId="160118646" sldId="316"/>
            <ac:inkMk id="6" creationId="{46F00B97-6B51-572C-E208-93E4192BBE6E}"/>
          </ac:inkMkLst>
        </pc:inkChg>
        <pc:inkChg chg="add">
          <ac:chgData name="Sai Krishna Nandyala" userId="0652e0def95e5902" providerId="LiveId" clId="{94A737B2-8E54-4172-859E-D3D9FECA47C2}" dt="2024-04-29T05:17:14.798" v="3352" actId="9405"/>
          <ac:inkMkLst>
            <pc:docMk/>
            <pc:sldMk cId="160118646" sldId="316"/>
            <ac:inkMk id="9" creationId="{CCA642C5-1B8D-23B8-2DE4-AA7CBE256492}"/>
          </ac:inkMkLst>
        </pc:inkChg>
        <pc:inkChg chg="add">
          <ac:chgData name="Sai Krishna Nandyala" userId="0652e0def95e5902" providerId="LiveId" clId="{94A737B2-8E54-4172-859E-D3D9FECA47C2}" dt="2024-04-29T05:17:19.154" v="3353" actId="9405"/>
          <ac:inkMkLst>
            <pc:docMk/>
            <pc:sldMk cId="160118646" sldId="316"/>
            <ac:inkMk id="10" creationId="{03CE9B26-0C04-D893-85F3-B15C19A95273}"/>
          </ac:inkMkLst>
        </pc:inkChg>
        <pc:inkChg chg="add del">
          <ac:chgData name="Sai Krishna Nandyala" userId="0652e0def95e5902" providerId="LiveId" clId="{94A737B2-8E54-4172-859E-D3D9FECA47C2}" dt="2024-04-29T05:17:22.476" v="3355" actId="9405"/>
          <ac:inkMkLst>
            <pc:docMk/>
            <pc:sldMk cId="160118646" sldId="316"/>
            <ac:inkMk id="12" creationId="{D98BEC44-9704-3F1A-8B73-3FF43BED1885}"/>
          </ac:inkMkLst>
        </pc:inkChg>
        <pc:inkChg chg="add del">
          <ac:chgData name="Sai Krishna Nandyala" userId="0652e0def95e5902" providerId="LiveId" clId="{94A737B2-8E54-4172-859E-D3D9FECA47C2}" dt="2024-04-29T05:17:43.080" v="3361" actId="9405"/>
          <ac:inkMkLst>
            <pc:docMk/>
            <pc:sldMk cId="160118646" sldId="316"/>
            <ac:inkMk id="13" creationId="{8CB463F4-F4C2-7475-F599-C0285537200C}"/>
          </ac:inkMkLst>
        </pc:inkChg>
        <pc:inkChg chg="add del">
          <ac:chgData name="Sai Krishna Nandyala" userId="0652e0def95e5902" providerId="LiveId" clId="{94A737B2-8E54-4172-859E-D3D9FECA47C2}" dt="2024-04-29T05:17:30.747" v="3358" actId="9405"/>
          <ac:inkMkLst>
            <pc:docMk/>
            <pc:sldMk cId="160118646" sldId="316"/>
            <ac:inkMk id="14" creationId="{48A647A6-7BE0-EBD7-56A2-4F85284D9F89}"/>
          </ac:inkMkLst>
        </pc:inkChg>
        <pc:inkChg chg="add del">
          <ac:chgData name="Sai Krishna Nandyala" userId="0652e0def95e5902" providerId="LiveId" clId="{94A737B2-8E54-4172-859E-D3D9FECA47C2}" dt="2024-04-29T05:17:42.716" v="3360" actId="9405"/>
          <ac:inkMkLst>
            <pc:docMk/>
            <pc:sldMk cId="160118646" sldId="316"/>
            <ac:inkMk id="15" creationId="{77F3C371-C879-A52A-F40F-E85F475E0605}"/>
          </ac:inkMkLst>
        </pc:inkChg>
        <pc:inkChg chg="add del">
          <ac:chgData name="Sai Krishna Nandyala" userId="0652e0def95e5902" providerId="LiveId" clId="{94A737B2-8E54-4172-859E-D3D9FECA47C2}" dt="2024-04-29T05:17:50.688" v="3363" actId="9405"/>
          <ac:inkMkLst>
            <pc:docMk/>
            <pc:sldMk cId="160118646" sldId="316"/>
            <ac:inkMk id="16" creationId="{D7A0BCA2-F0AB-96E3-239C-BAEB925EA00B}"/>
          </ac:inkMkLst>
        </pc:inkChg>
        <pc:inkChg chg="add">
          <ac:chgData name="Sai Krishna Nandyala" userId="0652e0def95e5902" providerId="LiveId" clId="{94A737B2-8E54-4172-859E-D3D9FECA47C2}" dt="2024-04-29T05:17:53.953" v="3364" actId="9405"/>
          <ac:inkMkLst>
            <pc:docMk/>
            <pc:sldMk cId="160118646" sldId="316"/>
            <ac:inkMk id="17" creationId="{23FFA8C9-1CFA-514C-8A26-BE3076EB754E}"/>
          </ac:inkMkLst>
        </pc:inkChg>
        <pc:inkChg chg="add del">
          <ac:chgData name="Sai Krishna Nandyala" userId="0652e0def95e5902" providerId="LiveId" clId="{94A737B2-8E54-4172-859E-D3D9FECA47C2}" dt="2024-04-29T05:17:58.414" v="3366" actId="9405"/>
          <ac:inkMkLst>
            <pc:docMk/>
            <pc:sldMk cId="160118646" sldId="316"/>
            <ac:inkMk id="19" creationId="{0B6D099D-CFD4-C233-B6C7-95D38DAF2BFF}"/>
          </ac:inkMkLst>
        </pc:inkChg>
        <pc:inkChg chg="add">
          <ac:chgData name="Sai Krishna Nandyala" userId="0652e0def95e5902" providerId="LiveId" clId="{94A737B2-8E54-4172-859E-D3D9FECA47C2}" dt="2024-04-29T05:18:05.869" v="3367" actId="9405"/>
          <ac:inkMkLst>
            <pc:docMk/>
            <pc:sldMk cId="160118646" sldId="316"/>
            <ac:inkMk id="20" creationId="{DF04ECBF-46A1-4AD4-80A6-AA7B66C1BFCA}"/>
          </ac:inkMkLst>
        </pc:inkChg>
        <pc:inkChg chg="add">
          <ac:chgData name="Sai Krishna Nandyala" userId="0652e0def95e5902" providerId="LiveId" clId="{94A737B2-8E54-4172-859E-D3D9FECA47C2}" dt="2024-04-29T05:18:08.905" v="3368" actId="9405"/>
          <ac:inkMkLst>
            <pc:docMk/>
            <pc:sldMk cId="160118646" sldId="316"/>
            <ac:inkMk id="22" creationId="{6EB24C02-6060-7613-6DDB-79A8676EF472}"/>
          </ac:inkMkLst>
        </pc:inkChg>
        <pc:inkChg chg="add">
          <ac:chgData name="Sai Krishna Nandyala" userId="0652e0def95e5902" providerId="LiveId" clId="{94A737B2-8E54-4172-859E-D3D9FECA47C2}" dt="2024-04-29T05:18:12.660" v="3369" actId="9405"/>
          <ac:inkMkLst>
            <pc:docMk/>
            <pc:sldMk cId="160118646" sldId="316"/>
            <ac:inkMk id="23" creationId="{49202521-E607-8944-EA70-6A2EC0516E45}"/>
          </ac:inkMkLst>
        </pc:inkChg>
        <pc:inkChg chg="add">
          <ac:chgData name="Sai Krishna Nandyala" userId="0652e0def95e5902" providerId="LiveId" clId="{94A737B2-8E54-4172-859E-D3D9FECA47C2}" dt="2024-04-29T05:18:13.907" v="3370" actId="9405"/>
          <ac:inkMkLst>
            <pc:docMk/>
            <pc:sldMk cId="160118646" sldId="316"/>
            <ac:inkMk id="24" creationId="{E6208C40-3316-0AE2-9DC8-3C25CE217FB6}"/>
          </ac:inkMkLst>
        </pc:inkChg>
        <pc:inkChg chg="add">
          <ac:chgData name="Sai Krishna Nandyala" userId="0652e0def95e5902" providerId="LiveId" clId="{94A737B2-8E54-4172-859E-D3D9FECA47C2}" dt="2024-04-29T05:18:18.759" v="3371" actId="9405"/>
          <ac:inkMkLst>
            <pc:docMk/>
            <pc:sldMk cId="160118646" sldId="316"/>
            <ac:inkMk id="25" creationId="{B239A4A0-D163-7764-931B-7AD80AAF98AB}"/>
          </ac:inkMkLst>
        </pc:inkChg>
        <pc:inkChg chg="add">
          <ac:chgData name="Sai Krishna Nandyala" userId="0652e0def95e5902" providerId="LiveId" clId="{94A737B2-8E54-4172-859E-D3D9FECA47C2}" dt="2024-04-29T05:18:21.739" v="3372" actId="9405"/>
          <ac:inkMkLst>
            <pc:docMk/>
            <pc:sldMk cId="160118646" sldId="316"/>
            <ac:inkMk id="26" creationId="{B238822B-F6CE-70FE-58AB-AF4423DC8FAE}"/>
          </ac:inkMkLst>
        </pc:inkChg>
        <pc:inkChg chg="add">
          <ac:chgData name="Sai Krishna Nandyala" userId="0652e0def95e5902" providerId="LiveId" clId="{94A737B2-8E54-4172-859E-D3D9FECA47C2}" dt="2024-04-29T05:18:24.590" v="3373" actId="9405"/>
          <ac:inkMkLst>
            <pc:docMk/>
            <pc:sldMk cId="160118646" sldId="316"/>
            <ac:inkMk id="27" creationId="{160F351D-EF32-45FE-F174-106B5401CAEB}"/>
          </ac:inkMkLst>
        </pc:inkChg>
        <pc:inkChg chg="add">
          <ac:chgData name="Sai Krishna Nandyala" userId="0652e0def95e5902" providerId="LiveId" clId="{94A737B2-8E54-4172-859E-D3D9FECA47C2}" dt="2024-04-29T05:18:31.536" v="3374" actId="9405"/>
          <ac:inkMkLst>
            <pc:docMk/>
            <pc:sldMk cId="160118646" sldId="316"/>
            <ac:inkMk id="28" creationId="{3AC419B3-64D1-A08E-8FEC-91E5B4C6E64A}"/>
          </ac:inkMkLst>
        </pc:inkChg>
        <pc:inkChg chg="add">
          <ac:chgData name="Sai Krishna Nandyala" userId="0652e0def95e5902" providerId="LiveId" clId="{94A737B2-8E54-4172-859E-D3D9FECA47C2}" dt="2024-04-29T05:19:04.779" v="3378" actId="9405"/>
          <ac:inkMkLst>
            <pc:docMk/>
            <pc:sldMk cId="160118646" sldId="316"/>
            <ac:inkMk id="29" creationId="{DC95D073-3A28-0666-E95F-79980B14DE9F}"/>
          </ac:inkMkLst>
        </pc:inkChg>
        <pc:inkChg chg="add">
          <ac:chgData name="Sai Krishna Nandyala" userId="0652e0def95e5902" providerId="LiveId" clId="{94A737B2-8E54-4172-859E-D3D9FECA47C2}" dt="2024-04-29T05:19:06.948" v="3379" actId="9405"/>
          <ac:inkMkLst>
            <pc:docMk/>
            <pc:sldMk cId="160118646" sldId="316"/>
            <ac:inkMk id="30" creationId="{6731F174-9B9C-8D3F-8765-822D77402E83}"/>
          </ac:inkMkLst>
        </pc:inkChg>
        <pc:cxnChg chg="add del mod">
          <ac:chgData name="Sai Krishna Nandyala" userId="0652e0def95e5902" providerId="LiveId" clId="{94A737B2-8E54-4172-859E-D3D9FECA47C2}" dt="2024-04-29T04:20:19.669" v="2593" actId="478"/>
          <ac:cxnSpMkLst>
            <pc:docMk/>
            <pc:sldMk cId="160118646" sldId="316"/>
            <ac:cxnSpMk id="24" creationId="{F9F540F3-8995-1A39-BF30-6045557F87A9}"/>
          </ac:cxnSpMkLst>
        </pc:cxnChg>
      </pc:sldChg>
      <pc:sldChg chg="addSp delSp modSp mod modAnim">
        <pc:chgData name="Sai Krishna Nandyala" userId="0652e0def95e5902" providerId="LiveId" clId="{94A737B2-8E54-4172-859E-D3D9FECA47C2}" dt="2024-04-29T05:18:49.535" v="3377" actId="9405"/>
        <pc:sldMkLst>
          <pc:docMk/>
          <pc:sldMk cId="956483857" sldId="317"/>
        </pc:sldMkLst>
        <pc:spChg chg="add mod">
          <ac:chgData name="Sai Krishna Nandyala" userId="0652e0def95e5902" providerId="LiveId" clId="{94A737B2-8E54-4172-859E-D3D9FECA47C2}" dt="2024-04-29T04:09:33.723" v="2552" actId="1076"/>
          <ac:spMkLst>
            <pc:docMk/>
            <pc:sldMk cId="956483857" sldId="317"/>
            <ac:spMk id="2" creationId="{2B84F074-56D3-AB08-D050-6D0DECDBC4BE}"/>
          </ac:spMkLst>
        </pc:spChg>
        <pc:spChg chg="del">
          <ac:chgData name="Sai Krishna Nandyala" userId="0652e0def95e5902" providerId="LiveId" clId="{94A737B2-8E54-4172-859E-D3D9FECA47C2}" dt="2024-04-29T04:08:46.076" v="2523" actId="478"/>
          <ac:spMkLst>
            <pc:docMk/>
            <pc:sldMk cId="956483857" sldId="317"/>
            <ac:spMk id="6" creationId="{95E5A79A-6D9C-0B10-892A-0F49F480A8B6}"/>
          </ac:spMkLst>
        </pc:spChg>
        <pc:spChg chg="mod">
          <ac:chgData name="Sai Krishna Nandyala" userId="0652e0def95e5902" providerId="LiveId" clId="{94A737B2-8E54-4172-859E-D3D9FECA47C2}" dt="2024-04-29T04:09:27.516" v="2551" actId="1076"/>
          <ac:spMkLst>
            <pc:docMk/>
            <pc:sldMk cId="956483857" sldId="317"/>
            <ac:spMk id="7" creationId="{298EBCD5-F2F3-C382-2C39-36BCB49E58F1}"/>
          </ac:spMkLst>
        </pc:spChg>
        <pc:spChg chg="del">
          <ac:chgData name="Sai Krishna Nandyala" userId="0652e0def95e5902" providerId="LiveId" clId="{94A737B2-8E54-4172-859E-D3D9FECA47C2}" dt="2024-04-29T04:08:46.076" v="2523" actId="478"/>
          <ac:spMkLst>
            <pc:docMk/>
            <pc:sldMk cId="956483857" sldId="317"/>
            <ac:spMk id="17" creationId="{8B2F3342-3B71-B3FC-C133-4CDD2B7A01E3}"/>
          </ac:spMkLst>
        </pc:spChg>
        <pc:spChg chg="del">
          <ac:chgData name="Sai Krishna Nandyala" userId="0652e0def95e5902" providerId="LiveId" clId="{94A737B2-8E54-4172-859E-D3D9FECA47C2}" dt="2024-04-28T23:13:29.835" v="257" actId="478"/>
          <ac:spMkLst>
            <pc:docMk/>
            <pc:sldMk cId="956483857" sldId="317"/>
            <ac:spMk id="338" creationId="{00000000-0000-0000-0000-000000000000}"/>
          </ac:spMkLst>
        </pc:spChg>
        <pc:picChg chg="del">
          <ac:chgData name="Sai Krishna Nandyala" userId="0652e0def95e5902" providerId="LiveId" clId="{94A737B2-8E54-4172-859E-D3D9FECA47C2}" dt="2024-04-29T04:08:46.076" v="2523" actId="478"/>
          <ac:picMkLst>
            <pc:docMk/>
            <pc:sldMk cId="956483857" sldId="317"/>
            <ac:picMk id="3" creationId="{4B427FF1-BCEC-E598-DB49-5A5AB4579D0E}"/>
          </ac:picMkLst>
        </pc:picChg>
        <pc:picChg chg="del">
          <ac:chgData name="Sai Krishna Nandyala" userId="0652e0def95e5902" providerId="LiveId" clId="{94A737B2-8E54-4172-859E-D3D9FECA47C2}" dt="2024-04-29T04:08:46.076" v="2523" actId="478"/>
          <ac:picMkLst>
            <pc:docMk/>
            <pc:sldMk cId="956483857" sldId="317"/>
            <ac:picMk id="5" creationId="{253818D9-B543-7F41-DABA-F723CC79E4F8}"/>
          </ac:picMkLst>
        </pc:picChg>
        <pc:picChg chg="add mod modCrop">
          <ac:chgData name="Sai Krishna Nandyala" userId="0652e0def95e5902" providerId="LiveId" clId="{94A737B2-8E54-4172-859E-D3D9FECA47C2}" dt="2024-04-29T04:23:24.489" v="2631" actId="1076"/>
          <ac:picMkLst>
            <pc:docMk/>
            <pc:sldMk cId="956483857" sldId="317"/>
            <ac:picMk id="8" creationId="{C3BCC581-E6DD-2A74-9DE1-8435447BE536}"/>
          </ac:picMkLst>
        </pc:picChg>
        <pc:picChg chg="del">
          <ac:chgData name="Sai Krishna Nandyala" userId="0652e0def95e5902" providerId="LiveId" clId="{94A737B2-8E54-4172-859E-D3D9FECA47C2}" dt="2024-04-29T04:08:46.076" v="2523" actId="478"/>
          <ac:picMkLst>
            <pc:docMk/>
            <pc:sldMk cId="956483857" sldId="317"/>
            <ac:picMk id="9" creationId="{51E06169-4B98-E62A-CBDD-6598C69835E1}"/>
          </ac:picMkLst>
        </pc:picChg>
        <pc:picChg chg="add mod modCrop">
          <ac:chgData name="Sai Krishna Nandyala" userId="0652e0def95e5902" providerId="LiveId" clId="{94A737B2-8E54-4172-859E-D3D9FECA47C2}" dt="2024-04-29T04:23:17.862" v="2629" actId="1076"/>
          <ac:picMkLst>
            <pc:docMk/>
            <pc:sldMk cId="956483857" sldId="317"/>
            <ac:picMk id="11" creationId="{F6173CAB-2FBE-87FB-EDA4-0918E2B74F9B}"/>
          </ac:picMkLst>
        </pc:picChg>
        <pc:picChg chg="add mod modCrop">
          <ac:chgData name="Sai Krishna Nandyala" userId="0652e0def95e5902" providerId="LiveId" clId="{94A737B2-8E54-4172-859E-D3D9FECA47C2}" dt="2024-04-29T04:23:12.652" v="2627" actId="1076"/>
          <ac:picMkLst>
            <pc:docMk/>
            <pc:sldMk cId="956483857" sldId="317"/>
            <ac:picMk id="12" creationId="{5FF10056-E325-5979-3E7A-8A0DDAFD2FE8}"/>
          </ac:picMkLst>
        </pc:picChg>
        <pc:picChg chg="add mod modCrop">
          <ac:chgData name="Sai Krishna Nandyala" userId="0652e0def95e5902" providerId="LiveId" clId="{94A737B2-8E54-4172-859E-D3D9FECA47C2}" dt="2024-04-29T04:23:21.525" v="2630" actId="1076"/>
          <ac:picMkLst>
            <pc:docMk/>
            <pc:sldMk cId="956483857" sldId="317"/>
            <ac:picMk id="13" creationId="{08C56819-2552-9C8C-00B3-B77214E3C76A}"/>
          </ac:picMkLst>
        </pc:picChg>
        <pc:picChg chg="del">
          <ac:chgData name="Sai Krishna Nandyala" userId="0652e0def95e5902" providerId="LiveId" clId="{94A737B2-8E54-4172-859E-D3D9FECA47C2}" dt="2024-04-29T04:08:46.076" v="2523" actId="478"/>
          <ac:picMkLst>
            <pc:docMk/>
            <pc:sldMk cId="956483857" sldId="317"/>
            <ac:picMk id="19" creationId="{50B2D647-3C79-DF45-A09E-3920856DD11A}"/>
          </ac:picMkLst>
        </pc:picChg>
        <pc:picChg chg="del">
          <ac:chgData name="Sai Krishna Nandyala" userId="0652e0def95e5902" providerId="LiveId" clId="{94A737B2-8E54-4172-859E-D3D9FECA47C2}" dt="2024-04-28T23:13:33.995" v="259" actId="478"/>
          <ac:picMkLst>
            <pc:docMk/>
            <pc:sldMk cId="956483857" sldId="317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32.152" v="258" actId="478"/>
          <ac:picMkLst>
            <pc:docMk/>
            <pc:sldMk cId="956483857" sldId="317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28.300" v="256" actId="478"/>
          <ac:picMkLst>
            <pc:docMk/>
            <pc:sldMk cId="956483857" sldId="317"/>
            <ac:picMk id="340" creationId="{00000000-0000-0000-0000-000000000000}"/>
          </ac:picMkLst>
        </pc:picChg>
        <pc:inkChg chg="add del">
          <ac:chgData name="Sai Krishna Nandyala" userId="0652e0def95e5902" providerId="LiveId" clId="{94A737B2-8E54-4172-859E-D3D9FECA47C2}" dt="2024-04-29T05:15:51.756" v="3336" actId="9405"/>
          <ac:inkMkLst>
            <pc:docMk/>
            <pc:sldMk cId="956483857" sldId="317"/>
            <ac:inkMk id="3" creationId="{A3E7AD03-C740-5BE8-8AA3-135DB42EC028}"/>
          </ac:inkMkLst>
        </pc:inkChg>
        <pc:inkChg chg="add del">
          <ac:chgData name="Sai Krishna Nandyala" userId="0652e0def95e5902" providerId="LiveId" clId="{94A737B2-8E54-4172-859E-D3D9FECA47C2}" dt="2024-04-29T05:16:05.247" v="3338" actId="9405"/>
          <ac:inkMkLst>
            <pc:docMk/>
            <pc:sldMk cId="956483857" sldId="317"/>
            <ac:inkMk id="4" creationId="{E8B3D989-30C7-C0F9-E914-F6FA3F75FA1F}"/>
          </ac:inkMkLst>
        </pc:inkChg>
        <pc:inkChg chg="add del">
          <ac:chgData name="Sai Krishna Nandyala" userId="0652e0def95e5902" providerId="LiveId" clId="{94A737B2-8E54-4172-859E-D3D9FECA47C2}" dt="2024-04-29T05:16:30.395" v="3344" actId="9405"/>
          <ac:inkMkLst>
            <pc:docMk/>
            <pc:sldMk cId="956483857" sldId="317"/>
            <ac:inkMk id="5" creationId="{804E76D2-5F7D-4924-0D1F-6653FCF7F7D5}"/>
          </ac:inkMkLst>
        </pc:inkChg>
        <pc:inkChg chg="add del">
          <ac:chgData name="Sai Krishna Nandyala" userId="0652e0def95e5902" providerId="LiveId" clId="{94A737B2-8E54-4172-859E-D3D9FECA47C2}" dt="2024-04-29T05:16:30.064" v="3343" actId="9405"/>
          <ac:inkMkLst>
            <pc:docMk/>
            <pc:sldMk cId="956483857" sldId="317"/>
            <ac:inkMk id="6" creationId="{B943057D-CB97-FF94-4393-2BA83DF2C37D}"/>
          </ac:inkMkLst>
        </pc:inkChg>
        <pc:inkChg chg="add del">
          <ac:chgData name="Sai Krishna Nandyala" userId="0652e0def95e5902" providerId="LiveId" clId="{94A737B2-8E54-4172-859E-D3D9FECA47C2}" dt="2024-04-29T05:16:29.785" v="3342" actId="9405"/>
          <ac:inkMkLst>
            <pc:docMk/>
            <pc:sldMk cId="956483857" sldId="317"/>
            <ac:inkMk id="9" creationId="{65AECF77-4698-F8E5-5BB2-6E9A6AD5C5FF}"/>
          </ac:inkMkLst>
        </pc:inkChg>
        <pc:inkChg chg="add">
          <ac:chgData name="Sai Krishna Nandyala" userId="0652e0def95e5902" providerId="LiveId" clId="{94A737B2-8E54-4172-859E-D3D9FECA47C2}" dt="2024-04-29T05:18:43.259" v="3375" actId="9405"/>
          <ac:inkMkLst>
            <pc:docMk/>
            <pc:sldMk cId="956483857" sldId="317"/>
            <ac:inkMk id="10" creationId="{6A58013D-584F-6D08-4825-896049D81781}"/>
          </ac:inkMkLst>
        </pc:inkChg>
        <pc:inkChg chg="add">
          <ac:chgData name="Sai Krishna Nandyala" userId="0652e0def95e5902" providerId="LiveId" clId="{94A737B2-8E54-4172-859E-D3D9FECA47C2}" dt="2024-04-29T05:18:46.473" v="3376" actId="9405"/>
          <ac:inkMkLst>
            <pc:docMk/>
            <pc:sldMk cId="956483857" sldId="317"/>
            <ac:inkMk id="14" creationId="{CBE8BC48-D4D0-F95D-7EB7-08675F45662E}"/>
          </ac:inkMkLst>
        </pc:inkChg>
        <pc:inkChg chg="add">
          <ac:chgData name="Sai Krishna Nandyala" userId="0652e0def95e5902" providerId="LiveId" clId="{94A737B2-8E54-4172-859E-D3D9FECA47C2}" dt="2024-04-29T05:18:49.535" v="3377" actId="9405"/>
          <ac:inkMkLst>
            <pc:docMk/>
            <pc:sldMk cId="956483857" sldId="317"/>
            <ac:inkMk id="15" creationId="{A00329F5-B495-745D-5577-6A27CB0DF039}"/>
          </ac:inkMkLst>
        </pc:inkChg>
      </pc:sldChg>
      <pc:sldChg chg="addSp delSp modSp mod modAnim">
        <pc:chgData name="Sai Krishna Nandyala" userId="0652e0def95e5902" providerId="LiveId" clId="{94A737B2-8E54-4172-859E-D3D9FECA47C2}" dt="2024-04-29T20:15:24.079" v="4030" actId="1076"/>
        <pc:sldMkLst>
          <pc:docMk/>
          <pc:sldMk cId="4116390562" sldId="318"/>
        </pc:sldMkLst>
        <pc:spChg chg="add del mod">
          <ac:chgData name="Sai Krishna Nandyala" userId="0652e0def95e5902" providerId="LiveId" clId="{94A737B2-8E54-4172-859E-D3D9FECA47C2}" dt="2024-04-28T23:16:19.783" v="289" actId="478"/>
          <ac:spMkLst>
            <pc:docMk/>
            <pc:sldMk cId="4116390562" sldId="318"/>
            <ac:spMk id="3" creationId="{37BA9DA2-CE51-2A0B-8654-15A2DABFF112}"/>
          </ac:spMkLst>
        </pc:spChg>
        <pc:spChg chg="add mod">
          <ac:chgData name="Sai Krishna Nandyala" userId="0652e0def95e5902" providerId="LiveId" clId="{94A737B2-8E54-4172-859E-D3D9FECA47C2}" dt="2024-04-29T03:38:04.640" v="2006" actId="207"/>
          <ac:spMkLst>
            <pc:docMk/>
            <pc:sldMk cId="4116390562" sldId="318"/>
            <ac:spMk id="6" creationId="{7CE1196A-26C4-B67D-6FA3-E54882A368AD}"/>
          </ac:spMkLst>
        </pc:spChg>
        <pc:spChg chg="del">
          <ac:chgData name="Sai Krishna Nandyala" userId="0652e0def95e5902" providerId="LiveId" clId="{94A737B2-8E54-4172-859E-D3D9FECA47C2}" dt="2024-04-28T23:16:16.036" v="288" actId="478"/>
          <ac:spMkLst>
            <pc:docMk/>
            <pc:sldMk cId="4116390562" sldId="318"/>
            <ac:spMk id="7" creationId="{298EBCD5-F2F3-C382-2C39-36BCB49E58F1}"/>
          </ac:spMkLst>
        </pc:spChg>
        <pc:spChg chg="add mod">
          <ac:chgData name="Sai Krishna Nandyala" userId="0652e0def95e5902" providerId="LiveId" clId="{94A737B2-8E54-4172-859E-D3D9FECA47C2}" dt="2024-04-29T20:15:24.079" v="4030" actId="1076"/>
          <ac:spMkLst>
            <pc:docMk/>
            <pc:sldMk cId="4116390562" sldId="318"/>
            <ac:spMk id="11" creationId="{2A719846-2944-73BF-0CDE-2D3152F928E9}"/>
          </ac:spMkLst>
        </pc:spChg>
        <pc:spChg chg="mod">
          <ac:chgData name="Sai Krishna Nandyala" userId="0652e0def95e5902" providerId="LiveId" clId="{94A737B2-8E54-4172-859E-D3D9FECA47C2}" dt="2024-04-29T03:36:50.980" v="1998" actId="1076"/>
          <ac:spMkLst>
            <pc:docMk/>
            <pc:sldMk cId="4116390562" sldId="318"/>
            <ac:spMk id="327" creationId="{00000000-0000-0000-0000-000000000000}"/>
          </ac:spMkLst>
        </pc:spChg>
        <pc:spChg chg="del">
          <ac:chgData name="Sai Krishna Nandyala" userId="0652e0def95e5902" providerId="LiveId" clId="{94A737B2-8E54-4172-859E-D3D9FECA47C2}" dt="2024-04-28T23:13:14.495" v="253" actId="478"/>
          <ac:spMkLst>
            <pc:docMk/>
            <pc:sldMk cId="4116390562" sldId="318"/>
            <ac:spMk id="338" creationId="{00000000-0000-0000-0000-000000000000}"/>
          </ac:spMkLst>
        </pc:spChg>
        <pc:graphicFrameChg chg="add del mod modGraphic">
          <ac:chgData name="Sai Krishna Nandyala" userId="0652e0def95e5902" providerId="LiveId" clId="{94A737B2-8E54-4172-859E-D3D9FECA47C2}" dt="2024-04-29T03:24:19.999" v="1708" actId="478"/>
          <ac:graphicFrameMkLst>
            <pc:docMk/>
            <pc:sldMk cId="4116390562" sldId="318"/>
            <ac:graphicFrameMk id="8" creationId="{B0AD94F1-21E0-5907-0281-755E6A262AC4}"/>
          </ac:graphicFrameMkLst>
        </pc:graphicFrameChg>
        <pc:graphicFrameChg chg="add del">
          <ac:chgData name="Sai Krishna Nandyala" userId="0652e0def95e5902" providerId="LiveId" clId="{94A737B2-8E54-4172-859E-D3D9FECA47C2}" dt="2024-04-29T03:24:35.441" v="1710" actId="3680"/>
          <ac:graphicFrameMkLst>
            <pc:docMk/>
            <pc:sldMk cId="4116390562" sldId="318"/>
            <ac:graphicFrameMk id="9" creationId="{2508EC8C-BC7A-E65E-4077-9A93BE3FD9E7}"/>
          </ac:graphicFrameMkLst>
        </pc:graphicFrameChg>
        <pc:graphicFrameChg chg="add mod modGraphic">
          <ac:chgData name="Sai Krishna Nandyala" userId="0652e0def95e5902" providerId="LiveId" clId="{94A737B2-8E54-4172-859E-D3D9FECA47C2}" dt="2024-04-29T05:08:32.295" v="3329" actId="207"/>
          <ac:graphicFrameMkLst>
            <pc:docMk/>
            <pc:sldMk cId="4116390562" sldId="318"/>
            <ac:graphicFrameMk id="10" creationId="{50B51FEC-8694-0EE5-9EB6-EF7FD1C1EA35}"/>
          </ac:graphicFrameMkLst>
        </pc:graphicFrameChg>
        <pc:picChg chg="add del mod">
          <ac:chgData name="Sai Krishna Nandyala" userId="0652e0def95e5902" providerId="LiveId" clId="{94A737B2-8E54-4172-859E-D3D9FECA47C2}" dt="2024-04-29T02:08:19.476" v="1523" actId="478"/>
          <ac:picMkLst>
            <pc:docMk/>
            <pc:sldMk cId="4116390562" sldId="318"/>
            <ac:picMk id="5" creationId="{6D89B73A-4D12-324B-EF0E-C5D2460BBF26}"/>
          </ac:picMkLst>
        </pc:picChg>
        <pc:picChg chg="del">
          <ac:chgData name="Sai Krishna Nandyala" userId="0652e0def95e5902" providerId="LiveId" clId="{94A737B2-8E54-4172-859E-D3D9FECA47C2}" dt="2024-04-28T23:13:18.366" v="255" actId="478"/>
          <ac:picMkLst>
            <pc:docMk/>
            <pc:sldMk cId="4116390562" sldId="318"/>
            <ac:picMk id="337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17.099" v="254" actId="478"/>
          <ac:picMkLst>
            <pc:docMk/>
            <pc:sldMk cId="4116390562" sldId="318"/>
            <ac:picMk id="339" creationId="{00000000-0000-0000-0000-000000000000}"/>
          </ac:picMkLst>
        </pc:picChg>
        <pc:picChg chg="del">
          <ac:chgData name="Sai Krishna Nandyala" userId="0652e0def95e5902" providerId="LiveId" clId="{94A737B2-8E54-4172-859E-D3D9FECA47C2}" dt="2024-04-28T23:13:13.007" v="252" actId="478"/>
          <ac:picMkLst>
            <pc:docMk/>
            <pc:sldMk cId="4116390562" sldId="318"/>
            <ac:picMk id="340" creationId="{00000000-0000-0000-0000-000000000000}"/>
          </ac:picMkLst>
        </pc:picChg>
      </pc:sldChg>
      <pc:sldChg chg="new del">
        <pc:chgData name="Sai Krishna Nandyala" userId="0652e0def95e5902" providerId="LiveId" clId="{94A737B2-8E54-4172-859E-D3D9FECA47C2}" dt="2024-04-28T19:12:32.465" v="7" actId="680"/>
        <pc:sldMkLst>
          <pc:docMk/>
          <pc:sldMk cId="1019460675" sldId="319"/>
        </pc:sldMkLst>
      </pc:sldChg>
      <pc:sldChg chg="new del">
        <pc:chgData name="Sai Krishna Nandyala" userId="0652e0def95e5902" providerId="LiveId" clId="{94A737B2-8E54-4172-859E-D3D9FECA47C2}" dt="2024-04-28T19:12:46.348" v="9" actId="680"/>
        <pc:sldMkLst>
          <pc:docMk/>
          <pc:sldMk cId="4138772622" sldId="319"/>
        </pc:sldMkLst>
      </pc:sldChg>
      <pc:sldChg chg="addSp delSp modSp new mod">
        <pc:chgData name="Sai Krishna Nandyala" userId="0652e0def95e5902" providerId="LiveId" clId="{94A737B2-8E54-4172-859E-D3D9FECA47C2}" dt="2024-04-29T05:05:45.799" v="3326" actId="207"/>
        <pc:sldMkLst>
          <pc:docMk/>
          <pc:sldMk cId="4146971447" sldId="319"/>
        </pc:sldMkLst>
        <pc:spChg chg="mod">
          <ac:chgData name="Sai Krishna Nandyala" userId="0652e0def95e5902" providerId="LiveId" clId="{94A737B2-8E54-4172-859E-D3D9FECA47C2}" dt="2024-04-28T22:55:36.927" v="192" actId="20577"/>
          <ac:spMkLst>
            <pc:docMk/>
            <pc:sldMk cId="4146971447" sldId="319"/>
            <ac:spMk id="2" creationId="{6D959DAE-6D55-3B98-D30F-23FFF7CA5540}"/>
          </ac:spMkLst>
        </pc:spChg>
        <pc:spChg chg="add mod">
          <ac:chgData name="Sai Krishna Nandyala" userId="0652e0def95e5902" providerId="LiveId" clId="{94A737B2-8E54-4172-859E-D3D9FECA47C2}" dt="2024-04-29T04:26:40.930" v="2728" actId="1076"/>
          <ac:spMkLst>
            <pc:docMk/>
            <pc:sldMk cId="4146971447" sldId="319"/>
            <ac:spMk id="3" creationId="{39822C86-7A98-DA09-3FE5-BBDD06FC7EAD}"/>
          </ac:spMkLst>
        </pc:spChg>
        <pc:spChg chg="del">
          <ac:chgData name="Sai Krishna Nandyala" userId="0652e0def95e5902" providerId="LiveId" clId="{94A737B2-8E54-4172-859E-D3D9FECA47C2}" dt="2024-04-28T19:13:14.921" v="12" actId="478"/>
          <ac:spMkLst>
            <pc:docMk/>
            <pc:sldMk cId="4146971447" sldId="319"/>
            <ac:spMk id="3" creationId="{E7A243E3-8F6A-2640-498F-64F455F8A168}"/>
          </ac:spMkLst>
        </pc:spChg>
        <pc:spChg chg="del">
          <ac:chgData name="Sai Krishna Nandyala" userId="0652e0def95e5902" providerId="LiveId" clId="{94A737B2-8E54-4172-859E-D3D9FECA47C2}" dt="2024-04-28T19:13:19.270" v="14" actId="478"/>
          <ac:spMkLst>
            <pc:docMk/>
            <pc:sldMk cId="4146971447" sldId="319"/>
            <ac:spMk id="4" creationId="{28C659F2-93DC-B2BD-CEB9-F32FFAFF7E85}"/>
          </ac:spMkLst>
        </pc:spChg>
        <pc:spChg chg="del">
          <ac:chgData name="Sai Krishna Nandyala" userId="0652e0def95e5902" providerId="LiveId" clId="{94A737B2-8E54-4172-859E-D3D9FECA47C2}" dt="2024-04-28T19:13:23.330" v="16" actId="478"/>
          <ac:spMkLst>
            <pc:docMk/>
            <pc:sldMk cId="4146971447" sldId="319"/>
            <ac:spMk id="5" creationId="{E0416DB1-EF47-99BD-5395-2C15804F0104}"/>
          </ac:spMkLst>
        </pc:spChg>
        <pc:spChg chg="del">
          <ac:chgData name="Sai Krishna Nandyala" userId="0652e0def95e5902" providerId="LiveId" clId="{94A737B2-8E54-4172-859E-D3D9FECA47C2}" dt="2024-04-28T19:13:12.447" v="11" actId="478"/>
          <ac:spMkLst>
            <pc:docMk/>
            <pc:sldMk cId="4146971447" sldId="319"/>
            <ac:spMk id="6" creationId="{D80C7E8A-71B1-4798-0BD2-197197146107}"/>
          </ac:spMkLst>
        </pc:spChg>
        <pc:spChg chg="del">
          <ac:chgData name="Sai Krishna Nandyala" userId="0652e0def95e5902" providerId="LiveId" clId="{94A737B2-8E54-4172-859E-D3D9FECA47C2}" dt="2024-04-28T19:13:17.368" v="13" actId="478"/>
          <ac:spMkLst>
            <pc:docMk/>
            <pc:sldMk cId="4146971447" sldId="319"/>
            <ac:spMk id="7" creationId="{5E055AD5-EF7C-892A-BB0E-93B020F50F0E}"/>
          </ac:spMkLst>
        </pc:spChg>
        <pc:spChg chg="del">
          <ac:chgData name="Sai Krishna Nandyala" userId="0652e0def95e5902" providerId="LiveId" clId="{94A737B2-8E54-4172-859E-D3D9FECA47C2}" dt="2024-04-28T19:13:21.522" v="15" actId="478"/>
          <ac:spMkLst>
            <pc:docMk/>
            <pc:sldMk cId="4146971447" sldId="319"/>
            <ac:spMk id="8" creationId="{47249EF8-CC44-1EFA-F1E3-792310A0679C}"/>
          </ac:spMkLst>
        </pc:spChg>
        <pc:graphicFrameChg chg="add mod modGraphic">
          <ac:chgData name="Sai Krishna Nandyala" userId="0652e0def95e5902" providerId="LiveId" clId="{94A737B2-8E54-4172-859E-D3D9FECA47C2}" dt="2024-04-29T05:05:45.799" v="3326" actId="207"/>
          <ac:graphicFrameMkLst>
            <pc:docMk/>
            <pc:sldMk cId="4146971447" sldId="319"/>
            <ac:graphicFrameMk id="9" creationId="{961FF0CF-90A1-B8CA-7A11-5F53B7E95723}"/>
          </ac:graphicFrameMkLst>
        </pc:graphicFrameChg>
      </pc:sldChg>
      <pc:sldChg chg="new del">
        <pc:chgData name="Sai Krishna Nandyala" userId="0652e0def95e5902" providerId="LiveId" clId="{94A737B2-8E54-4172-859E-D3D9FECA47C2}" dt="2024-04-28T19:12:31.932" v="6" actId="680"/>
        <pc:sldMkLst>
          <pc:docMk/>
          <pc:sldMk cId="1233913394" sldId="320"/>
        </pc:sldMkLst>
      </pc:sldChg>
      <pc:sldChg chg="addSp delSp modSp new mod ord">
        <pc:chgData name="Sai Krishna Nandyala" userId="0652e0def95e5902" providerId="LiveId" clId="{94A737B2-8E54-4172-859E-D3D9FECA47C2}" dt="2024-04-29T05:09:18.724" v="3334" actId="207"/>
        <pc:sldMkLst>
          <pc:docMk/>
          <pc:sldMk cId="2570784116" sldId="320"/>
        </pc:sldMkLst>
        <pc:spChg chg="mod">
          <ac:chgData name="Sai Krishna Nandyala" userId="0652e0def95e5902" providerId="LiveId" clId="{94A737B2-8E54-4172-859E-D3D9FECA47C2}" dt="2024-04-29T01:36:34.498" v="1488" actId="20577"/>
          <ac:spMkLst>
            <pc:docMk/>
            <pc:sldMk cId="2570784116" sldId="320"/>
            <ac:spMk id="2" creationId="{ED74F186-106B-8896-70BF-6614A4920DE8}"/>
          </ac:spMkLst>
        </pc:spChg>
        <pc:spChg chg="add del mod">
          <ac:chgData name="Sai Krishna Nandyala" userId="0652e0def95e5902" providerId="LiveId" clId="{94A737B2-8E54-4172-859E-D3D9FECA47C2}" dt="2024-04-29T04:48:30.708" v="2973" actId="478"/>
          <ac:spMkLst>
            <pc:docMk/>
            <pc:sldMk cId="2570784116" sldId="320"/>
            <ac:spMk id="3" creationId="{0B73705F-B38B-8208-7402-D1780E76E6A4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3" creationId="{59713373-9B0B-2447-3C74-BBE9E1C08E88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4" creationId="{3E5B60E2-E699-42DB-3912-7E2B305062DE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5" creationId="{8FC00F59-19B0-43E4-D722-87F1383A82AB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6" creationId="{702A368B-55E8-DBA9-F53B-D1924BD58FDD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7" creationId="{E33E3320-105D-DCE5-29E3-D67E8B028905}"/>
          </ac:spMkLst>
        </pc:spChg>
        <pc:spChg chg="del">
          <ac:chgData name="Sai Krishna Nandyala" userId="0652e0def95e5902" providerId="LiveId" clId="{94A737B2-8E54-4172-859E-D3D9FECA47C2}" dt="2024-04-29T01:36:22.440" v="1455" actId="478"/>
          <ac:spMkLst>
            <pc:docMk/>
            <pc:sldMk cId="2570784116" sldId="320"/>
            <ac:spMk id="8" creationId="{09F3138E-8E91-A894-EE79-074FA29C9C98}"/>
          </ac:spMkLst>
        </pc:spChg>
        <pc:graphicFrameChg chg="add del mod modGraphic">
          <ac:chgData name="Sai Krishna Nandyala" userId="0652e0def95e5902" providerId="LiveId" clId="{94A737B2-8E54-4172-859E-D3D9FECA47C2}" dt="2024-04-29T04:49:23.499" v="3039" actId="3680"/>
          <ac:graphicFrameMkLst>
            <pc:docMk/>
            <pc:sldMk cId="2570784116" sldId="320"/>
            <ac:graphicFrameMk id="4" creationId="{9A896EE1-36FA-3692-8C50-664D8A303F1E}"/>
          </ac:graphicFrameMkLst>
        </pc:graphicFrameChg>
        <pc:graphicFrameChg chg="add mod modGraphic">
          <ac:chgData name="Sai Krishna Nandyala" userId="0652e0def95e5902" providerId="LiveId" clId="{94A737B2-8E54-4172-859E-D3D9FECA47C2}" dt="2024-04-29T05:09:18.724" v="3334" actId="207"/>
          <ac:graphicFrameMkLst>
            <pc:docMk/>
            <pc:sldMk cId="2570784116" sldId="320"/>
            <ac:graphicFrameMk id="5" creationId="{6B03D176-4D39-B8BD-6C26-45FDB555A38B}"/>
          </ac:graphicFrameMkLst>
        </pc:graphicFrameChg>
      </pc:sldChg>
      <pc:sldChg chg="new del ord">
        <pc:chgData name="Sai Krishna Nandyala" userId="0652e0def95e5902" providerId="LiveId" clId="{94A737B2-8E54-4172-859E-D3D9FECA47C2}" dt="2024-04-29T00:36:22.537" v="696" actId="47"/>
        <pc:sldMkLst>
          <pc:docMk/>
          <pc:sldMk cId="1521855770" sldId="321"/>
        </pc:sldMkLst>
      </pc:sldChg>
      <pc:sldChg chg="modSp new del mod">
        <pc:chgData name="Sai Krishna Nandyala" userId="0652e0def95e5902" providerId="LiveId" clId="{94A737B2-8E54-4172-859E-D3D9FECA47C2}" dt="2024-04-28T23:38:43.738" v="325" actId="47"/>
        <pc:sldMkLst>
          <pc:docMk/>
          <pc:sldMk cId="2524713218" sldId="321"/>
        </pc:sldMkLst>
        <pc:spChg chg="mod">
          <ac:chgData name="Sai Krishna Nandyala" userId="0652e0def95e5902" providerId="LiveId" clId="{94A737B2-8E54-4172-859E-D3D9FECA47C2}" dt="2024-04-28T23:38:28.890" v="324" actId="20577"/>
          <ac:spMkLst>
            <pc:docMk/>
            <pc:sldMk cId="2524713218" sldId="321"/>
            <ac:spMk id="3" creationId="{9629E5D9-1AA3-3B2D-8443-28C6B63B0DEE}"/>
          </ac:spMkLst>
        </pc:spChg>
      </pc:sldChg>
      <pc:sldChg chg="modSp new mod">
        <pc:chgData name="Sai Krishna Nandyala" userId="0652e0def95e5902" providerId="LiveId" clId="{94A737B2-8E54-4172-859E-D3D9FECA47C2}" dt="2024-04-29T16:39:38.046" v="4015" actId="20577"/>
        <pc:sldMkLst>
          <pc:docMk/>
          <pc:sldMk cId="2588524502" sldId="321"/>
        </pc:sldMkLst>
        <pc:spChg chg="mod">
          <ac:chgData name="Sai Krishna Nandyala" userId="0652e0def95e5902" providerId="LiveId" clId="{94A737B2-8E54-4172-859E-D3D9FECA47C2}" dt="2024-04-29T03:50:10.946" v="2189" actId="20577"/>
          <ac:spMkLst>
            <pc:docMk/>
            <pc:sldMk cId="2588524502" sldId="321"/>
            <ac:spMk id="2" creationId="{3A951B86-0125-9E57-65D8-250330BEA328}"/>
          </ac:spMkLst>
        </pc:spChg>
        <pc:spChg chg="mod">
          <ac:chgData name="Sai Krishna Nandyala" userId="0652e0def95e5902" providerId="LiveId" clId="{94A737B2-8E54-4172-859E-D3D9FECA47C2}" dt="2024-04-29T16:39:38.046" v="4015" actId="20577"/>
          <ac:spMkLst>
            <pc:docMk/>
            <pc:sldMk cId="2588524502" sldId="321"/>
            <ac:spMk id="3" creationId="{0B4824C2-E823-0A05-9192-B111D6C6F8CD}"/>
          </ac:spMkLst>
        </pc:spChg>
      </pc:sldChg>
      <pc:sldChg chg="new del">
        <pc:chgData name="Sai Krishna Nandyala" userId="0652e0def95e5902" providerId="LiveId" clId="{94A737B2-8E54-4172-859E-D3D9FECA47C2}" dt="2024-04-28T19:12:31.508" v="5" actId="680"/>
        <pc:sldMkLst>
          <pc:docMk/>
          <pc:sldMk cId="3810045658" sldId="321"/>
        </pc:sldMkLst>
      </pc:sldChg>
      <pc:sldChg chg="new del">
        <pc:chgData name="Sai Krishna Nandyala" userId="0652e0def95e5902" providerId="LiveId" clId="{94A737B2-8E54-4172-859E-D3D9FECA47C2}" dt="2024-04-28T19:12:31.164" v="4" actId="680"/>
        <pc:sldMkLst>
          <pc:docMk/>
          <pc:sldMk cId="1251437323" sldId="322"/>
        </pc:sldMkLst>
      </pc:sldChg>
      <pc:sldChg chg="addSp delSp modSp new mod">
        <pc:chgData name="Sai Krishna Nandyala" userId="0652e0def95e5902" providerId="LiveId" clId="{94A737B2-8E54-4172-859E-D3D9FECA47C2}" dt="2024-04-29T16:29:53.794" v="3647" actId="1076"/>
        <pc:sldMkLst>
          <pc:docMk/>
          <pc:sldMk cId="1544449416" sldId="322"/>
        </pc:sldMkLst>
        <pc:spChg chg="del">
          <ac:chgData name="Sai Krishna Nandyala" userId="0652e0def95e5902" providerId="LiveId" clId="{94A737B2-8E54-4172-859E-D3D9FECA47C2}" dt="2024-04-29T01:05:58.778" v="875"/>
          <ac:spMkLst>
            <pc:docMk/>
            <pc:sldMk cId="1544449416" sldId="322"/>
            <ac:spMk id="2" creationId="{3DA79AFA-3CAC-0C65-1695-232A82BDDFE7}"/>
          </ac:spMkLst>
        </pc:spChg>
        <pc:spChg chg="add mod">
          <ac:chgData name="Sai Krishna Nandyala" userId="0652e0def95e5902" providerId="LiveId" clId="{94A737B2-8E54-4172-859E-D3D9FECA47C2}" dt="2024-04-29T03:44:52.977" v="2040" actId="20577"/>
          <ac:spMkLst>
            <pc:docMk/>
            <pc:sldMk cId="1544449416" sldId="322"/>
            <ac:spMk id="2" creationId="{817ED060-5170-20DC-19A3-84B5A92C5135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3" creationId="{3964085E-F0B4-73DA-FFF4-EDF048DCFF37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4" creationId="{50F264BD-D4C1-A7B0-4BB2-2CBAFCBC627F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5" creationId="{C731F8CB-A2F1-329C-21E1-BBBBC9415485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6" creationId="{09D90F71-DDC9-C2A4-10FD-C06D6EC4AA6D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7" creationId="{D587C9A6-7083-F0C5-1220-9C00C64DE055}"/>
          </ac:spMkLst>
        </pc:spChg>
        <pc:spChg chg="del">
          <ac:chgData name="Sai Krishna Nandyala" userId="0652e0def95e5902" providerId="LiveId" clId="{94A737B2-8E54-4172-859E-D3D9FECA47C2}" dt="2024-04-29T01:06:06.528" v="876" actId="478"/>
          <ac:spMkLst>
            <pc:docMk/>
            <pc:sldMk cId="1544449416" sldId="322"/>
            <ac:spMk id="8" creationId="{D99BA9E4-C88A-ED87-AC04-63011AE4F6CC}"/>
          </ac:spMkLst>
        </pc:spChg>
        <pc:spChg chg="add del mod">
          <ac:chgData name="Sai Krishna Nandyala" userId="0652e0def95e5902" providerId="LiveId" clId="{94A737B2-8E54-4172-859E-D3D9FECA47C2}" dt="2024-04-29T01:15:09.433" v="936" actId="478"/>
          <ac:spMkLst>
            <pc:docMk/>
            <pc:sldMk cId="1544449416" sldId="322"/>
            <ac:spMk id="9" creationId="{9C6D1CF8-39A0-BBE7-0CD9-F1D2B35C07C0}"/>
          </ac:spMkLst>
        </pc:spChg>
        <pc:spChg chg="add del mod">
          <ac:chgData name="Sai Krishna Nandyala" userId="0652e0def95e5902" providerId="LiveId" clId="{94A737B2-8E54-4172-859E-D3D9FECA47C2}" dt="2024-04-29T01:15:15.998" v="938" actId="478"/>
          <ac:spMkLst>
            <pc:docMk/>
            <pc:sldMk cId="1544449416" sldId="322"/>
            <ac:spMk id="13" creationId="{5A4F655F-C434-D487-27DF-54E86285D48F}"/>
          </ac:spMkLst>
        </pc:spChg>
        <pc:picChg chg="add mod">
          <ac:chgData name="Sai Krishna Nandyala" userId="0652e0def95e5902" providerId="LiveId" clId="{94A737B2-8E54-4172-859E-D3D9FECA47C2}" dt="2024-04-29T16:29:53.794" v="3647" actId="1076"/>
          <ac:picMkLst>
            <pc:docMk/>
            <pc:sldMk cId="1544449416" sldId="322"/>
            <ac:picMk id="11" creationId="{8DCDC0D4-25BF-4143-C00B-1EDF2064E0C1}"/>
          </ac:picMkLst>
        </pc:picChg>
        <pc:picChg chg="add del mod">
          <ac:chgData name="Sai Krishna Nandyala" userId="0652e0def95e5902" providerId="LiveId" clId="{94A737B2-8E54-4172-859E-D3D9FECA47C2}" dt="2024-04-29T01:15:39.764" v="943" actId="478"/>
          <ac:picMkLst>
            <pc:docMk/>
            <pc:sldMk cId="1544449416" sldId="322"/>
            <ac:picMk id="15" creationId="{E74579C1-7196-1B2F-215C-4840C347DBE6}"/>
          </ac:picMkLst>
        </pc:picChg>
        <pc:picChg chg="add del mod">
          <ac:chgData name="Sai Krishna Nandyala" userId="0652e0def95e5902" providerId="LiveId" clId="{94A737B2-8E54-4172-859E-D3D9FECA47C2}" dt="2024-04-29T01:19:43.168" v="951" actId="478"/>
          <ac:picMkLst>
            <pc:docMk/>
            <pc:sldMk cId="1544449416" sldId="322"/>
            <ac:picMk id="17" creationId="{BBCFFED8-8624-3399-DA70-023CC4CBB6E3}"/>
          </ac:picMkLst>
        </pc:picChg>
        <pc:picChg chg="add mod">
          <ac:chgData name="Sai Krishna Nandyala" userId="0652e0def95e5902" providerId="LiveId" clId="{94A737B2-8E54-4172-859E-D3D9FECA47C2}" dt="2024-04-29T01:19:53.080" v="954" actId="1076"/>
          <ac:picMkLst>
            <pc:docMk/>
            <pc:sldMk cId="1544449416" sldId="322"/>
            <ac:picMk id="19" creationId="{ECBFD6B3-DFD9-BAF1-30CF-AABEA2730727}"/>
          </ac:picMkLst>
        </pc:picChg>
      </pc:sldChg>
      <pc:sldChg chg="addSp delSp modSp new mod">
        <pc:chgData name="Sai Krishna Nandyala" userId="0652e0def95e5902" providerId="LiveId" clId="{94A737B2-8E54-4172-859E-D3D9FECA47C2}" dt="2024-04-29T16:29:32.032" v="3645" actId="1076"/>
        <pc:sldMkLst>
          <pc:docMk/>
          <pc:sldMk cId="2303214115" sldId="323"/>
        </pc:sldMkLst>
        <pc:spChg chg="add mod">
          <ac:chgData name="Sai Krishna Nandyala" userId="0652e0def95e5902" providerId="LiveId" clId="{94A737B2-8E54-4172-859E-D3D9FECA47C2}" dt="2024-04-29T16:29:28.179" v="3644"/>
          <ac:spMkLst>
            <pc:docMk/>
            <pc:sldMk cId="2303214115" sldId="323"/>
            <ac:spMk id="2" creationId="{87D0926C-08C4-344D-210E-417965028FDA}"/>
          </ac:spMkLst>
        </pc:spChg>
        <pc:spChg chg="del">
          <ac:chgData name="Sai Krishna Nandyala" userId="0652e0def95e5902" providerId="LiveId" clId="{94A737B2-8E54-4172-859E-D3D9FECA47C2}" dt="2024-04-29T01:08:47.360" v="928" actId="478"/>
          <ac:spMkLst>
            <pc:docMk/>
            <pc:sldMk cId="2303214115" sldId="323"/>
            <ac:spMk id="2" creationId="{AE0CE986-A185-E41B-8B87-866DEA0FABEB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3" creationId="{DF3020CA-2DFA-F637-3742-CD34869B4077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4" creationId="{FCF5CF39-554B-1F08-9FB8-C25CF8B7B265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5" creationId="{04D24ABB-5269-C8FA-8026-8DF5BE56AF75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6" creationId="{CC89D93A-28E1-4998-4472-6556FECCA009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7" creationId="{CDC9BBB2-FBDC-4736-5DA4-42E762247529}"/>
          </ac:spMkLst>
        </pc:spChg>
        <pc:spChg chg="del">
          <ac:chgData name="Sai Krishna Nandyala" userId="0652e0def95e5902" providerId="LiveId" clId="{94A737B2-8E54-4172-859E-D3D9FECA47C2}" dt="2024-04-29T01:08:42.371" v="927" actId="478"/>
          <ac:spMkLst>
            <pc:docMk/>
            <pc:sldMk cId="2303214115" sldId="323"/>
            <ac:spMk id="8" creationId="{89C84226-F4E6-8A23-E3E1-202BFC7010AF}"/>
          </ac:spMkLst>
        </pc:spChg>
        <pc:picChg chg="add mod">
          <ac:chgData name="Sai Krishna Nandyala" userId="0652e0def95e5902" providerId="LiveId" clId="{94A737B2-8E54-4172-859E-D3D9FECA47C2}" dt="2024-04-29T16:29:32.032" v="3645" actId="1076"/>
          <ac:picMkLst>
            <pc:docMk/>
            <pc:sldMk cId="2303214115" sldId="323"/>
            <ac:picMk id="10" creationId="{F1D21855-FA33-F761-FC03-CA4C9475C375}"/>
          </ac:picMkLst>
        </pc:picChg>
      </pc:sldChg>
      <pc:sldChg chg="addSp delSp modSp new mod">
        <pc:chgData name="Sai Krishna Nandyala" userId="0652e0def95e5902" providerId="LiveId" clId="{94A737B2-8E54-4172-859E-D3D9FECA47C2}" dt="2024-04-29T16:31:32.474" v="3651" actId="1076"/>
        <pc:sldMkLst>
          <pc:docMk/>
          <pc:sldMk cId="1556969205" sldId="324"/>
        </pc:sldMkLst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2" creationId="{D156D87B-B1DC-FAE9-8329-BC1EA39B4A3D}"/>
          </ac:spMkLst>
        </pc:spChg>
        <pc:spChg chg="add mod">
          <ac:chgData name="Sai Krishna Nandyala" userId="0652e0def95e5902" providerId="LiveId" clId="{94A737B2-8E54-4172-859E-D3D9FECA47C2}" dt="2024-04-29T16:31:02.778" v="3648"/>
          <ac:spMkLst>
            <pc:docMk/>
            <pc:sldMk cId="1556969205" sldId="324"/>
            <ac:spMk id="2" creationId="{F6F2BD7E-4E48-52E9-E79C-7B2E15279EEC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3" creationId="{6F62A448-2BC5-C29C-B9F1-7A910AAB2F9F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4" creationId="{5356BE3D-84FC-F0B3-1177-78CAEDDFBCB1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5" creationId="{FAFFC998-630A-FC9A-50D5-20F7FA56637F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6" creationId="{9EACFDA6-A960-B8B7-D18D-F790CB6A16FE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7" creationId="{895BA422-C999-822A-CD78-477FC1B89896}"/>
          </ac:spMkLst>
        </pc:spChg>
        <pc:spChg chg="del">
          <ac:chgData name="Sai Krishna Nandyala" userId="0652e0def95e5902" providerId="LiveId" clId="{94A737B2-8E54-4172-859E-D3D9FECA47C2}" dt="2024-04-29T01:09:51.427" v="934" actId="478"/>
          <ac:spMkLst>
            <pc:docMk/>
            <pc:sldMk cId="1556969205" sldId="324"/>
            <ac:spMk id="8" creationId="{7B2C5D02-9EB3-393F-3698-60C0BF109377}"/>
          </ac:spMkLst>
        </pc:spChg>
        <pc:picChg chg="add mod">
          <ac:chgData name="Sai Krishna Nandyala" userId="0652e0def95e5902" providerId="LiveId" clId="{94A737B2-8E54-4172-859E-D3D9FECA47C2}" dt="2024-04-29T16:31:32.474" v="3651" actId="1076"/>
          <ac:picMkLst>
            <pc:docMk/>
            <pc:sldMk cId="1556969205" sldId="324"/>
            <ac:picMk id="10" creationId="{E53064A7-A58C-2738-12DD-502D51AEF1E0}"/>
          </ac:picMkLst>
        </pc:picChg>
      </pc:sldChg>
      <pc:sldChg chg="addSp delSp modSp new mod">
        <pc:chgData name="Sai Krishna Nandyala" userId="0652e0def95e5902" providerId="LiveId" clId="{94A737B2-8E54-4172-859E-D3D9FECA47C2}" dt="2024-04-29T16:31:16.999" v="3650" actId="1076"/>
        <pc:sldMkLst>
          <pc:docMk/>
          <pc:sldMk cId="1181564348" sldId="325"/>
        </pc:sldMkLst>
        <pc:spChg chg="del mod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2" creationId="{8F776815-1540-0346-6456-A0F48E4C961E}"/>
          </ac:spMkLst>
        </pc:spChg>
        <pc:spChg chg="add mod">
          <ac:chgData name="Sai Krishna Nandyala" userId="0652e0def95e5902" providerId="LiveId" clId="{94A737B2-8E54-4172-859E-D3D9FECA47C2}" dt="2024-04-29T16:31:06.235" v="3649"/>
          <ac:spMkLst>
            <pc:docMk/>
            <pc:sldMk cId="1181564348" sldId="325"/>
            <ac:spMk id="2" creationId="{FAAF9D67-47E7-2F47-0D31-29C84F34644A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3" creationId="{AEBCF8C4-4809-FA3A-D3F1-010CFBB571E6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4" creationId="{1382B1C3-3F06-751E-9E38-9ED883177494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5" creationId="{8E0AD951-79A1-75C5-2627-37DB21F45E7C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6" creationId="{33BBA5FA-FF25-D02B-56B3-D7F369BB8330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7" creationId="{DD59F1BA-E320-5B72-258B-713897D3FA5E}"/>
          </ac:spMkLst>
        </pc:spChg>
        <pc:spChg chg="del">
          <ac:chgData name="Sai Krishna Nandyala" userId="0652e0def95e5902" providerId="LiveId" clId="{94A737B2-8E54-4172-859E-D3D9FECA47C2}" dt="2024-04-29T01:09:45.368" v="933" actId="478"/>
          <ac:spMkLst>
            <pc:docMk/>
            <pc:sldMk cId="1181564348" sldId="325"/>
            <ac:spMk id="8" creationId="{DB0E0542-5A17-E3FE-736F-D84F9DB24A8A}"/>
          </ac:spMkLst>
        </pc:spChg>
        <pc:picChg chg="add mod">
          <ac:chgData name="Sai Krishna Nandyala" userId="0652e0def95e5902" providerId="LiveId" clId="{94A737B2-8E54-4172-859E-D3D9FECA47C2}" dt="2024-04-29T16:31:16.999" v="3650" actId="1076"/>
          <ac:picMkLst>
            <pc:docMk/>
            <pc:sldMk cId="1181564348" sldId="325"/>
            <ac:picMk id="10" creationId="{25870DD1-865C-FFDD-9E98-052AC5F27C82}"/>
          </ac:picMkLst>
        </pc:picChg>
      </pc:sldChg>
      <pc:sldChg chg="addSp delSp modSp new mod">
        <pc:chgData name="Sai Krishna Nandyala" userId="0652e0def95e5902" providerId="LiveId" clId="{94A737B2-8E54-4172-859E-D3D9FECA47C2}" dt="2024-04-29T05:07:25.996" v="3328" actId="11"/>
        <pc:sldMkLst>
          <pc:docMk/>
          <pc:sldMk cId="595639545" sldId="326"/>
        </pc:sldMkLst>
        <pc:spChg chg="mod">
          <ac:chgData name="Sai Krishna Nandyala" userId="0652e0def95e5902" providerId="LiveId" clId="{94A737B2-8E54-4172-859E-D3D9FECA47C2}" dt="2024-04-29T01:21:10.604" v="973" actId="20577"/>
          <ac:spMkLst>
            <pc:docMk/>
            <pc:sldMk cId="595639545" sldId="326"/>
            <ac:spMk id="2" creationId="{E5102CD9-F2C9-5165-E9B6-E22A8949FA2D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3" creationId="{41095229-89B6-259E-F4F1-7AE7C23627F0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4" creationId="{47F73FDC-8CD6-0C4D-00B3-231D6362789A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5" creationId="{49D479B3-F3A8-AB09-7522-2C13D5EDBEB0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6" creationId="{347F8488-36C1-60A3-FE28-FBED7FE200E4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7" creationId="{2AB0B172-6D9C-C604-0B25-C8946F7C0D2A}"/>
          </ac:spMkLst>
        </pc:spChg>
        <pc:spChg chg="del">
          <ac:chgData name="Sai Krishna Nandyala" userId="0652e0def95e5902" providerId="LiveId" clId="{94A737B2-8E54-4172-859E-D3D9FECA47C2}" dt="2024-04-29T01:21:00.875" v="957" actId="478"/>
          <ac:spMkLst>
            <pc:docMk/>
            <pc:sldMk cId="595639545" sldId="326"/>
            <ac:spMk id="8" creationId="{3D4E3258-35B9-67DD-E42D-E5EFF3F220F9}"/>
          </ac:spMkLst>
        </pc:spChg>
        <pc:spChg chg="add del mod">
          <ac:chgData name="Sai Krishna Nandyala" userId="0652e0def95e5902" providerId="LiveId" clId="{94A737B2-8E54-4172-859E-D3D9FECA47C2}" dt="2024-04-29T05:07:25.996" v="3328" actId="11"/>
          <ac:spMkLst>
            <pc:docMk/>
            <pc:sldMk cId="595639545" sldId="326"/>
            <ac:spMk id="9" creationId="{509E80D0-1802-892B-72A9-2CF1C0C21588}"/>
          </ac:spMkLst>
        </pc:spChg>
      </pc:sldChg>
      <pc:sldChg chg="addSp delSp modSp new del mod">
        <pc:chgData name="Sai Krishna Nandyala" userId="0652e0def95e5902" providerId="LiveId" clId="{94A737B2-8E54-4172-859E-D3D9FECA47C2}" dt="2024-04-29T02:15:50.568" v="1529" actId="47"/>
        <pc:sldMkLst>
          <pc:docMk/>
          <pc:sldMk cId="39038513" sldId="327"/>
        </pc:sldMkLst>
        <pc:spChg chg="mod">
          <ac:chgData name="Sai Krishna Nandyala" userId="0652e0def95e5902" providerId="LiveId" clId="{94A737B2-8E54-4172-859E-D3D9FECA47C2}" dt="2024-04-29T01:30:34.369" v="1360" actId="20577"/>
          <ac:spMkLst>
            <pc:docMk/>
            <pc:sldMk cId="39038513" sldId="327"/>
            <ac:spMk id="2" creationId="{E3BB52DE-368F-C7A5-0F1F-38059AE2C9A8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3" creationId="{3987A5E5-7DCD-8403-75CA-8943538FAE2A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4" creationId="{75186083-0736-6E48-B0CB-E594BC3BB484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5" creationId="{F4A2AB37-9572-8CE6-4DE9-BFAA28A7BEF7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6" creationId="{69BDDC7A-3925-07F2-359A-733E49F66B02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7" creationId="{EFD31FD3-33C9-6B4D-E87D-CEBD32A4A82D}"/>
          </ac:spMkLst>
        </pc:spChg>
        <pc:spChg chg="del">
          <ac:chgData name="Sai Krishna Nandyala" userId="0652e0def95e5902" providerId="LiveId" clId="{94A737B2-8E54-4172-859E-D3D9FECA47C2}" dt="2024-04-29T01:29:09.821" v="1322" actId="478"/>
          <ac:spMkLst>
            <pc:docMk/>
            <pc:sldMk cId="39038513" sldId="327"/>
            <ac:spMk id="8" creationId="{F418E9E0-CE2F-951C-5DE4-8AD5722B099D}"/>
          </ac:spMkLst>
        </pc:spChg>
        <pc:picChg chg="add del mod">
          <ac:chgData name="Sai Krishna Nandyala" userId="0652e0def95e5902" providerId="LiveId" clId="{94A737B2-8E54-4172-859E-D3D9FECA47C2}" dt="2024-04-29T02:08:22.715" v="1524" actId="478"/>
          <ac:picMkLst>
            <pc:docMk/>
            <pc:sldMk cId="39038513" sldId="327"/>
            <ac:picMk id="10" creationId="{C532C7F8-D153-5B6C-E350-98A00047B59D}"/>
          </ac:picMkLst>
        </pc:picChg>
      </pc:sldChg>
      <pc:sldChg chg="addSp delSp modSp new add del mod">
        <pc:chgData name="Sai Krishna Nandyala" userId="0652e0def95e5902" providerId="LiveId" clId="{94A737B2-8E54-4172-859E-D3D9FECA47C2}" dt="2024-04-29T02:15:47.900" v="1528" actId="47"/>
        <pc:sldMkLst>
          <pc:docMk/>
          <pc:sldMk cId="4254097135" sldId="328"/>
        </pc:sldMkLst>
        <pc:spChg chg="mod">
          <ac:chgData name="Sai Krishna Nandyala" userId="0652e0def95e5902" providerId="LiveId" clId="{94A737B2-8E54-4172-859E-D3D9FECA47C2}" dt="2024-04-29T01:32:48.191" v="1435" actId="20577"/>
          <ac:spMkLst>
            <pc:docMk/>
            <pc:sldMk cId="4254097135" sldId="328"/>
            <ac:spMk id="2" creationId="{139A29AD-43C7-42B7-E816-3BEF5CF2F85C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3" creationId="{A04CC070-AA26-4E3A-9340-2DAE57AF4EAC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4" creationId="{5D37C636-083C-B80E-9361-1309B97998F5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5" creationId="{8FD362C2-C6BE-C280-10D7-77266A4EEF2F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6" creationId="{4B29187B-0D4D-860D-2760-BFF2278807F9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7" creationId="{8FA95B89-FCD9-B02E-2EE5-67BDC0EFEEB8}"/>
          </ac:spMkLst>
        </pc:spChg>
        <pc:spChg chg="del">
          <ac:chgData name="Sai Krishna Nandyala" userId="0652e0def95e5902" providerId="LiveId" clId="{94A737B2-8E54-4172-859E-D3D9FECA47C2}" dt="2024-04-29T01:31:14.799" v="1401" actId="478"/>
          <ac:spMkLst>
            <pc:docMk/>
            <pc:sldMk cId="4254097135" sldId="328"/>
            <ac:spMk id="8" creationId="{D5C0E681-23B6-31E2-D9D2-8D21AAADE33D}"/>
          </ac:spMkLst>
        </pc:spChg>
        <pc:picChg chg="add del">
          <ac:chgData name="Sai Krishna Nandyala" userId="0652e0def95e5902" providerId="LiveId" clId="{94A737B2-8E54-4172-859E-D3D9FECA47C2}" dt="2024-04-29T01:31:59.672" v="1403" actId="22"/>
          <ac:picMkLst>
            <pc:docMk/>
            <pc:sldMk cId="4254097135" sldId="328"/>
            <ac:picMk id="10" creationId="{95AA124B-7515-D28A-9624-E2B6D4FAE999}"/>
          </ac:picMkLst>
        </pc:picChg>
        <pc:picChg chg="add del mod">
          <ac:chgData name="Sai Krishna Nandyala" userId="0652e0def95e5902" providerId="LiveId" clId="{94A737B2-8E54-4172-859E-D3D9FECA47C2}" dt="2024-04-29T02:08:28.813" v="1527" actId="478"/>
          <ac:picMkLst>
            <pc:docMk/>
            <pc:sldMk cId="4254097135" sldId="328"/>
            <ac:picMk id="12" creationId="{07D548DD-2B8C-AEAD-4A34-F9BD9EF05C23}"/>
          </ac:picMkLst>
        </pc:picChg>
      </pc:sldChg>
      <pc:sldChg chg="addSp delSp modSp new mod ord">
        <pc:chgData name="Sai Krishna Nandyala" userId="0652e0def95e5902" providerId="LiveId" clId="{94A737B2-8E54-4172-859E-D3D9FECA47C2}" dt="2024-04-29T16:36:21.965" v="3888" actId="1076"/>
        <pc:sldMkLst>
          <pc:docMk/>
          <pc:sldMk cId="2744407646" sldId="329"/>
        </pc:sldMkLst>
        <pc:spChg chg="mod">
          <ac:chgData name="Sai Krishna Nandyala" userId="0652e0def95e5902" providerId="LiveId" clId="{94A737B2-8E54-4172-859E-D3D9FECA47C2}" dt="2024-04-29T16:36:21.965" v="3888" actId="1076"/>
          <ac:spMkLst>
            <pc:docMk/>
            <pc:sldMk cId="2744407646" sldId="329"/>
            <ac:spMk id="2" creationId="{D06D15E6-0461-A601-E429-3E5FF043B1F5}"/>
          </ac:spMkLst>
        </pc:spChg>
        <pc:spChg chg="add del mod">
          <ac:chgData name="Sai Krishna Nandyala" userId="0652e0def95e5902" providerId="LiveId" clId="{94A737B2-8E54-4172-859E-D3D9FECA47C2}" dt="2024-04-29T16:36:16.881" v="3887" actId="1076"/>
          <ac:spMkLst>
            <pc:docMk/>
            <pc:sldMk cId="2744407646" sldId="329"/>
            <ac:spMk id="3" creationId="{1F3EEDC0-DAD8-4B21-C806-182282C6F490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3" creationId="{DDFCD6F9-D2FE-7AED-4ADA-2A0CDD7EB4FB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4" creationId="{2C12DE9D-D844-CB25-08D0-C4334F260CF3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5" creationId="{506DDA33-F1A8-917E-41AD-1FAF353BEE3D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6" creationId="{57D1428B-2FDB-8387-875F-226FCB90934F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7" creationId="{302FACFC-85B7-AED1-02D7-1DEB511C60C4}"/>
          </ac:spMkLst>
        </pc:spChg>
        <pc:spChg chg="del">
          <ac:chgData name="Sai Krishna Nandyala" userId="0652e0def95e5902" providerId="LiveId" clId="{94A737B2-8E54-4172-859E-D3D9FECA47C2}" dt="2024-04-29T01:36:39.803" v="1490" actId="478"/>
          <ac:spMkLst>
            <pc:docMk/>
            <pc:sldMk cId="2744407646" sldId="329"/>
            <ac:spMk id="8" creationId="{227F59B5-FBC1-EAE6-3792-D0C0D6E0A1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20:00.8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20,'559'0,"-544"0,-1-2,26-6,-25 5,1 0,19-1,215 5,-234-1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40.2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40,'64'-3,"81"-14,-83 8,94-2,187 13,-326-2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43.0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2,'48'0,"-6"-1,1 2,77 11,32 8,-90-10,-1-2,86 1,6-10,-136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52.3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1,'867'0,"-851"0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59.1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49,'675'0,"-670"0,1-1,-1 0,1 0,-1 0,1 0,-1-1,0 0,1 0,8-6,9-3,13 3,-10 2,-14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1:00.7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1,'-405'0,"389"0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1:16.7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0,'386'0,"-372"1,0 1,1 0,-1 1,26 9,-25-7,-1-1,1 0,0-2,21 3,195-7,-226 3,-3-1,0 0,0 0,-1 0,1 0,0 0,0 0,0 0,0-1,0 1,0-1,-1 1,1-1,0 0,0 1,-1-1,1 0,0 0,-1 0,3-2,0-6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1:19.8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1,'789'0,"-772"0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7:07.3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0,'-1586'0,"1569"0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7:14.7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5709 0,'-1143'0,"1025"10,10 0,-415-9,252-2,239 2,-40 8,-25 1,-592-9,333-3,-1927 2,2266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7:19.1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2100 78,'-159'1,"-176"-3,207-7,-28-1,154 10,-56 0,0-3,-69-12,61 6,0 3,-119 3,-13 1,115-7,46 4,-45-1,-261 7,327-1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00.5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0,'4'0,"3"0,5 0,3 0,3 0,1 0,-3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7:53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1641 1,'-1624'0,"1608"0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05.8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4735 40,'-1300'0,"1272"1,-38 7,-16 1,56-7,0 2,-40 10,42-8,-1 0,0-2,-29 1,-267-7,-114 3,298 7,-58 2,-1008-10,1176-2,1-2,0 0,0-2,-45-15,-28-6,57 21,-1 1,-82 3,114 2,-6 0,0-2,1-1,-1 0,-24-8,24 6,0 1,-1 0,-31-2,33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08.9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81,'483'0,"-448"-2,54-9,-47 4,3-1,-30 4,1 1,25-1,-15 4,0-2,-1-1,1-1,41-11,-49 10,1 1,1 0,35-1,62 7,-39 0,744-2,-803 1,-1 1,24 5,-23-3,35 2,265-5,-153-3,-135 1,41-8,-40 5,36-2,-52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12.6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0,'1033'0,"-1017"0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13.9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0,'4'0,"3"0,5 0,3 0,2 0,2 0,1 0,-1 0,1 0,-3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18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1,'-498'0,"482"0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21.7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0,'1338'0,"-1319"1,0 1,23 5,-22-3,32 2,-35-5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24.5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0,'0'574,"0"-558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31.5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9:04.7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60,'1091'0,"-1070"-2,1 0,-1-1,0-2,38-12,-38 9,0 2,1 1,-1 1,37-3,-7 6,145 4,-132 6,-41-5,43 3,-54-7,-8-1,-1 1,0 0,1 0,-1 0,0 0,1 0,-1 1,0 0,1 0,-1 0,0 0,0 0,0 1,4 1,1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20:36.8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9:06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43.2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5537 154,'-217'2,"-233"-4,323-8,-34 0,94 7,-82-15,85 9,8 4,-60 3,60 2,-65-8,-32-8,-20-2,95 2,49 9,0 2,-50-3,-42-1,-18 0,25 8,-94 3,116 7,-34 1,118-10,0 1,1 0,-1 1,0 0,1 0,0 1,-11 5,10-5,0 1,-1-1,1-1,-1 1,-14 1,-164 26,76-10,45-13,0-3,-73-6,36 0,-1114 2,1206 1,-1 1,1 0,0 0,0 1,0 1,-20 9,-21 6,17-10,-1-2,0-1,0-1,-68-1,-69-5,156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46.4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60,'90'-1,"99"2,-99 8,48 2,1083-12,-1185 0,39-8,30-1,-6 10,-44 2,1-3,109-17,104-18,20 31,-167 6,-98 1,-1 1,46 10,-48-8,63 20,-66-18,0-1,1-1,0-1,1 0,28 1,18-6,40 1,-54 9,-39-5,0-2,23 2,3-2,-1-3,1-1,0-2,-1-1,40-11,-13-1,0 4,90-7,-138 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5:18:49.5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2,'127'-1,"138"3,-248 0,0 0,0 2,22 7,20 4,-9-9,-32-4,29 6,-33-5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11.0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41,'326'0,"-315"-1,1-1,-1 1,0-2,0 1,18-8,-16 5,1 1,26-5,2 6,55 3,-39 1,-50 0,-1 0,0 0,1 0,-1 1,0 0,0 0,13 7,-15-7,0 1,0 0,-1-1,1 2,-1-1,0 0,0 1,0 0,0 0,-1 0,5 7,-2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15.6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0,'713'0,"-697"0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19.7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1,'732'0,"-716"0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23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20,'502'0,"-487"-1,-1-1,26-5,-24 4,0 0,17 0,82 3,-99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33.9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1,'636'0,"-631"0,-1 1,1-1,0 1,-1 0,1 1,0-1,-1 1,0 0,1 0,5 5,-4-4,-1 0,1 0,0-1,0 1,7 1,1-2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06:30:36.9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1,'462'0,"-424"1,40 8,-41-4,43 0,-4-6,-60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1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92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3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ae623c2c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ae623c2c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e623c2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e623c2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ae623c2c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ae623c2c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4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13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e623c2c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e623c2c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4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121275"/>
            <a:ext cx="9473394" cy="5326992"/>
            <a:chOff x="0" y="1733"/>
            <a:chExt cx="9144203" cy="5141884"/>
          </a:xfrm>
        </p:grpSpPr>
        <p:sp>
          <p:nvSpPr>
            <p:cNvPr id="10" name="Google Shape;10;p2"/>
            <p:cNvSpPr/>
            <p:nvPr/>
          </p:nvSpPr>
          <p:spPr>
            <a:xfrm>
              <a:off x="0" y="1733"/>
              <a:ext cx="9144203" cy="5141884"/>
            </a:xfrm>
            <a:custGeom>
              <a:avLst/>
              <a:gdLst/>
              <a:ahLst/>
              <a:cxnLst/>
              <a:rect l="l" t="t" r="r" b="b"/>
              <a:pathLst>
                <a:path w="285801" h="160709" extrusionOk="0">
                  <a:moveTo>
                    <a:pt x="35480" y="1"/>
                  </a:moveTo>
                  <a:cubicBezTo>
                    <a:pt x="19051" y="1"/>
                    <a:pt x="7565" y="3138"/>
                    <a:pt x="1" y="6459"/>
                  </a:cubicBezTo>
                  <a:lnTo>
                    <a:pt x="1" y="160709"/>
                  </a:lnTo>
                  <a:lnTo>
                    <a:pt x="285801" y="160709"/>
                  </a:lnTo>
                  <a:lnTo>
                    <a:pt x="285801" y="140493"/>
                  </a:lnTo>
                  <a:cubicBezTo>
                    <a:pt x="279489" y="138824"/>
                    <a:pt x="272825" y="137042"/>
                    <a:pt x="265622" y="136377"/>
                  </a:cubicBezTo>
                  <a:cubicBezTo>
                    <a:pt x="149219" y="125484"/>
                    <a:pt x="131538" y="89720"/>
                    <a:pt x="111673" y="56968"/>
                  </a:cubicBezTo>
                  <a:cubicBezTo>
                    <a:pt x="101144" y="39625"/>
                    <a:pt x="83174" y="2330"/>
                    <a:pt x="42742" y="197"/>
                  </a:cubicBezTo>
                  <a:cubicBezTo>
                    <a:pt x="40221" y="63"/>
                    <a:pt x="37801" y="1"/>
                    <a:pt x="35480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14400"/>
              <a:ext cx="9144203" cy="4928945"/>
            </a:xfrm>
            <a:custGeom>
              <a:avLst/>
              <a:gdLst/>
              <a:ahLst/>
              <a:cxnLst/>
              <a:rect l="l" t="t" r="r" b="b"/>
              <a:pathLst>
                <a:path w="285801" h="160709" extrusionOk="0">
                  <a:moveTo>
                    <a:pt x="35480" y="1"/>
                  </a:moveTo>
                  <a:cubicBezTo>
                    <a:pt x="19051" y="1"/>
                    <a:pt x="7565" y="3138"/>
                    <a:pt x="1" y="6459"/>
                  </a:cubicBezTo>
                  <a:lnTo>
                    <a:pt x="1" y="160709"/>
                  </a:lnTo>
                  <a:lnTo>
                    <a:pt x="285801" y="160709"/>
                  </a:lnTo>
                  <a:lnTo>
                    <a:pt x="285801" y="140493"/>
                  </a:lnTo>
                  <a:cubicBezTo>
                    <a:pt x="279489" y="138824"/>
                    <a:pt x="272825" y="137042"/>
                    <a:pt x="265622" y="136377"/>
                  </a:cubicBezTo>
                  <a:cubicBezTo>
                    <a:pt x="149219" y="125484"/>
                    <a:pt x="131538" y="89720"/>
                    <a:pt x="111673" y="56968"/>
                  </a:cubicBezTo>
                  <a:cubicBezTo>
                    <a:pt x="101144" y="39625"/>
                    <a:pt x="83174" y="2330"/>
                    <a:pt x="42742" y="197"/>
                  </a:cubicBezTo>
                  <a:cubicBezTo>
                    <a:pt x="40221" y="63"/>
                    <a:pt x="37801" y="1"/>
                    <a:pt x="35480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000" y="1603525"/>
            <a:ext cx="2737800" cy="16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0000" y="3444325"/>
            <a:ext cx="2737800" cy="7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None/>
              <a:defRPr sz="2800">
                <a:solidFill>
                  <a:srgbClr val="26323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>
            <a:off x="6285749" y="3798674"/>
            <a:ext cx="2858241" cy="1366179"/>
            <a:chOff x="-9225" y="3798674"/>
            <a:chExt cx="2858241" cy="1366179"/>
          </a:xfrm>
        </p:grpSpPr>
        <p:sp>
          <p:nvSpPr>
            <p:cNvPr id="23" name="Google Shape;23;p4"/>
            <p:cNvSpPr/>
            <p:nvPr/>
          </p:nvSpPr>
          <p:spPr>
            <a:xfrm>
              <a:off x="-9225" y="3798674"/>
              <a:ext cx="2858241" cy="1366172"/>
            </a:xfrm>
            <a:custGeom>
              <a:avLst/>
              <a:gdLst/>
              <a:ahLst/>
              <a:cxnLst/>
              <a:rect l="l" t="t" r="r" b="b"/>
              <a:pathLst>
                <a:path w="93967" h="44914" extrusionOk="0">
                  <a:moveTo>
                    <a:pt x="1" y="1"/>
                  </a:moveTo>
                  <a:lnTo>
                    <a:pt x="1" y="5096"/>
                  </a:lnTo>
                  <a:lnTo>
                    <a:pt x="1" y="44913"/>
                  </a:lnTo>
                  <a:lnTo>
                    <a:pt x="93967" y="44913"/>
                  </a:lnTo>
                  <a:cubicBezTo>
                    <a:pt x="79561" y="34573"/>
                    <a:pt x="46921" y="35916"/>
                    <a:pt x="34736" y="32314"/>
                  </a:cubicBezTo>
                  <a:cubicBezTo>
                    <a:pt x="23605" y="29014"/>
                    <a:pt x="10680" y="9626"/>
                    <a:pt x="1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9225" y="3953659"/>
              <a:ext cx="2521976" cy="1211194"/>
            </a:xfrm>
            <a:custGeom>
              <a:avLst/>
              <a:gdLst/>
              <a:ahLst/>
              <a:cxnLst/>
              <a:rect l="l" t="t" r="r" b="b"/>
              <a:pathLst>
                <a:path w="82912" h="39819" extrusionOk="0">
                  <a:moveTo>
                    <a:pt x="1" y="1"/>
                  </a:moveTo>
                  <a:lnTo>
                    <a:pt x="1" y="39818"/>
                  </a:lnTo>
                  <a:lnTo>
                    <a:pt x="82911" y="39818"/>
                  </a:lnTo>
                  <a:cubicBezTo>
                    <a:pt x="66824" y="34924"/>
                    <a:pt x="44374" y="35175"/>
                    <a:pt x="34736" y="32314"/>
                  </a:cubicBezTo>
                  <a:cubicBezTo>
                    <a:pt x="23605" y="29014"/>
                    <a:pt x="10680" y="9638"/>
                    <a:pt x="1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 flipH="1">
            <a:off x="-8767" y="0"/>
            <a:ext cx="2735228" cy="2537091"/>
            <a:chOff x="6669475" y="4"/>
            <a:chExt cx="2513765" cy="2331456"/>
          </a:xfrm>
        </p:grpSpPr>
        <p:sp>
          <p:nvSpPr>
            <p:cNvPr id="26" name="Google Shape;26;p4"/>
            <p:cNvSpPr/>
            <p:nvPr/>
          </p:nvSpPr>
          <p:spPr>
            <a:xfrm>
              <a:off x="6669475" y="4"/>
              <a:ext cx="2513765" cy="2331456"/>
            </a:xfrm>
            <a:custGeom>
              <a:avLst/>
              <a:gdLst/>
              <a:ahLst/>
              <a:cxnLst/>
              <a:rect l="l" t="t" r="r" b="b"/>
              <a:pathLst>
                <a:path w="78043" h="72383" extrusionOk="0">
                  <a:moveTo>
                    <a:pt x="1" y="0"/>
                  </a:moveTo>
                  <a:cubicBezTo>
                    <a:pt x="4004" y="13302"/>
                    <a:pt x="37685" y="11445"/>
                    <a:pt x="45453" y="14570"/>
                  </a:cubicBezTo>
                  <a:cubicBezTo>
                    <a:pt x="66234" y="22952"/>
                    <a:pt x="64075" y="58403"/>
                    <a:pt x="78042" y="72382"/>
                  </a:cubicBezTo>
                  <a:lnTo>
                    <a:pt x="78042" y="67915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784687" y="4"/>
              <a:ext cx="2398550" cy="2187542"/>
            </a:xfrm>
            <a:custGeom>
              <a:avLst/>
              <a:gdLst/>
              <a:ahLst/>
              <a:cxnLst/>
              <a:rect l="l" t="t" r="r" b="b"/>
              <a:pathLst>
                <a:path w="74466" h="67915" extrusionOk="0">
                  <a:moveTo>
                    <a:pt x="0" y="0"/>
                  </a:moveTo>
                  <a:cubicBezTo>
                    <a:pt x="6187" y="10805"/>
                    <a:pt x="34209" y="7843"/>
                    <a:pt x="42315" y="10629"/>
                  </a:cubicBezTo>
                  <a:cubicBezTo>
                    <a:pt x="64878" y="18359"/>
                    <a:pt x="61653" y="53509"/>
                    <a:pt x="74465" y="67915"/>
                  </a:cubicBezTo>
                  <a:lnTo>
                    <a:pt x="74465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>
            <a:off x="-141807" y="-246197"/>
            <a:ext cx="3334748" cy="4792558"/>
            <a:chOff x="1668589" y="1441629"/>
            <a:chExt cx="2816986" cy="3964396"/>
          </a:xfrm>
        </p:grpSpPr>
        <p:sp>
          <p:nvSpPr>
            <p:cNvPr id="52" name="Google Shape;52;p7"/>
            <p:cNvSpPr/>
            <p:nvPr/>
          </p:nvSpPr>
          <p:spPr>
            <a:xfrm rot="10800000">
              <a:off x="1668589" y="1441629"/>
              <a:ext cx="2816986" cy="3964396"/>
            </a:xfrm>
            <a:custGeom>
              <a:avLst/>
              <a:gdLst/>
              <a:ahLst/>
              <a:cxnLst/>
              <a:rect l="l" t="t" r="r" b="b"/>
              <a:pathLst>
                <a:path w="82999" h="116806" extrusionOk="0">
                  <a:moveTo>
                    <a:pt x="82464" y="1"/>
                  </a:moveTo>
                  <a:cubicBezTo>
                    <a:pt x="82335" y="1"/>
                    <a:pt x="82204" y="47"/>
                    <a:pt x="82095" y="152"/>
                  </a:cubicBezTo>
                  <a:cubicBezTo>
                    <a:pt x="73073" y="9174"/>
                    <a:pt x="67740" y="33067"/>
                    <a:pt x="66497" y="44700"/>
                  </a:cubicBezTo>
                  <a:cubicBezTo>
                    <a:pt x="60050" y="105583"/>
                    <a:pt x="38183" y="112475"/>
                    <a:pt x="25719" y="112475"/>
                  </a:cubicBezTo>
                  <a:cubicBezTo>
                    <a:pt x="22071" y="112475"/>
                    <a:pt x="19229" y="111885"/>
                    <a:pt x="17813" y="111885"/>
                  </a:cubicBezTo>
                  <a:cubicBezTo>
                    <a:pt x="17777" y="111885"/>
                    <a:pt x="17742" y="111885"/>
                    <a:pt x="17707" y="111886"/>
                  </a:cubicBezTo>
                  <a:cubicBezTo>
                    <a:pt x="17160" y="111872"/>
                    <a:pt x="16627" y="111865"/>
                    <a:pt x="16107" y="111865"/>
                  </a:cubicBezTo>
                  <a:cubicBezTo>
                    <a:pt x="7612" y="111865"/>
                    <a:pt x="2813" y="113749"/>
                    <a:pt x="365" y="115889"/>
                  </a:cubicBezTo>
                  <a:cubicBezTo>
                    <a:pt x="1" y="116203"/>
                    <a:pt x="239" y="116805"/>
                    <a:pt x="716" y="116805"/>
                  </a:cubicBezTo>
                  <a:lnTo>
                    <a:pt x="82472" y="116805"/>
                  </a:lnTo>
                  <a:cubicBezTo>
                    <a:pt x="82761" y="116805"/>
                    <a:pt x="82999" y="116579"/>
                    <a:pt x="82999" y="116278"/>
                  </a:cubicBezTo>
                  <a:lnTo>
                    <a:pt x="82999" y="6150"/>
                  </a:lnTo>
                  <a:lnTo>
                    <a:pt x="82999" y="528"/>
                  </a:lnTo>
                  <a:cubicBezTo>
                    <a:pt x="82999" y="212"/>
                    <a:pt x="82737" y="1"/>
                    <a:pt x="82464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10800000">
              <a:off x="1668597" y="1441632"/>
              <a:ext cx="2191743" cy="3755699"/>
            </a:xfrm>
            <a:custGeom>
              <a:avLst/>
              <a:gdLst/>
              <a:ahLst/>
              <a:cxnLst/>
              <a:rect l="l" t="t" r="r" b="b"/>
              <a:pathLst>
                <a:path w="64577" h="110657" extrusionOk="0">
                  <a:moveTo>
                    <a:pt x="64577" y="1"/>
                  </a:moveTo>
                  <a:cubicBezTo>
                    <a:pt x="56395" y="9952"/>
                    <a:pt x="51526" y="31988"/>
                    <a:pt x="50359" y="43018"/>
                  </a:cubicBezTo>
                  <a:cubicBezTo>
                    <a:pt x="43679" y="106095"/>
                    <a:pt x="20298" y="110049"/>
                    <a:pt x="8185" y="110049"/>
                  </a:cubicBezTo>
                  <a:cubicBezTo>
                    <a:pt x="6449" y="110049"/>
                    <a:pt x="4945" y="109968"/>
                    <a:pt x="3754" y="109968"/>
                  </a:cubicBezTo>
                  <a:cubicBezTo>
                    <a:pt x="2827" y="109968"/>
                    <a:pt x="2090" y="110017"/>
                    <a:pt x="1582" y="110192"/>
                  </a:cubicBezTo>
                  <a:cubicBezTo>
                    <a:pt x="1042" y="110380"/>
                    <a:pt x="528" y="110518"/>
                    <a:pt x="1" y="110656"/>
                  </a:cubicBezTo>
                  <a:lnTo>
                    <a:pt x="64577" y="110656"/>
                  </a:lnTo>
                  <a:lnTo>
                    <a:pt x="64577" y="1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4310025" y="2339325"/>
            <a:ext cx="3527400" cy="163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 rot="10800000">
            <a:off x="-598508" y="3479052"/>
            <a:ext cx="3968943" cy="2132274"/>
            <a:chOff x="4106300" y="1016575"/>
            <a:chExt cx="2479350" cy="1102178"/>
          </a:xfrm>
        </p:grpSpPr>
        <p:sp>
          <p:nvSpPr>
            <p:cNvPr id="88" name="Google Shape;88;p13"/>
            <p:cNvSpPr/>
            <p:nvPr/>
          </p:nvSpPr>
          <p:spPr>
            <a:xfrm>
              <a:off x="4106300" y="1051453"/>
              <a:ext cx="2479350" cy="1067300"/>
            </a:xfrm>
            <a:custGeom>
              <a:avLst/>
              <a:gdLst/>
              <a:ahLst/>
              <a:cxnLst/>
              <a:rect l="l" t="t" r="r" b="b"/>
              <a:pathLst>
                <a:path w="99174" h="42692" extrusionOk="0">
                  <a:moveTo>
                    <a:pt x="33079" y="1"/>
                  </a:moveTo>
                  <a:cubicBezTo>
                    <a:pt x="18838" y="1"/>
                    <a:pt x="6680" y="392"/>
                    <a:pt x="2184" y="1562"/>
                  </a:cubicBezTo>
                  <a:cubicBezTo>
                    <a:pt x="640" y="1963"/>
                    <a:pt x="0" y="2453"/>
                    <a:pt x="490" y="3055"/>
                  </a:cubicBezTo>
                  <a:cubicBezTo>
                    <a:pt x="9538" y="14085"/>
                    <a:pt x="44185" y="12479"/>
                    <a:pt x="56182" y="15415"/>
                  </a:cubicBezTo>
                  <a:cubicBezTo>
                    <a:pt x="69203" y="18605"/>
                    <a:pt x="85057" y="42691"/>
                    <a:pt x="95223" y="42691"/>
                  </a:cubicBezTo>
                  <a:cubicBezTo>
                    <a:pt x="95775" y="42691"/>
                    <a:pt x="96310" y="42620"/>
                    <a:pt x="96827" y="42471"/>
                  </a:cubicBezTo>
                  <a:cubicBezTo>
                    <a:pt x="97944" y="42144"/>
                    <a:pt x="98697" y="40262"/>
                    <a:pt x="99174" y="37476"/>
                  </a:cubicBezTo>
                  <a:lnTo>
                    <a:pt x="99174" y="34289"/>
                  </a:lnTo>
                  <a:lnTo>
                    <a:pt x="99174" y="5138"/>
                  </a:lnTo>
                  <a:cubicBezTo>
                    <a:pt x="99023" y="2942"/>
                    <a:pt x="98898" y="1587"/>
                    <a:pt x="98898" y="1587"/>
                  </a:cubicBezTo>
                  <a:cubicBezTo>
                    <a:pt x="98898" y="1587"/>
                    <a:pt x="61763" y="1"/>
                    <a:pt x="33079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112875" y="1016575"/>
              <a:ext cx="2472775" cy="1010025"/>
            </a:xfrm>
            <a:custGeom>
              <a:avLst/>
              <a:gdLst/>
              <a:ahLst/>
              <a:cxnLst/>
              <a:rect l="l" t="t" r="r" b="b"/>
              <a:pathLst>
                <a:path w="98911" h="40401" extrusionOk="0">
                  <a:moveTo>
                    <a:pt x="239" y="1"/>
                  </a:moveTo>
                  <a:cubicBezTo>
                    <a:pt x="13" y="239"/>
                    <a:pt x="1" y="490"/>
                    <a:pt x="227" y="766"/>
                  </a:cubicBezTo>
                  <a:cubicBezTo>
                    <a:pt x="716" y="1356"/>
                    <a:pt x="1293" y="1920"/>
                    <a:pt x="1921" y="2448"/>
                  </a:cubicBezTo>
                  <a:cubicBezTo>
                    <a:pt x="12964" y="11633"/>
                    <a:pt x="44574" y="10341"/>
                    <a:pt x="55919" y="13127"/>
                  </a:cubicBezTo>
                  <a:cubicBezTo>
                    <a:pt x="68942" y="16317"/>
                    <a:pt x="84801" y="40401"/>
                    <a:pt x="94966" y="40401"/>
                  </a:cubicBezTo>
                  <a:cubicBezTo>
                    <a:pt x="95516" y="40401"/>
                    <a:pt x="96049" y="40330"/>
                    <a:pt x="96564" y="40182"/>
                  </a:cubicBezTo>
                  <a:cubicBezTo>
                    <a:pt x="97681" y="39856"/>
                    <a:pt x="98434" y="37973"/>
                    <a:pt x="98911" y="35175"/>
                  </a:cubicBezTo>
                  <a:lnTo>
                    <a:pt x="98911" y="6024"/>
                  </a:lnTo>
                  <a:lnTo>
                    <a:pt x="98911" y="2849"/>
                  </a:lnTo>
                  <a:cubicBezTo>
                    <a:pt x="98823" y="1594"/>
                    <a:pt x="98748" y="615"/>
                    <a:pt x="98698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6630225" y="4"/>
            <a:ext cx="2513765" cy="2331456"/>
            <a:chOff x="6669475" y="4"/>
            <a:chExt cx="2513765" cy="2331456"/>
          </a:xfrm>
        </p:grpSpPr>
        <p:sp>
          <p:nvSpPr>
            <p:cNvPr id="91" name="Google Shape;91;p13"/>
            <p:cNvSpPr/>
            <p:nvPr/>
          </p:nvSpPr>
          <p:spPr>
            <a:xfrm>
              <a:off x="6669475" y="4"/>
              <a:ext cx="2513765" cy="2331456"/>
            </a:xfrm>
            <a:custGeom>
              <a:avLst/>
              <a:gdLst/>
              <a:ahLst/>
              <a:cxnLst/>
              <a:rect l="l" t="t" r="r" b="b"/>
              <a:pathLst>
                <a:path w="78043" h="72383" extrusionOk="0">
                  <a:moveTo>
                    <a:pt x="1" y="0"/>
                  </a:moveTo>
                  <a:cubicBezTo>
                    <a:pt x="4004" y="13302"/>
                    <a:pt x="37685" y="11445"/>
                    <a:pt x="45453" y="14570"/>
                  </a:cubicBezTo>
                  <a:cubicBezTo>
                    <a:pt x="66234" y="22952"/>
                    <a:pt x="64075" y="58403"/>
                    <a:pt x="78042" y="72382"/>
                  </a:cubicBezTo>
                  <a:lnTo>
                    <a:pt x="78042" y="67915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784687" y="4"/>
              <a:ext cx="2398550" cy="2187542"/>
            </a:xfrm>
            <a:custGeom>
              <a:avLst/>
              <a:gdLst/>
              <a:ahLst/>
              <a:cxnLst/>
              <a:rect l="l" t="t" r="r" b="b"/>
              <a:pathLst>
                <a:path w="74466" h="67915" extrusionOk="0">
                  <a:moveTo>
                    <a:pt x="0" y="0"/>
                  </a:moveTo>
                  <a:cubicBezTo>
                    <a:pt x="6187" y="10805"/>
                    <a:pt x="34209" y="7843"/>
                    <a:pt x="42315" y="10629"/>
                  </a:cubicBezTo>
                  <a:cubicBezTo>
                    <a:pt x="64878" y="18359"/>
                    <a:pt x="61653" y="53509"/>
                    <a:pt x="74465" y="67915"/>
                  </a:cubicBezTo>
                  <a:lnTo>
                    <a:pt x="74465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225110" y="1172475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225111" y="1535475"/>
            <a:ext cx="23442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225110" y="1783875"/>
            <a:ext cx="23442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1225110" y="2374273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225111" y="2737275"/>
            <a:ext cx="23442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6"/>
          </p:nvPr>
        </p:nvSpPr>
        <p:spPr>
          <a:xfrm>
            <a:off x="1225110" y="2979375"/>
            <a:ext cx="23442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3">
            <a:hlinkClick r:id="" action="ppaction://noaction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1225110" y="3569775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1225111" y="3933775"/>
            <a:ext cx="23442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9"/>
          </p:nvPr>
        </p:nvSpPr>
        <p:spPr>
          <a:xfrm>
            <a:off x="1225117" y="4179025"/>
            <a:ext cx="23442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966585" y="1171750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966715" y="1535475"/>
            <a:ext cx="24090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5"/>
          </p:nvPr>
        </p:nvSpPr>
        <p:spPr>
          <a:xfrm>
            <a:off x="4966760" y="1783863"/>
            <a:ext cx="24090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3">
            <a:hlinkClick r:id="" action="ppaction://noaction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4966585" y="2375625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4966590" y="2734622"/>
            <a:ext cx="24090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8"/>
          </p:nvPr>
        </p:nvSpPr>
        <p:spPr>
          <a:xfrm>
            <a:off x="4966735" y="2983400"/>
            <a:ext cx="24090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3">
            <a:hlinkClick r:id="" action="ppaction://noaction"/>
          </p:cNvPr>
          <p:cNvSpPr txBox="1">
            <a:spLocks noGrp="1"/>
          </p:cNvSpPr>
          <p:nvPr>
            <p:ph type="title" idx="19" hasCustomPrompt="1"/>
          </p:nvPr>
        </p:nvSpPr>
        <p:spPr>
          <a:xfrm>
            <a:off x="4966585" y="3569775"/>
            <a:ext cx="6531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966735" y="3933775"/>
            <a:ext cx="2409000" cy="2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1"/>
          </p:nvPr>
        </p:nvSpPr>
        <p:spPr>
          <a:xfrm>
            <a:off x="4966735" y="4182925"/>
            <a:ext cx="2409000" cy="41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720000" y="3516875"/>
            <a:ext cx="2164200" cy="7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2"/>
          </p:nvPr>
        </p:nvSpPr>
        <p:spPr>
          <a:xfrm>
            <a:off x="3489900" y="3516875"/>
            <a:ext cx="2164200" cy="7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3"/>
          </p:nvPr>
        </p:nvSpPr>
        <p:spPr>
          <a:xfrm>
            <a:off x="6259800" y="3516875"/>
            <a:ext cx="2164200" cy="76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720000" y="3153875"/>
            <a:ext cx="21642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3489900" y="3153875"/>
            <a:ext cx="21642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6"/>
          </p:nvPr>
        </p:nvSpPr>
        <p:spPr>
          <a:xfrm>
            <a:off x="6259800" y="3153875"/>
            <a:ext cx="21642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6285097" y="0"/>
            <a:ext cx="2858151" cy="2650866"/>
            <a:chOff x="6669475" y="4"/>
            <a:chExt cx="2513765" cy="2331456"/>
          </a:xfrm>
        </p:grpSpPr>
        <p:sp>
          <p:nvSpPr>
            <p:cNvPr id="121" name="Google Shape;121;p14"/>
            <p:cNvSpPr/>
            <p:nvPr/>
          </p:nvSpPr>
          <p:spPr>
            <a:xfrm>
              <a:off x="6669475" y="4"/>
              <a:ext cx="2513765" cy="2331456"/>
            </a:xfrm>
            <a:custGeom>
              <a:avLst/>
              <a:gdLst/>
              <a:ahLst/>
              <a:cxnLst/>
              <a:rect l="l" t="t" r="r" b="b"/>
              <a:pathLst>
                <a:path w="78043" h="72383" extrusionOk="0">
                  <a:moveTo>
                    <a:pt x="1" y="0"/>
                  </a:moveTo>
                  <a:cubicBezTo>
                    <a:pt x="4004" y="13302"/>
                    <a:pt x="37685" y="11445"/>
                    <a:pt x="45453" y="14570"/>
                  </a:cubicBezTo>
                  <a:cubicBezTo>
                    <a:pt x="66234" y="22952"/>
                    <a:pt x="64075" y="58403"/>
                    <a:pt x="78042" y="72382"/>
                  </a:cubicBezTo>
                  <a:lnTo>
                    <a:pt x="78042" y="67915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784687" y="4"/>
              <a:ext cx="2398550" cy="2187542"/>
            </a:xfrm>
            <a:custGeom>
              <a:avLst/>
              <a:gdLst/>
              <a:ahLst/>
              <a:cxnLst/>
              <a:rect l="l" t="t" r="r" b="b"/>
              <a:pathLst>
                <a:path w="74466" h="67915" extrusionOk="0">
                  <a:moveTo>
                    <a:pt x="0" y="0"/>
                  </a:moveTo>
                  <a:cubicBezTo>
                    <a:pt x="6187" y="10805"/>
                    <a:pt x="34209" y="7843"/>
                    <a:pt x="42315" y="10629"/>
                  </a:cubicBezTo>
                  <a:cubicBezTo>
                    <a:pt x="64878" y="18359"/>
                    <a:pt x="61653" y="53509"/>
                    <a:pt x="74465" y="67915"/>
                  </a:cubicBezTo>
                  <a:lnTo>
                    <a:pt x="74465" y="0"/>
                  </a:ln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8"/>
          <p:cNvGrpSpPr/>
          <p:nvPr/>
        </p:nvGrpSpPr>
        <p:grpSpPr>
          <a:xfrm>
            <a:off x="0" y="121275"/>
            <a:ext cx="9473394" cy="5326992"/>
            <a:chOff x="0" y="1733"/>
            <a:chExt cx="9144203" cy="5141884"/>
          </a:xfrm>
        </p:grpSpPr>
        <p:sp>
          <p:nvSpPr>
            <p:cNvPr id="257" name="Google Shape;257;p28"/>
            <p:cNvSpPr/>
            <p:nvPr/>
          </p:nvSpPr>
          <p:spPr>
            <a:xfrm>
              <a:off x="0" y="1733"/>
              <a:ext cx="9144203" cy="5141884"/>
            </a:xfrm>
            <a:custGeom>
              <a:avLst/>
              <a:gdLst/>
              <a:ahLst/>
              <a:cxnLst/>
              <a:rect l="l" t="t" r="r" b="b"/>
              <a:pathLst>
                <a:path w="285801" h="160709" extrusionOk="0">
                  <a:moveTo>
                    <a:pt x="35480" y="1"/>
                  </a:moveTo>
                  <a:cubicBezTo>
                    <a:pt x="19051" y="1"/>
                    <a:pt x="7565" y="3138"/>
                    <a:pt x="1" y="6459"/>
                  </a:cubicBezTo>
                  <a:lnTo>
                    <a:pt x="1" y="160709"/>
                  </a:lnTo>
                  <a:lnTo>
                    <a:pt x="285801" y="160709"/>
                  </a:lnTo>
                  <a:lnTo>
                    <a:pt x="285801" y="140493"/>
                  </a:lnTo>
                  <a:cubicBezTo>
                    <a:pt x="279489" y="138824"/>
                    <a:pt x="272825" y="137042"/>
                    <a:pt x="265622" y="136377"/>
                  </a:cubicBezTo>
                  <a:cubicBezTo>
                    <a:pt x="149219" y="125484"/>
                    <a:pt x="131538" y="89720"/>
                    <a:pt x="111673" y="56968"/>
                  </a:cubicBezTo>
                  <a:cubicBezTo>
                    <a:pt x="101144" y="39625"/>
                    <a:pt x="83174" y="2330"/>
                    <a:pt x="42742" y="197"/>
                  </a:cubicBezTo>
                  <a:cubicBezTo>
                    <a:pt x="40221" y="63"/>
                    <a:pt x="37801" y="1"/>
                    <a:pt x="35480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0" y="214400"/>
              <a:ext cx="9144203" cy="4928945"/>
            </a:xfrm>
            <a:custGeom>
              <a:avLst/>
              <a:gdLst/>
              <a:ahLst/>
              <a:cxnLst/>
              <a:rect l="l" t="t" r="r" b="b"/>
              <a:pathLst>
                <a:path w="285801" h="160709" extrusionOk="0">
                  <a:moveTo>
                    <a:pt x="35480" y="1"/>
                  </a:moveTo>
                  <a:cubicBezTo>
                    <a:pt x="19051" y="1"/>
                    <a:pt x="7565" y="3138"/>
                    <a:pt x="1" y="6459"/>
                  </a:cubicBezTo>
                  <a:lnTo>
                    <a:pt x="1" y="160709"/>
                  </a:lnTo>
                  <a:lnTo>
                    <a:pt x="285801" y="160709"/>
                  </a:lnTo>
                  <a:lnTo>
                    <a:pt x="285801" y="140493"/>
                  </a:lnTo>
                  <a:cubicBezTo>
                    <a:pt x="279489" y="138824"/>
                    <a:pt x="272825" y="137042"/>
                    <a:pt x="265622" y="136377"/>
                  </a:cubicBezTo>
                  <a:cubicBezTo>
                    <a:pt x="149219" y="125484"/>
                    <a:pt x="131538" y="89720"/>
                    <a:pt x="111673" y="56968"/>
                  </a:cubicBezTo>
                  <a:cubicBezTo>
                    <a:pt x="101144" y="39625"/>
                    <a:pt x="83174" y="2330"/>
                    <a:pt x="42742" y="197"/>
                  </a:cubicBezTo>
                  <a:cubicBezTo>
                    <a:pt x="40221" y="63"/>
                    <a:pt x="37801" y="1"/>
                    <a:pt x="35480" y="1"/>
                  </a:cubicBezTo>
                  <a:close/>
                </a:path>
              </a:pathLst>
            </a:cu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7.xml"/><Relationship Id="rId3" Type="http://schemas.openxmlformats.org/officeDocument/2006/relationships/image" Target="../media/image21.png"/><Relationship Id="rId7" Type="http://schemas.openxmlformats.org/officeDocument/2006/relationships/customXml" Target="../ink/ink4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5.xml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customXml" Target="../ink/ink9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16.xml"/><Relationship Id="rId3" Type="http://schemas.openxmlformats.org/officeDocument/2006/relationships/image" Target="../media/image34.png"/><Relationship Id="rId7" Type="http://schemas.openxmlformats.org/officeDocument/2006/relationships/customXml" Target="../ink/ink13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14.xml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21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46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customXml" Target="../ink/ink20.xml"/><Relationship Id="rId24" Type="http://schemas.openxmlformats.org/officeDocument/2006/relationships/image" Target="../media/image52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42.png"/><Relationship Id="rId9" Type="http://schemas.openxmlformats.org/officeDocument/2006/relationships/customXml" Target="../ink/ink19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28.xml"/><Relationship Id="rId30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customXml" Target="../ink/ink31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ctrTitle"/>
          </p:nvPr>
        </p:nvSpPr>
        <p:spPr>
          <a:xfrm>
            <a:off x="355725" y="352657"/>
            <a:ext cx="4360653" cy="44381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" panose="000005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PREDICTING PEDIATRIC APPENDICITIS BASED ON THE CLINICAL DATA</a:t>
            </a:r>
            <a:endParaRPr sz="7100" b="0" dirty="0">
              <a:latin typeface="Montserrat" panose="000005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Montserrat SemiBold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/>
          <a:srcRect l="16667" r="16667"/>
          <a:stretch/>
        </p:blipFill>
        <p:spPr>
          <a:xfrm>
            <a:off x="5029821" y="661350"/>
            <a:ext cx="3820800" cy="3820800"/>
          </a:xfrm>
          <a:prstGeom prst="roundRect">
            <a:avLst>
              <a:gd name="adj" fmla="val 28861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3064A7-A58C-2738-12DD-502D51AE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4" y="922625"/>
            <a:ext cx="5283472" cy="3721291"/>
          </a:xfrm>
          <a:prstGeom prst="rect">
            <a:avLst/>
          </a:prstGeom>
        </p:spPr>
      </p:pic>
      <p:sp>
        <p:nvSpPr>
          <p:cNvPr id="2" name="Google Shape;327;p35">
            <a:extLst>
              <a:ext uri="{FF2B5EF4-FFF2-40B4-BE49-F238E27FC236}">
                <a16:creationId xmlns:a16="http://schemas.microsoft.com/office/drawing/2014/main" id="{F6F2BD7E-4E48-52E9-E79C-7B2E15279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96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870DD1-865C-FFDD-9E98-052AC5F2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20" y="922625"/>
            <a:ext cx="5067560" cy="3721291"/>
          </a:xfrm>
          <a:prstGeom prst="rect">
            <a:avLst/>
          </a:prstGeom>
        </p:spPr>
      </p:pic>
      <p:sp>
        <p:nvSpPr>
          <p:cNvPr id="2" name="Google Shape;327;p35">
            <a:extLst>
              <a:ext uri="{FF2B5EF4-FFF2-40B4-BE49-F238E27FC236}">
                <a16:creationId xmlns:a16="http://schemas.microsoft.com/office/drawing/2014/main" id="{FAAF9D67-47E7-2F47-0D31-29C84F346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56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number of people">
            <a:extLst>
              <a:ext uri="{FF2B5EF4-FFF2-40B4-BE49-F238E27FC236}">
                <a16:creationId xmlns:a16="http://schemas.microsoft.com/office/drawing/2014/main" id="{62F7CF8D-1173-CE24-6D66-4285450B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05" y="1249631"/>
            <a:ext cx="5030097" cy="33362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92D050">
                <a:alpha val="19000"/>
              </a:srgbClr>
            </a:solidFill>
          </a:ln>
        </p:spPr>
      </p:pic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C81F1-D645-2642-A48D-2675AFD9F717}"/>
                  </a:ext>
                </a:extLst>
              </p14:cNvPr>
              <p14:cNvContentPartPr/>
              <p14:nvPr/>
            </p14:nvContentPartPr>
            <p14:xfrm>
              <a:off x="5957378" y="2687356"/>
              <a:ext cx="345960" cy="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C81F1-D645-2642-A48D-2675AFD9F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1378" y="2615356"/>
                <a:ext cx="417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0E45C5-C0E7-2A8E-D2D2-32F2D678D492}"/>
                  </a:ext>
                </a:extLst>
              </p14:cNvPr>
              <p14:cNvContentPartPr/>
              <p14:nvPr/>
            </p14:nvContentPartPr>
            <p14:xfrm>
              <a:off x="6109658" y="4343356"/>
              <a:ext cx="331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0E45C5-C0E7-2A8E-D2D2-32F2D678D4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3658" y="4271356"/>
                <a:ext cx="104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08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pic>
        <p:nvPicPr>
          <p:cNvPr id="2" name="Picture 1" descr="A graph of blue rectangular bars with numbers and text">
            <a:extLst>
              <a:ext uri="{FF2B5EF4-FFF2-40B4-BE49-F238E27FC236}">
                <a16:creationId xmlns:a16="http://schemas.microsoft.com/office/drawing/2014/main" id="{445F0746-FFC7-3C05-B98B-B1526790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89" y="1529523"/>
            <a:ext cx="4213502" cy="2794614"/>
          </a:xfrm>
          <a:prstGeom prst="rect">
            <a:avLst/>
          </a:prstGeom>
        </p:spPr>
      </p:pic>
      <p:pic>
        <p:nvPicPr>
          <p:cNvPr id="6" name="Picture 5" descr="A graph of a patient with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3F4101AD-4FE1-48A1-7EA6-AD6C45D85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" y="1529523"/>
            <a:ext cx="4213502" cy="2794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A49BCD-502B-7D93-5589-5496ED0153DE}"/>
                  </a:ext>
                </a:extLst>
              </p14:cNvPr>
              <p14:cNvContentPartPr/>
              <p14:nvPr/>
            </p14:nvContentPartPr>
            <p14:xfrm>
              <a:off x="-457462" y="155155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A49BCD-502B-7D93-5589-5496ED0153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75102" y="15159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0BC16F-AD71-FBD6-2ED2-32AE90A5523E}"/>
                  </a:ext>
                </a:extLst>
              </p14:cNvPr>
              <p14:cNvContentPartPr/>
              <p14:nvPr/>
            </p14:nvContentPartPr>
            <p14:xfrm>
              <a:off x="1475378" y="2922436"/>
              <a:ext cx="290520" cy="2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0BC16F-AD71-FBD6-2ED2-32AE90A552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9378" y="2850796"/>
                <a:ext cx="362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B35598-C4AF-A645-3948-687556578718}"/>
                  </a:ext>
                </a:extLst>
              </p14:cNvPr>
              <p14:cNvContentPartPr/>
              <p14:nvPr/>
            </p14:nvContentPartPr>
            <p14:xfrm>
              <a:off x="2812058" y="3414916"/>
              <a:ext cx="262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B35598-C4AF-A645-3948-6875565787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6418" y="3342916"/>
                <a:ext cx="33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D65575-2B93-3499-AA32-B3BC266BDC72}"/>
                  </a:ext>
                </a:extLst>
              </p14:cNvPr>
              <p14:cNvContentPartPr/>
              <p14:nvPr/>
            </p14:nvContentPartPr>
            <p14:xfrm>
              <a:off x="6033338" y="1780156"/>
              <a:ext cx="270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D65575-2B93-3499-AA32-B3BC266BDC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97698" y="1708516"/>
                <a:ext cx="341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977D7A-AE9F-E069-0CBD-DD78796B631C}"/>
                  </a:ext>
                </a:extLst>
              </p14:cNvPr>
              <p14:cNvContentPartPr/>
              <p14:nvPr/>
            </p14:nvContentPartPr>
            <p14:xfrm>
              <a:off x="7467218" y="2735956"/>
              <a:ext cx="276840" cy="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977D7A-AE9F-E069-0CBD-DD78796B63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31578" y="2664316"/>
                <a:ext cx="34848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91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pic>
        <p:nvPicPr>
          <p:cNvPr id="7" name="Picture 6" descr="A graph of a patient with a diagnosis&#10;&#10;Description automatically generated with medium confidence">
            <a:extLst>
              <a:ext uri="{FF2B5EF4-FFF2-40B4-BE49-F238E27FC236}">
                <a16:creationId xmlns:a16="http://schemas.microsoft.com/office/drawing/2014/main" id="{68E59E87-9891-2CDD-3B80-AA6678D4E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83" y="1461591"/>
            <a:ext cx="4346151" cy="2882594"/>
          </a:xfrm>
          <a:prstGeom prst="rect">
            <a:avLst/>
          </a:prstGeom>
        </p:spPr>
      </p:pic>
      <p:pic>
        <p:nvPicPr>
          <p:cNvPr id="14" name="Picture 13" descr="A graph of a patient with blue rectangles&#10;&#10;Description automatically generated">
            <a:extLst>
              <a:ext uri="{FF2B5EF4-FFF2-40B4-BE49-F238E27FC236}">
                <a16:creationId xmlns:a16="http://schemas.microsoft.com/office/drawing/2014/main" id="{B909BBD1-0A77-34C9-1D93-72915A2A8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48" y="1461591"/>
            <a:ext cx="4346152" cy="2882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E6A4CD-A77C-E154-0120-BE7CBFA4BD68}"/>
                  </a:ext>
                </a:extLst>
              </p14:cNvPr>
              <p14:cNvContentPartPr/>
              <p14:nvPr/>
            </p14:nvContentPartPr>
            <p14:xfrm>
              <a:off x="1572218" y="1710676"/>
              <a:ext cx="269640" cy="1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E6A4CD-A77C-E154-0120-BE7CBFA4BD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6578" y="1639036"/>
                <a:ext cx="3412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DDEE9-8758-DBF1-0F58-3BA56AA5AF81}"/>
                  </a:ext>
                </a:extLst>
              </p14:cNvPr>
              <p14:cNvContentPartPr/>
              <p14:nvPr/>
            </p14:nvContentPartPr>
            <p14:xfrm>
              <a:off x="2840138" y="2465956"/>
              <a:ext cx="28368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DDEE9-8758-DBF1-0F58-3BA56AA5AF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4138" y="2394316"/>
                <a:ext cx="355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E299E3-E4CF-0F0A-BE93-57137D666549}"/>
                  </a:ext>
                </a:extLst>
              </p14:cNvPr>
              <p14:cNvContentPartPr/>
              <p14:nvPr/>
            </p14:nvContentPartPr>
            <p14:xfrm>
              <a:off x="5894738" y="2867356"/>
              <a:ext cx="28368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E299E3-E4CF-0F0A-BE93-57137D6665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9098" y="2795356"/>
                <a:ext cx="355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C03142-92C0-4A1C-6E64-8B98E9129E16}"/>
                  </a:ext>
                </a:extLst>
              </p14:cNvPr>
              <p14:cNvContentPartPr/>
              <p14:nvPr/>
            </p14:nvContentPartPr>
            <p14:xfrm>
              <a:off x="7266698" y="3345076"/>
              <a:ext cx="30456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C03142-92C0-4A1C-6E64-8B98E9129E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0698" y="3273436"/>
                <a:ext cx="37620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51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pic>
        <p:nvPicPr>
          <p:cNvPr id="3" name="Picture 2" descr="A graph of a patient with blue squares">
            <a:extLst>
              <a:ext uri="{FF2B5EF4-FFF2-40B4-BE49-F238E27FC236}">
                <a16:creationId xmlns:a16="http://schemas.microsoft.com/office/drawing/2014/main" id="{363A3009-0BE7-6052-5FDC-3B03ED67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91" y="1785913"/>
            <a:ext cx="4528759" cy="3003709"/>
          </a:xfrm>
          <a:prstGeom prst="rect">
            <a:avLst/>
          </a:prstGeom>
        </p:spPr>
      </p:pic>
      <p:pic>
        <p:nvPicPr>
          <p:cNvPr id="5" name="Picture 4" descr="A graph of a patient with anorexia&#10;&#10;Description automatically generated">
            <a:extLst>
              <a:ext uri="{FF2B5EF4-FFF2-40B4-BE49-F238E27FC236}">
                <a16:creationId xmlns:a16="http://schemas.microsoft.com/office/drawing/2014/main" id="{AE8C9DC9-638F-0CF2-B9F4-68BBDD93D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" y="1785914"/>
            <a:ext cx="4528759" cy="3003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5E3486-7EC0-033B-9F16-667A22E6FE07}"/>
                  </a:ext>
                </a:extLst>
              </p14:cNvPr>
              <p14:cNvContentPartPr/>
              <p14:nvPr/>
            </p14:nvContentPartPr>
            <p14:xfrm>
              <a:off x="1669418" y="2043316"/>
              <a:ext cx="3182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5E3486-7EC0-033B-9F16-667A22E6FE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3418" y="1971676"/>
                <a:ext cx="389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D2E122-F542-030A-2CBD-9B8B10DB0A29}"/>
                  </a:ext>
                </a:extLst>
              </p14:cNvPr>
              <p14:cNvContentPartPr/>
              <p14:nvPr/>
            </p14:nvContentPartPr>
            <p14:xfrm>
              <a:off x="3269258" y="3162196"/>
              <a:ext cx="30132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D2E122-F542-030A-2CBD-9B8B10DB0A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3618" y="3090556"/>
                <a:ext cx="372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72EB11-87A3-1191-90F8-1C6EE71C1DD0}"/>
                  </a:ext>
                </a:extLst>
              </p14:cNvPr>
              <p14:cNvContentPartPr/>
              <p14:nvPr/>
            </p14:nvContentPartPr>
            <p14:xfrm>
              <a:off x="3429458" y="3193156"/>
              <a:ext cx="151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72EB11-87A3-1191-90F8-1C6EE71C1D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3818" y="3121516"/>
                <a:ext cx="223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FCB304-F759-0BE1-622C-439C6241FE84}"/>
                  </a:ext>
                </a:extLst>
              </p14:cNvPr>
              <p14:cNvContentPartPr/>
              <p14:nvPr/>
            </p14:nvContentPartPr>
            <p14:xfrm>
              <a:off x="7460738" y="3151756"/>
              <a:ext cx="308520" cy="14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FCB304-F759-0BE1-622C-439C6241FE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4738" y="3079756"/>
                <a:ext cx="380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C506A8-A280-2CD6-BDED-89E16ACF31A2}"/>
                  </a:ext>
                </a:extLst>
              </p14:cNvPr>
              <p14:cNvContentPartPr/>
              <p14:nvPr/>
            </p14:nvContentPartPr>
            <p14:xfrm>
              <a:off x="5860178" y="2043316"/>
              <a:ext cx="2905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C506A8-A280-2CD6-BDED-89E16ACF31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4538" y="1971676"/>
                <a:ext cx="3621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88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2CD9-F2C9-5165-E9B6-E22A8949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E80D0-1802-892B-72A9-2CF1C0C21588}"/>
              </a:ext>
            </a:extLst>
          </p:cNvPr>
          <p:cNvSpPr txBox="1"/>
          <p:nvPr/>
        </p:nvSpPr>
        <p:spPr>
          <a:xfrm>
            <a:off x="443488" y="1717990"/>
            <a:ext cx="8257023" cy="170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Full Model : Includes all the features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Simple Model : Just the significant features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Interaction Model 1 : Includes all the features and Interaction terms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Interaction Model 2 : Just the significant interactions</a:t>
            </a:r>
          </a:p>
        </p:txBody>
      </p:sp>
    </p:spTree>
    <p:extLst>
      <p:ext uri="{BB962C8B-B14F-4D97-AF65-F5344CB8AC3E}">
        <p14:creationId xmlns:p14="http://schemas.microsoft.com/office/powerpoint/2010/main" val="59563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dirty="0"/>
          </a:p>
        </p:txBody>
      </p:sp>
      <p:sp>
        <p:nvSpPr>
          <p:cNvPr id="7" name="Google Shape;331;p35">
            <a:extLst>
              <a:ext uri="{FF2B5EF4-FFF2-40B4-BE49-F238E27FC236}">
                <a16:creationId xmlns:a16="http://schemas.microsoft.com/office/drawing/2014/main" id="{298EBCD5-F2F3-C382-2C39-36BCB49E58F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235446" y="1127079"/>
            <a:ext cx="21642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MODEL</a:t>
            </a:r>
            <a:endParaRPr dirty="0"/>
          </a:p>
        </p:txBody>
      </p:sp>
      <p:sp>
        <p:nvSpPr>
          <p:cNvPr id="18" name="Google Shape;331;p35">
            <a:extLst>
              <a:ext uri="{FF2B5EF4-FFF2-40B4-BE49-F238E27FC236}">
                <a16:creationId xmlns:a16="http://schemas.microsoft.com/office/drawing/2014/main" id="{4814667F-56C3-B24E-F197-4C423F347E4B}"/>
              </a:ext>
            </a:extLst>
          </p:cNvPr>
          <p:cNvSpPr txBox="1">
            <a:spLocks/>
          </p:cNvSpPr>
          <p:nvPr/>
        </p:nvSpPr>
        <p:spPr>
          <a:xfrm>
            <a:off x="5744354" y="1127079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SIMPLE MODEL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F47894F-8C1E-C097-B49F-77DC02621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82"/>
          <a:stretch/>
        </p:blipFill>
        <p:spPr>
          <a:xfrm>
            <a:off x="422778" y="1718212"/>
            <a:ext cx="2221079" cy="1953243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7404E1-2113-0441-8B3B-D282F39E6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75"/>
          <a:stretch/>
        </p:blipFill>
        <p:spPr>
          <a:xfrm>
            <a:off x="2613559" y="1718212"/>
            <a:ext cx="1349821" cy="1953243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806B4F-154B-F71F-FEBC-746D5615E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685"/>
          <a:stretch/>
        </p:blipFill>
        <p:spPr>
          <a:xfrm>
            <a:off x="5164557" y="1870753"/>
            <a:ext cx="2164200" cy="1374916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63B5F2-1FBC-6252-5DF2-3578B07F8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789"/>
          <a:stretch/>
        </p:blipFill>
        <p:spPr>
          <a:xfrm>
            <a:off x="7288622" y="1870753"/>
            <a:ext cx="1239865" cy="1376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F00B97-6B51-572C-E208-93E4192BBE6E}"/>
                  </a:ext>
                </a:extLst>
              </p14:cNvPr>
              <p14:cNvContentPartPr/>
              <p14:nvPr/>
            </p14:nvContentPartPr>
            <p14:xfrm>
              <a:off x="447226" y="2392752"/>
              <a:ext cx="5774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F00B97-6B51-572C-E208-93E4192BB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226" y="2320752"/>
                <a:ext cx="649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A642C5-1B8D-23B8-2DE4-AA7CBE256492}"/>
                  </a:ext>
                </a:extLst>
              </p14:cNvPr>
              <p14:cNvContentPartPr/>
              <p14:nvPr/>
            </p14:nvContentPartPr>
            <p14:xfrm>
              <a:off x="474946" y="2756712"/>
              <a:ext cx="2055600" cy="1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A642C5-1B8D-23B8-2DE4-AA7CBE2564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946" y="2684712"/>
                <a:ext cx="2127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CE9B26-0C04-D893-85F3-B15C19A95273}"/>
                  </a:ext>
                </a:extLst>
              </p14:cNvPr>
              <p14:cNvContentPartPr/>
              <p14:nvPr/>
            </p14:nvContentPartPr>
            <p14:xfrm>
              <a:off x="467746" y="3141552"/>
              <a:ext cx="756000" cy="2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CE9B26-0C04-D893-85F3-B15C19A952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106" y="3069552"/>
                <a:ext cx="827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FFA8C9-1CFA-514C-8A26-BE3076EB754E}"/>
                  </a:ext>
                </a:extLst>
              </p14:cNvPr>
              <p14:cNvContentPartPr/>
              <p14:nvPr/>
            </p14:nvContentPartPr>
            <p14:xfrm>
              <a:off x="468106" y="3347832"/>
              <a:ext cx="5907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FFA8C9-1CFA-514C-8A26-BE3076EB75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466" y="3276192"/>
                <a:ext cx="662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04ECBF-46A1-4AD4-80A6-AA7B66C1BFCA}"/>
                  </a:ext>
                </a:extLst>
              </p14:cNvPr>
              <p14:cNvContentPartPr/>
              <p14:nvPr/>
            </p14:nvContentPartPr>
            <p14:xfrm>
              <a:off x="481786" y="3512712"/>
              <a:ext cx="1704600" cy="42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04ECBF-46A1-4AD4-80A6-AA7B66C1BF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146" y="3441072"/>
                <a:ext cx="1776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B24C02-6060-7613-6DDB-79A8676EF472}"/>
                  </a:ext>
                </a:extLst>
              </p14:cNvPr>
              <p14:cNvContentPartPr/>
              <p14:nvPr/>
            </p14:nvContentPartPr>
            <p14:xfrm>
              <a:off x="680506" y="3497952"/>
              <a:ext cx="1051920" cy="29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B24C02-6060-7613-6DDB-79A8676EF4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06" y="3425952"/>
                <a:ext cx="1123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202521-E607-8944-EA70-6A2EC0516E45}"/>
                  </a:ext>
                </a:extLst>
              </p14:cNvPr>
              <p14:cNvContentPartPr/>
              <p14:nvPr/>
            </p14:nvContentPartPr>
            <p14:xfrm>
              <a:off x="1759786" y="3506232"/>
              <a:ext cx="3776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202521-E607-8944-EA70-6A2EC0516E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3786" y="3434232"/>
                <a:ext cx="449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6208C40-3316-0AE2-9DC8-3C25CE217FB6}"/>
                  </a:ext>
                </a:extLst>
              </p14:cNvPr>
              <p14:cNvContentPartPr/>
              <p14:nvPr/>
            </p14:nvContentPartPr>
            <p14:xfrm>
              <a:off x="2144986" y="3506232"/>
              <a:ext cx="54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6208C40-3316-0AE2-9DC8-3C25CE217F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08986" y="3434232"/>
                <a:ext cx="126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239A4A0-D163-7764-931B-7AD80AAF98AB}"/>
                  </a:ext>
                </a:extLst>
              </p14:cNvPr>
              <p14:cNvContentPartPr/>
              <p14:nvPr/>
            </p14:nvContentPartPr>
            <p14:xfrm>
              <a:off x="488266" y="3568152"/>
              <a:ext cx="1854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239A4A0-D163-7764-931B-7AD80AAF98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626" y="3496512"/>
                <a:ext cx="257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38822B-F6CE-70FE-58AB-AF4423DC8FAE}"/>
                  </a:ext>
                </a:extLst>
              </p14:cNvPr>
              <p14:cNvContentPartPr/>
              <p14:nvPr/>
            </p14:nvContentPartPr>
            <p14:xfrm>
              <a:off x="446506" y="3430632"/>
              <a:ext cx="542880" cy="7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38822B-F6CE-70FE-58AB-AF4423DC8F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0866" y="3358632"/>
                <a:ext cx="614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0F351D-EF32-45FE-F174-106B5401CAEB}"/>
                  </a:ext>
                </a:extLst>
              </p14:cNvPr>
              <p14:cNvContentPartPr/>
              <p14:nvPr/>
            </p14:nvContentPartPr>
            <p14:xfrm>
              <a:off x="432826" y="3355032"/>
              <a:ext cx="360" cy="212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0F351D-EF32-45FE-F174-106B5401CA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7186" y="3283032"/>
                <a:ext cx="720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C419B3-64D1-A08E-8FEC-91E5B4C6E64A}"/>
                  </a:ext>
                </a:extLst>
              </p14:cNvPr>
              <p14:cNvContentPartPr/>
              <p14:nvPr/>
            </p14:nvContentPartPr>
            <p14:xfrm>
              <a:off x="412306" y="312823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C419B3-64D1-A08E-8FEC-91E5B4C6E6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6306" y="305623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95D073-3A28-0666-E95F-79980B14DE9F}"/>
                  </a:ext>
                </a:extLst>
              </p14:cNvPr>
              <p14:cNvContentPartPr/>
              <p14:nvPr/>
            </p14:nvContentPartPr>
            <p14:xfrm>
              <a:off x="425986" y="3237312"/>
              <a:ext cx="66636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95D073-3A28-0666-E95F-79980B14DE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9986" y="3165312"/>
                <a:ext cx="738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31F174-9B9C-8D3F-8765-822D77402E83}"/>
                  </a:ext>
                </a:extLst>
              </p14:cNvPr>
              <p14:cNvContentPartPr/>
              <p14:nvPr/>
            </p14:nvContentPartPr>
            <p14:xfrm>
              <a:off x="1092706" y="336187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31F174-9B9C-8D3F-8765-822D77402E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7066" y="3290232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1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BUILDING</a:t>
            </a:r>
            <a:endParaRPr dirty="0"/>
          </a:p>
        </p:txBody>
      </p:sp>
      <p:sp>
        <p:nvSpPr>
          <p:cNvPr id="7" name="Google Shape;331;p35">
            <a:extLst>
              <a:ext uri="{FF2B5EF4-FFF2-40B4-BE49-F238E27FC236}">
                <a16:creationId xmlns:a16="http://schemas.microsoft.com/office/drawing/2014/main" id="{298EBCD5-F2F3-C382-2C39-36BCB49E58F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44499" y="1072616"/>
            <a:ext cx="2823937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INTERACTION MODEL 1</a:t>
            </a:r>
            <a:endParaRPr dirty="0"/>
          </a:p>
        </p:txBody>
      </p:sp>
      <p:sp>
        <p:nvSpPr>
          <p:cNvPr id="2" name="Google Shape;331;p35">
            <a:extLst>
              <a:ext uri="{FF2B5EF4-FFF2-40B4-BE49-F238E27FC236}">
                <a16:creationId xmlns:a16="http://schemas.microsoft.com/office/drawing/2014/main" id="{2B84F074-56D3-AB08-D050-6D0DECDBC4BE}"/>
              </a:ext>
            </a:extLst>
          </p:cNvPr>
          <p:cNvSpPr txBox="1">
            <a:spLocks/>
          </p:cNvSpPr>
          <p:nvPr/>
        </p:nvSpPr>
        <p:spPr>
          <a:xfrm>
            <a:off x="5375566" y="1072616"/>
            <a:ext cx="2823937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INTERACTION MODEL 2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3BCC581-E6DD-2A74-9DE1-8435447BE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36"/>
          <a:stretch/>
        </p:blipFill>
        <p:spPr>
          <a:xfrm>
            <a:off x="296110" y="1435615"/>
            <a:ext cx="3214255" cy="2673487"/>
          </a:xfrm>
          <a:prstGeom prst="rect">
            <a:avLst/>
          </a:prstGeom>
        </p:spPr>
      </p:pic>
      <p:pic>
        <p:nvPicPr>
          <p:cNvPr id="11" name="Picture 10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6173CAB-2FBE-87FB-EDA4-0918E2B74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993"/>
          <a:stretch/>
        </p:blipFill>
        <p:spPr>
          <a:xfrm>
            <a:off x="5288029" y="1727476"/>
            <a:ext cx="1971882" cy="787440"/>
          </a:xfrm>
          <a:prstGeom prst="rect">
            <a:avLst/>
          </a:prstGeom>
        </p:spPr>
      </p:pic>
      <p:pic>
        <p:nvPicPr>
          <p:cNvPr id="12" name="Picture 11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FF10056-E325-5979-3E7A-8A0DDAFD2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59"/>
          <a:stretch/>
        </p:blipFill>
        <p:spPr>
          <a:xfrm>
            <a:off x="7521111" y="1727476"/>
            <a:ext cx="1076071" cy="7874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56819-2552-9C8C-00B3-B77214E3C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98"/>
          <a:stretch/>
        </p:blipFill>
        <p:spPr>
          <a:xfrm>
            <a:off x="3510368" y="1435616"/>
            <a:ext cx="974096" cy="2673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58013D-584F-6D08-4825-896049D81781}"/>
                  </a:ext>
                </a:extLst>
              </p14:cNvPr>
              <p14:cNvContentPartPr/>
              <p14:nvPr/>
            </p14:nvContentPartPr>
            <p14:xfrm>
              <a:off x="310066" y="2997192"/>
              <a:ext cx="1993320" cy="6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58013D-584F-6D08-4825-896049D817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066" y="2925192"/>
                <a:ext cx="20649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E8BC48-D4D0-F95D-7EB7-08675F45662E}"/>
                  </a:ext>
                </a:extLst>
              </p14:cNvPr>
              <p14:cNvContentPartPr/>
              <p14:nvPr/>
            </p14:nvContentPartPr>
            <p14:xfrm>
              <a:off x="625426" y="3058392"/>
              <a:ext cx="1519920" cy="3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E8BC48-D4D0-F95D-7EB7-08675F4566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786" y="2986752"/>
                <a:ext cx="1591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0329F5-B495-745D-5577-6A27CB0DF039}"/>
                  </a:ext>
                </a:extLst>
              </p14:cNvPr>
              <p14:cNvContentPartPr/>
              <p14:nvPr/>
            </p14:nvContentPartPr>
            <p14:xfrm>
              <a:off x="419146" y="3086112"/>
              <a:ext cx="241560" cy="2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0329F5-B495-745D-5577-6A27CB0DF0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506" y="3014472"/>
                <a:ext cx="31320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48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252913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196A-26C4-B67D-6FA3-E54882A368AD}"/>
              </a:ext>
            </a:extLst>
          </p:cNvPr>
          <p:cNvSpPr txBox="1"/>
          <p:nvPr/>
        </p:nvSpPr>
        <p:spPr>
          <a:xfrm>
            <a:off x="1484086" y="922625"/>
            <a:ext cx="617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H0: Simpler Model fits better.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Ha: Complex Model fits better.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B51FEC-8694-0EE5-9EB6-EF7FD1C1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11488"/>
              </p:ext>
            </p:extLst>
          </p:nvPr>
        </p:nvGraphicFramePr>
        <p:xfrm>
          <a:off x="1563914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{EF4DB046-1DBF-404B-9163-100578FD74A1}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28674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3165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630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Simpler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Complex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Simple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Full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Simple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Interaction 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84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Interaction Model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Simple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≈0.00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98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A719846-2944-73BF-0CDE-2D3152F928E9}"/>
              </a:ext>
            </a:extLst>
          </p:cNvPr>
          <p:cNvSpPr txBox="1"/>
          <p:nvPr/>
        </p:nvSpPr>
        <p:spPr>
          <a:xfrm>
            <a:off x="1424262" y="3697655"/>
            <a:ext cx="629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P-Value &lt; 0.05 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=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Reject H0 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Complex Model fits better.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P-Value &gt; 0.05 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Do Not Reject H0 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  Simpler Model fits better.</a:t>
            </a:r>
          </a:p>
        </p:txBody>
      </p:sp>
    </p:spTree>
    <p:extLst>
      <p:ext uri="{BB962C8B-B14F-4D97-AF65-F5344CB8AC3E}">
        <p14:creationId xmlns:p14="http://schemas.microsoft.com/office/powerpoint/2010/main" val="41163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l="12903" t="68948" r="38291" b="7211"/>
          <a:stretch/>
        </p:blipFill>
        <p:spPr>
          <a:xfrm flipH="1">
            <a:off x="7335950" y="3996775"/>
            <a:ext cx="1635600" cy="798900"/>
          </a:xfrm>
          <a:prstGeom prst="roundRect">
            <a:avLst>
              <a:gd name="adj" fmla="val 44289"/>
            </a:avLst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0CEB66C-76EB-2B8C-EC97-3CF3F4C2F212}"/>
              </a:ext>
            </a:extLst>
          </p:cNvPr>
          <p:cNvSpPr txBox="1"/>
          <p:nvPr/>
        </p:nvSpPr>
        <p:spPr>
          <a:xfrm>
            <a:off x="720000" y="1151468"/>
            <a:ext cx="4644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ABOUT THE DATASET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MODEL BUILDING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MODEL COMPARISON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9DAE-6D55-3B98-D30F-23FFF7CA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and BIC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1FF0CF-90A1-B8CA-7A11-5F53B7E9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60272"/>
              </p:ext>
            </p:extLst>
          </p:nvPr>
        </p:nvGraphicFramePr>
        <p:xfrm>
          <a:off x="1524000" y="1429905"/>
          <a:ext cx="6096000" cy="1854200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75000"/>
                  </a:schemeClr>
                </a:solidFill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7393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2373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748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Full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992.0260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1033.948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8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Simple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991.8920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1019.840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1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Interaction 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995.4828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1070.011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Interaction Model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1024.1642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1042.796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53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822C86-7A98-DA09-3FE5-BBDD06FC7EAD}"/>
              </a:ext>
            </a:extLst>
          </p:cNvPr>
          <p:cNvSpPr txBox="1"/>
          <p:nvPr/>
        </p:nvSpPr>
        <p:spPr>
          <a:xfrm>
            <a:off x="1887682" y="3692236"/>
            <a:ext cx="536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The model with low AIC and BIC is the better model.</a:t>
            </a:r>
          </a:p>
        </p:txBody>
      </p:sp>
    </p:spTree>
    <p:extLst>
      <p:ext uri="{BB962C8B-B14F-4D97-AF65-F5344CB8AC3E}">
        <p14:creationId xmlns:p14="http://schemas.microsoft.com/office/powerpoint/2010/main" val="414697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186-106B-8896-70BF-6614A492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Coefficients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03D176-4D39-B8BD-6C26-45FDB555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72604"/>
              </p:ext>
            </p:extLst>
          </p:nvPr>
        </p:nvGraphicFramePr>
        <p:xfrm>
          <a:off x="568037" y="1437466"/>
          <a:ext cx="8007926" cy="2268279"/>
        </p:xfrm>
        <a:graphic>
          <a:graphicData uri="http://schemas.openxmlformats.org/drawingml/2006/table">
            <a:tbl>
              <a:tblPr firstRow="1" bandRow="1">
                <a:tableStyleId>{EF4DB046-1DBF-404B-9163-100578FD74A1}</a:tableStyleId>
              </a:tblPr>
              <a:tblGrid>
                <a:gridCol w="3097373">
                  <a:extLst>
                    <a:ext uri="{9D8B030D-6E8A-4147-A177-3AD203B41FA5}">
                      <a16:colId xmlns:a16="http://schemas.microsoft.com/office/drawing/2014/main" val="3375480610"/>
                    </a:ext>
                  </a:extLst>
                </a:gridCol>
                <a:gridCol w="1273736">
                  <a:extLst>
                    <a:ext uri="{9D8B030D-6E8A-4147-A177-3AD203B41FA5}">
                      <a16:colId xmlns:a16="http://schemas.microsoft.com/office/drawing/2014/main" val="3944114383"/>
                    </a:ext>
                  </a:extLst>
                </a:gridCol>
                <a:gridCol w="3636817">
                  <a:extLst>
                    <a:ext uri="{9D8B030D-6E8A-4147-A177-3AD203B41FA5}">
                      <a16:colId xmlns:a16="http://schemas.microsoft.com/office/drawing/2014/main" val="3262741696"/>
                    </a:ext>
                  </a:extLst>
                </a:gridCol>
              </a:tblGrid>
              <a:tr h="370552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Effect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21140"/>
                  </a:ext>
                </a:extLst>
              </a:tr>
              <a:tr h="414367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Gender(Male)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0.47421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Increases the chances by 61%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8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Lower Right Abdominal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1.20715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Increases the chances by 234%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Anorexia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0.56693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Increases the chances by 76%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0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Nausea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0.53025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Increases the chances by 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8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Body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0.37237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ontserrat" panose="00000500000000000000" pitchFamily="2" charset="0"/>
                        </a:rPr>
                        <a:t>Increases the chances by 45% /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2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8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15E6-0461-A601-E429-3E5FF043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64571"/>
            <a:ext cx="7704000" cy="477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EEDC0-DAD8-4B21-C806-182282C6F490}"/>
              </a:ext>
            </a:extLst>
          </p:cNvPr>
          <p:cNvSpPr txBox="1"/>
          <p:nvPr/>
        </p:nvSpPr>
        <p:spPr>
          <a:xfrm>
            <a:off x="880200" y="197158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Simple Model with just the significant features without interaction terms is a better model.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Significant features : Gender, Lower Right Abdominal Pain , Anorexia, Nausea , Body Temperature.</a:t>
            </a:r>
          </a:p>
        </p:txBody>
      </p:sp>
    </p:spTree>
    <p:extLst>
      <p:ext uri="{BB962C8B-B14F-4D97-AF65-F5344CB8AC3E}">
        <p14:creationId xmlns:p14="http://schemas.microsoft.com/office/powerpoint/2010/main" val="27444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720000" y="652843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720000" y="1473320"/>
            <a:ext cx="7704000" cy="2713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tx1"/>
                </a:solidFill>
                <a:latin typeface="Montserrat" panose="00000500000000000000" pitchFamily="2" charset="0"/>
              </a:rPr>
              <a:t>Determining the significant factors and building a model </a:t>
            </a:r>
            <a:r>
              <a:rPr lang="en-US" sz="2800">
                <a:solidFill>
                  <a:schemeClr val="tx1"/>
                </a:solidFill>
                <a:latin typeface="Montserrat" panose="00000500000000000000" pitchFamily="2" charset="0"/>
              </a:rPr>
              <a:t>that prioritizes </a:t>
            </a:r>
            <a:r>
              <a:rPr lang="en-US" sz="2800" dirty="0">
                <a:solidFill>
                  <a:schemeClr val="tx1"/>
                </a:solidFill>
                <a:latin typeface="Montserrat" panose="00000500000000000000" pitchFamily="2" charset="0"/>
              </a:rPr>
              <a:t>patients by flagging them for appendicitis based on preliminary clinical symptoms to provide the emergency care.</a:t>
            </a:r>
            <a:endParaRPr sz="2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4"/>
          <p:cNvGrpSpPr/>
          <p:nvPr/>
        </p:nvGrpSpPr>
        <p:grpSpPr>
          <a:xfrm>
            <a:off x="3582649" y="906010"/>
            <a:ext cx="5099843" cy="4153170"/>
            <a:chOff x="3723450" y="1800300"/>
            <a:chExt cx="4700552" cy="2709152"/>
          </a:xfrm>
        </p:grpSpPr>
        <p:sp>
          <p:nvSpPr>
            <p:cNvPr id="312" name="Google Shape;312;p34"/>
            <p:cNvSpPr/>
            <p:nvPr/>
          </p:nvSpPr>
          <p:spPr>
            <a:xfrm>
              <a:off x="3723450" y="1800300"/>
              <a:ext cx="4542900" cy="2551500"/>
            </a:xfrm>
            <a:prstGeom prst="flowChartAlternateProcess">
              <a:avLst/>
            </a:pr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3881102" y="1957952"/>
              <a:ext cx="4542900" cy="2551500"/>
            </a:xfrm>
            <a:prstGeom prst="flowChartAlternateProcess">
              <a:avLst/>
            </a:prstGeom>
            <a:solidFill>
              <a:srgbClr val="5BCEC7">
                <a:alpha val="15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4"/>
          <p:cNvSpPr txBox="1">
            <a:spLocks noGrp="1"/>
          </p:cNvSpPr>
          <p:nvPr>
            <p:ph type="subTitle" idx="1"/>
          </p:nvPr>
        </p:nvSpPr>
        <p:spPr>
          <a:xfrm>
            <a:off x="4079131" y="1528470"/>
            <a:ext cx="4384798" cy="27598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Pediatric Appendicitis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Inflammation in the appendix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The most common surgical emergencies in pediatric patients.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Abdominal pain (particularly in the lower right  quadrant), nausea, vomiting, and fever.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Early diagnosis and appropriate treatment generally lead to favorable outcomes.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317" name="Google Shape;317;p34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54419" t="75731" r="37524" b="18592"/>
          <a:stretch/>
        </p:blipFill>
        <p:spPr>
          <a:xfrm>
            <a:off x="4068450" y="4549469"/>
            <a:ext cx="421953" cy="29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42246" t="71149" r="48193" b="21101"/>
          <a:stretch/>
        </p:blipFill>
        <p:spPr>
          <a:xfrm>
            <a:off x="3855597" y="4237493"/>
            <a:ext cx="500779" cy="40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l="50933" t="84150" r="41010" b="10798"/>
          <a:stretch/>
        </p:blipFill>
        <p:spPr>
          <a:xfrm>
            <a:off x="3721570" y="4565824"/>
            <a:ext cx="421953" cy="26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kid-consultation-with-doctor-8856213-7201972">
            <a:hlinkClick r:id="" action="ppaction://media"/>
            <a:extLst>
              <a:ext uri="{FF2B5EF4-FFF2-40B4-BE49-F238E27FC236}">
                <a16:creationId xmlns:a16="http://schemas.microsoft.com/office/drawing/2014/main" id="{586928D9-662E-1EFA-FD46-95B24CFDBA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0000" y="1650344"/>
            <a:ext cx="2649117" cy="1956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1B86-0125-9E57-65D8-250330BE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77253"/>
            <a:ext cx="7704000" cy="572700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824C2-E823-0A05-9192-B111D6C6F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89302"/>
            <a:ext cx="7704000" cy="2480916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Collected from p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ediatric patients admitted with abdominal pain at 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Children’s Hospital St. Hedwig in Regensburg, Germany.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Time period : 2016 to 2021.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782 Instances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Patients up to age 18.</a:t>
            </a:r>
          </a:p>
        </p:txBody>
      </p:sp>
    </p:spTree>
    <p:extLst>
      <p:ext uri="{BB962C8B-B14F-4D97-AF65-F5344CB8AC3E}">
        <p14:creationId xmlns:p14="http://schemas.microsoft.com/office/powerpoint/2010/main" val="25885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SELECTING CLINICAL FEATURES </a:t>
            </a:r>
            <a:endParaRPr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4"/>
          </p:nvPr>
        </p:nvSpPr>
        <p:spPr>
          <a:xfrm>
            <a:off x="170822" y="2470616"/>
            <a:ext cx="2164200" cy="36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sp>
        <p:nvSpPr>
          <p:cNvPr id="16" name="Google Shape;331;p35">
            <a:extLst>
              <a:ext uri="{FF2B5EF4-FFF2-40B4-BE49-F238E27FC236}">
                <a16:creationId xmlns:a16="http://schemas.microsoft.com/office/drawing/2014/main" id="{51AB8630-C105-DF44-588D-522B2DBB175D}"/>
              </a:ext>
            </a:extLst>
          </p:cNvPr>
          <p:cNvSpPr txBox="1">
            <a:spLocks/>
          </p:cNvSpPr>
          <p:nvPr/>
        </p:nvSpPr>
        <p:spPr>
          <a:xfrm>
            <a:off x="4815600" y="2452765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MIGRATORY PAIN</a:t>
            </a:r>
          </a:p>
        </p:txBody>
      </p:sp>
      <p:sp>
        <p:nvSpPr>
          <p:cNvPr id="17" name="Google Shape;331;p35">
            <a:extLst>
              <a:ext uri="{FF2B5EF4-FFF2-40B4-BE49-F238E27FC236}">
                <a16:creationId xmlns:a16="http://schemas.microsoft.com/office/drawing/2014/main" id="{8BF9B685-A00E-654A-5E2F-6856117222BF}"/>
              </a:ext>
            </a:extLst>
          </p:cNvPr>
          <p:cNvSpPr txBox="1">
            <a:spLocks/>
          </p:cNvSpPr>
          <p:nvPr/>
        </p:nvSpPr>
        <p:spPr>
          <a:xfrm>
            <a:off x="2395138" y="2457144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GENDER</a:t>
            </a:r>
          </a:p>
        </p:txBody>
      </p:sp>
      <p:sp>
        <p:nvSpPr>
          <p:cNvPr id="18" name="Google Shape;331;p35">
            <a:extLst>
              <a:ext uri="{FF2B5EF4-FFF2-40B4-BE49-F238E27FC236}">
                <a16:creationId xmlns:a16="http://schemas.microsoft.com/office/drawing/2014/main" id="{96BE214B-BF4E-49DA-9517-770B7B3008C3}"/>
              </a:ext>
            </a:extLst>
          </p:cNvPr>
          <p:cNvSpPr txBox="1">
            <a:spLocks/>
          </p:cNvSpPr>
          <p:nvPr/>
        </p:nvSpPr>
        <p:spPr>
          <a:xfrm>
            <a:off x="4815600" y="4516975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COUGHING PAIN</a:t>
            </a:r>
          </a:p>
        </p:txBody>
      </p:sp>
      <p:sp>
        <p:nvSpPr>
          <p:cNvPr id="19" name="Google Shape;331;p35">
            <a:extLst>
              <a:ext uri="{FF2B5EF4-FFF2-40B4-BE49-F238E27FC236}">
                <a16:creationId xmlns:a16="http://schemas.microsoft.com/office/drawing/2014/main" id="{03EFD245-CC13-020A-EE4D-EB5CF0EB7266}"/>
              </a:ext>
            </a:extLst>
          </p:cNvPr>
          <p:cNvSpPr txBox="1">
            <a:spLocks/>
          </p:cNvSpPr>
          <p:nvPr/>
        </p:nvSpPr>
        <p:spPr>
          <a:xfrm>
            <a:off x="2318925" y="4516586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LOWER RIGHT ABDOMINAL PAIN</a:t>
            </a:r>
          </a:p>
        </p:txBody>
      </p:sp>
      <p:sp>
        <p:nvSpPr>
          <p:cNvPr id="20" name="Google Shape;331;p35">
            <a:extLst>
              <a:ext uri="{FF2B5EF4-FFF2-40B4-BE49-F238E27FC236}">
                <a16:creationId xmlns:a16="http://schemas.microsoft.com/office/drawing/2014/main" id="{E6BB4448-7AF4-C69E-A920-E9CBD81F1D89}"/>
              </a:ext>
            </a:extLst>
          </p:cNvPr>
          <p:cNvSpPr txBox="1">
            <a:spLocks/>
          </p:cNvSpPr>
          <p:nvPr/>
        </p:nvSpPr>
        <p:spPr>
          <a:xfrm>
            <a:off x="242910" y="4585466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NAUSEA</a:t>
            </a:r>
          </a:p>
        </p:txBody>
      </p:sp>
      <p:sp>
        <p:nvSpPr>
          <p:cNvPr id="21" name="Google Shape;331;p35">
            <a:extLst>
              <a:ext uri="{FF2B5EF4-FFF2-40B4-BE49-F238E27FC236}">
                <a16:creationId xmlns:a16="http://schemas.microsoft.com/office/drawing/2014/main" id="{04544F8E-0378-7E99-8B47-BE51A220A6A9}"/>
              </a:ext>
            </a:extLst>
          </p:cNvPr>
          <p:cNvSpPr txBox="1">
            <a:spLocks/>
          </p:cNvSpPr>
          <p:nvPr/>
        </p:nvSpPr>
        <p:spPr>
          <a:xfrm>
            <a:off x="6855688" y="2470616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ANOREXIA</a:t>
            </a:r>
          </a:p>
        </p:txBody>
      </p:sp>
      <p:sp>
        <p:nvSpPr>
          <p:cNvPr id="22" name="Google Shape;331;p35">
            <a:extLst>
              <a:ext uri="{FF2B5EF4-FFF2-40B4-BE49-F238E27FC236}">
                <a16:creationId xmlns:a16="http://schemas.microsoft.com/office/drawing/2014/main" id="{F06F5238-3CE4-A563-F010-0B02CFCB0CED}"/>
              </a:ext>
            </a:extLst>
          </p:cNvPr>
          <p:cNvSpPr txBox="1">
            <a:spLocks/>
          </p:cNvSpPr>
          <p:nvPr/>
        </p:nvSpPr>
        <p:spPr>
          <a:xfrm>
            <a:off x="6979800" y="4419861"/>
            <a:ext cx="2164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BODY TEMPERATURE</a:t>
            </a:r>
          </a:p>
        </p:txBody>
      </p:sp>
      <p:pic>
        <p:nvPicPr>
          <p:cNvPr id="2052" name="Picture 4" descr="Portrait a children at different ages ...">
            <a:extLst>
              <a:ext uri="{FF2B5EF4-FFF2-40B4-BE49-F238E27FC236}">
                <a16:creationId xmlns:a16="http://schemas.microsoft.com/office/drawing/2014/main" id="{5284748A-47E5-B830-ED3C-183AC5EB1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2"/>
          <a:stretch/>
        </p:blipFill>
        <p:spPr bwMode="auto">
          <a:xfrm>
            <a:off x="242910" y="1229299"/>
            <a:ext cx="2085697" cy="134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ender stereotypes in childhood: what's ...">
            <a:extLst>
              <a:ext uri="{FF2B5EF4-FFF2-40B4-BE49-F238E27FC236}">
                <a16:creationId xmlns:a16="http://schemas.microsoft.com/office/drawing/2014/main" id="{2D5DC443-B7D9-3CBB-A9D6-755EDF22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9" y="1592666"/>
            <a:ext cx="2085698" cy="77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Manage Lupus-Related Migratory Join Pain">
            <a:extLst>
              <a:ext uri="{FF2B5EF4-FFF2-40B4-BE49-F238E27FC236}">
                <a16:creationId xmlns:a16="http://schemas.microsoft.com/office/drawing/2014/main" id="{EC65DBE6-7847-D2D8-C238-DB6CF0B9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6" r="29271"/>
          <a:stretch/>
        </p:blipFill>
        <p:spPr bwMode="auto">
          <a:xfrm>
            <a:off x="5238133" y="1196284"/>
            <a:ext cx="1319134" cy="11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orexia PNG Transparent Images Free ...">
            <a:extLst>
              <a:ext uri="{FF2B5EF4-FFF2-40B4-BE49-F238E27FC236}">
                <a16:creationId xmlns:a16="http://schemas.microsoft.com/office/drawing/2014/main" id="{8835245D-841B-28C1-D7B1-C49E6C16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06" y="1040895"/>
            <a:ext cx="1371365" cy="137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tomachache Cartoon Images – Browse 6,066 Stock Photos, Vectors, and Video  | Adobe Stock">
            <a:extLst>
              <a:ext uri="{FF2B5EF4-FFF2-40B4-BE49-F238E27FC236}">
                <a16:creationId xmlns:a16="http://schemas.microsoft.com/office/drawing/2014/main" id="{95C34467-F60E-4BE3-1C0E-F0E1FA1F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17" y="3154821"/>
            <a:ext cx="1334630" cy="13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llness boy coughing cartoon vector Stock Vector Image &amp; Art - Alamy">
            <a:extLst>
              <a:ext uri="{FF2B5EF4-FFF2-40B4-BE49-F238E27FC236}">
                <a16:creationId xmlns:a16="http://schemas.microsoft.com/office/drawing/2014/main" id="{8B7B7C18-6B5A-5004-F325-58FB0FECC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3"/>
          <a:stretch/>
        </p:blipFill>
        <p:spPr bwMode="auto">
          <a:xfrm>
            <a:off x="5238133" y="3123605"/>
            <a:ext cx="996304" cy="13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mperature thermometer cartoon hi-res ...">
            <a:extLst>
              <a:ext uri="{FF2B5EF4-FFF2-40B4-BE49-F238E27FC236}">
                <a16:creationId xmlns:a16="http://schemas.microsoft.com/office/drawing/2014/main" id="{649FABA0-E4DC-7A19-B203-4189E2B71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" b="10642"/>
          <a:stretch/>
        </p:blipFill>
        <p:spPr bwMode="auto">
          <a:xfrm>
            <a:off x="7332779" y="3123605"/>
            <a:ext cx="1210020" cy="11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6,585 Vomiting Cartoon Images, Stock Photos, 3D objects, &amp; Vectors |  Shutterstock">
            <a:extLst>
              <a:ext uri="{FF2B5EF4-FFF2-40B4-BE49-F238E27FC236}">
                <a16:creationId xmlns:a16="http://schemas.microsoft.com/office/drawing/2014/main" id="{4E4D8367-82D9-5F8E-39DC-CB754C0F4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/>
        </p:blipFill>
        <p:spPr bwMode="auto">
          <a:xfrm>
            <a:off x="647912" y="3105285"/>
            <a:ext cx="1210020" cy="14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</a:t>
            </a:r>
            <a:endParaRPr dirty="0"/>
          </a:p>
        </p:txBody>
      </p:sp>
      <p:sp>
        <p:nvSpPr>
          <p:cNvPr id="4" name="Google Shape;583;p43">
            <a:extLst>
              <a:ext uri="{FF2B5EF4-FFF2-40B4-BE49-F238E27FC236}">
                <a16:creationId xmlns:a16="http://schemas.microsoft.com/office/drawing/2014/main" id="{2E437276-A489-1A9F-4B9A-7050A3DBE7C2}"/>
              </a:ext>
            </a:extLst>
          </p:cNvPr>
          <p:cNvSpPr txBox="1"/>
          <p:nvPr/>
        </p:nvSpPr>
        <p:spPr>
          <a:xfrm>
            <a:off x="1296650" y="3328255"/>
            <a:ext cx="216607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Mean Imputation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583;p43">
            <a:extLst>
              <a:ext uri="{FF2B5EF4-FFF2-40B4-BE49-F238E27FC236}">
                <a16:creationId xmlns:a16="http://schemas.microsoft.com/office/drawing/2014/main" id="{827C67A3-3F10-69A0-E670-F128C06A7F6E}"/>
              </a:ext>
            </a:extLst>
          </p:cNvPr>
          <p:cNvSpPr txBox="1"/>
          <p:nvPr/>
        </p:nvSpPr>
        <p:spPr>
          <a:xfrm>
            <a:off x="5477595" y="3327100"/>
            <a:ext cx="216607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Mode Imputation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387;p38">
            <a:extLst>
              <a:ext uri="{FF2B5EF4-FFF2-40B4-BE49-F238E27FC236}">
                <a16:creationId xmlns:a16="http://schemas.microsoft.com/office/drawing/2014/main" id="{D66559D1-1930-B61E-8206-4A119F5CA964}"/>
              </a:ext>
            </a:extLst>
          </p:cNvPr>
          <p:cNvSpPr txBox="1">
            <a:spLocks/>
          </p:cNvSpPr>
          <p:nvPr/>
        </p:nvSpPr>
        <p:spPr>
          <a:xfrm>
            <a:off x="5610493" y="2463098"/>
            <a:ext cx="1782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CATEGORICAL COLUMNS </a:t>
            </a:r>
          </a:p>
        </p:txBody>
      </p:sp>
      <p:sp>
        <p:nvSpPr>
          <p:cNvPr id="7" name="Google Shape;387;p38">
            <a:extLst>
              <a:ext uri="{FF2B5EF4-FFF2-40B4-BE49-F238E27FC236}">
                <a16:creationId xmlns:a16="http://schemas.microsoft.com/office/drawing/2014/main" id="{00FD1713-B1C2-7A05-8438-3F80E8EEBC4B}"/>
              </a:ext>
            </a:extLst>
          </p:cNvPr>
          <p:cNvSpPr txBox="1">
            <a:spLocks/>
          </p:cNvSpPr>
          <p:nvPr/>
        </p:nvSpPr>
        <p:spPr>
          <a:xfrm>
            <a:off x="1546971" y="2463098"/>
            <a:ext cx="17823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NUMERICAL COLUMNS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28D605B-9084-F13C-4C5C-00CA5B1BAF43}"/>
              </a:ext>
            </a:extLst>
          </p:cNvPr>
          <p:cNvSpPr/>
          <p:nvPr/>
        </p:nvSpPr>
        <p:spPr>
          <a:xfrm>
            <a:off x="2244777" y="2972713"/>
            <a:ext cx="269823" cy="336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907C2A3-D410-2F2D-E032-D9A2FA4DFA4D}"/>
              </a:ext>
            </a:extLst>
          </p:cNvPr>
          <p:cNvSpPr/>
          <p:nvPr/>
        </p:nvSpPr>
        <p:spPr>
          <a:xfrm>
            <a:off x="6366731" y="2972713"/>
            <a:ext cx="269823" cy="336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CE1FC-7A9B-6BFC-0787-FFC470EFB970}"/>
              </a:ext>
            </a:extLst>
          </p:cNvPr>
          <p:cNvSpPr txBox="1"/>
          <p:nvPr/>
        </p:nvSpPr>
        <p:spPr>
          <a:xfrm>
            <a:off x="1296650" y="1108704"/>
            <a:ext cx="6347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1600"/>
              </a:spcAft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MISSING VALUES IN THE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3ECCD-E9FE-3009-8A43-9D28C0B8B363}"/>
              </a:ext>
            </a:extLst>
          </p:cNvPr>
          <p:cNvSpPr/>
          <p:nvPr/>
        </p:nvSpPr>
        <p:spPr>
          <a:xfrm>
            <a:off x="2173633" y="1655429"/>
            <a:ext cx="412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7AF93-1286-C23B-8C73-8EC040E776DA}"/>
              </a:ext>
            </a:extLst>
          </p:cNvPr>
          <p:cNvSpPr/>
          <p:nvPr/>
        </p:nvSpPr>
        <p:spPr>
          <a:xfrm>
            <a:off x="6295587" y="1655429"/>
            <a:ext cx="4121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00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CDC0D4-25BF-4143-C00B-1EDF2064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50" y="922625"/>
            <a:ext cx="4456300" cy="31984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BFD6B3-DFD9-BAF1-30CF-AABEA273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00" y="4121055"/>
            <a:ext cx="7347400" cy="664635"/>
          </a:xfrm>
          <a:prstGeom prst="rect">
            <a:avLst/>
          </a:prstGeom>
        </p:spPr>
      </p:pic>
      <p:sp>
        <p:nvSpPr>
          <p:cNvPr id="2" name="Google Shape;327;p35">
            <a:extLst>
              <a:ext uri="{FF2B5EF4-FFF2-40B4-BE49-F238E27FC236}">
                <a16:creationId xmlns:a16="http://schemas.microsoft.com/office/drawing/2014/main" id="{817ED060-5170-20DC-19A3-84B5A92C5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44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D21855-FA33-F761-FC03-CA4C9475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4" y="922625"/>
            <a:ext cx="5283472" cy="3733992"/>
          </a:xfrm>
          <a:prstGeom prst="rect">
            <a:avLst/>
          </a:prstGeom>
        </p:spPr>
      </p:pic>
      <p:sp>
        <p:nvSpPr>
          <p:cNvPr id="2" name="Google Shape;327;p35">
            <a:extLst>
              <a:ext uri="{FF2B5EF4-FFF2-40B4-BE49-F238E27FC236}">
                <a16:creationId xmlns:a16="http://schemas.microsoft.com/office/drawing/2014/main" id="{87D0926C-08C4-344D-210E-417965028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21411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active Clinical Case by Slidesgo">
  <a:themeElements>
    <a:clrScheme name="Simple Light">
      <a:dk1>
        <a:srgbClr val="474F85"/>
      </a:dk1>
      <a:lt1>
        <a:srgbClr val="FFFFFF"/>
      </a:lt1>
      <a:dk2>
        <a:srgbClr val="000000"/>
      </a:dk2>
      <a:lt2>
        <a:srgbClr val="E6F8F6"/>
      </a:lt2>
      <a:accent1>
        <a:srgbClr val="5BCEC7"/>
      </a:accent1>
      <a:accent2>
        <a:srgbClr val="A4E4E0"/>
      </a:accent2>
      <a:accent3>
        <a:srgbClr val="76AAA7"/>
      </a:accent3>
      <a:accent4>
        <a:srgbClr val="455A64"/>
      </a:accent4>
      <a:accent5>
        <a:srgbClr val="F2F2F2"/>
      </a:accent5>
      <a:accent6>
        <a:srgbClr val="CFCFCF"/>
      </a:accent6>
      <a:hlink>
        <a:srgbClr val="474F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428</Words>
  <Application>Microsoft Office PowerPoint</Application>
  <PresentationFormat>On-screen Show (16:9)</PresentationFormat>
  <Paragraphs>119</Paragraphs>
  <Slides>22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Lato</vt:lpstr>
      <vt:lpstr>Montserrat</vt:lpstr>
      <vt:lpstr>Wingdings</vt:lpstr>
      <vt:lpstr>Montserrat SemiBold</vt:lpstr>
      <vt:lpstr>Interactive Clinical Case by Slidesgo</vt:lpstr>
      <vt:lpstr>PREDICTING PEDIATRIC APPENDICITIS BASED ON THE CLINICAL DATA</vt:lpstr>
      <vt:lpstr>TABLE OF CONTENTS</vt:lpstr>
      <vt:lpstr>PROBLEM STATEMENT </vt:lpstr>
      <vt:lpstr>INTRODUCTION</vt:lpstr>
      <vt:lpstr>ABOUT THE DATASET</vt:lpstr>
      <vt:lpstr>SELECTING CLINICAL FEATURES </vt:lpstr>
      <vt:lpstr>DATA PREPROCESSING </vt:lpstr>
      <vt:lpstr>HANDLING OUTLIERS</vt:lpstr>
      <vt:lpstr>HANDLING OUTLIERS</vt:lpstr>
      <vt:lpstr>HANDLING OUTLIERS</vt:lpstr>
      <vt:lpstr>HANDLING OUTLIERS</vt:lpstr>
      <vt:lpstr>EXPLORATORY DATA ANALYSIS</vt:lpstr>
      <vt:lpstr>EXPLORATORY DATA ANALYSIS</vt:lpstr>
      <vt:lpstr>EXPLORATORY DATA ANALYSIS</vt:lpstr>
      <vt:lpstr>EXPLORATORY DATA ANALYSIS</vt:lpstr>
      <vt:lpstr>MODEL BUILDING</vt:lpstr>
      <vt:lpstr>MODEL BUILDING</vt:lpstr>
      <vt:lpstr>MODEL BUILDING</vt:lpstr>
      <vt:lpstr>Model Comparison</vt:lpstr>
      <vt:lpstr>AIC and BIC</vt:lpstr>
      <vt:lpstr>Interpreting Coefficients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PEDIATRIC APPENDICITIS BASED ON THE CLINICAL DATA</dc:title>
  <cp:lastModifiedBy>Sai Krishna Nandyala</cp:lastModifiedBy>
  <cp:revision>13</cp:revision>
  <dcterms:modified xsi:type="dcterms:W3CDTF">2024-04-29T20:15:25Z</dcterms:modified>
</cp:coreProperties>
</file>