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71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600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23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00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39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4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40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7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59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4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2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5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34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4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8F59-A723-4CE5-AB0C-9B2C60030DB3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382F60-0DFD-4DDE-8E42-4E824FBDD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96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95FD2-BB78-475B-975C-ADF25D493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655" y="1160865"/>
            <a:ext cx="8005901" cy="1646302"/>
          </a:xfrm>
        </p:spPr>
        <p:txBody>
          <a:bodyPr/>
          <a:lstStyle/>
          <a:p>
            <a:r>
              <a:rPr lang="ru-RU" dirty="0"/>
              <a:t>Операционные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B75DD0-BF48-4D71-B184-42EDEC00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620" y="2953935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Дёмкин Артём</a:t>
            </a:r>
            <a:endParaRPr lang="en-US" dirty="0"/>
          </a:p>
          <a:p>
            <a:r>
              <a:rPr lang="ru-RU" dirty="0"/>
              <a:t>Группа: 21ИСС1</a:t>
            </a:r>
          </a:p>
          <a:p>
            <a:r>
              <a:rPr lang="ru-RU" dirty="0"/>
              <a:t>Преподаватель: Матвеев Филипп Сергеевич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3237C7-382A-4D13-A311-EF40E8D6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0" y="5575871"/>
            <a:ext cx="1162050" cy="12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9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A09CF-2310-4A68-9C93-D07D3215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58" y="609600"/>
            <a:ext cx="8596668" cy="72189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Операционные системы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A1ADF-25A8-4440-9C3B-2CDA0831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242" y="4757677"/>
            <a:ext cx="8596668" cy="128027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F49440-9702-4AEC-B623-B44C8572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038" y="5577729"/>
            <a:ext cx="1164437" cy="12802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476357-9033-4DB3-88CE-16F67333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42" y="1331495"/>
            <a:ext cx="8160520" cy="4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5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C697-30C6-4E90-AC91-4E097D58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ru-RU" dirty="0"/>
              <a:t>Виды операционных систем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D457364-F48C-45D1-B11C-7713B1B9B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35" y="1355930"/>
            <a:ext cx="10290635" cy="42217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A4FE8E-4784-44DC-850F-514C8EF2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563" y="5577729"/>
            <a:ext cx="1164437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1CA1E-2D13-45C0-BF2A-9E5E166C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1677" cy="866274"/>
          </a:xfrm>
        </p:spPr>
        <p:txBody>
          <a:bodyPr/>
          <a:lstStyle/>
          <a:p>
            <a:r>
              <a:rPr lang="ru-RU" dirty="0"/>
              <a:t>Виды ошибок в операционных системах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A3747F-CF98-4C58-BD88-193AC5E8D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788" y="1450539"/>
            <a:ext cx="2734027" cy="13642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7D4681-C468-414D-B6EB-12783BD0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563" y="5577729"/>
            <a:ext cx="1164437" cy="12802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1AEE22-C833-4FB0-A6F7-23526C372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196" y="3429000"/>
            <a:ext cx="2467949" cy="8933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711762-DB92-4CEC-A7DF-66215B9FE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788" y="3128220"/>
            <a:ext cx="3039842" cy="15450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C3C569-9396-43E8-9A81-35D639C7F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786" y="5142090"/>
            <a:ext cx="3322608" cy="13717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D51D05-3D4C-0EB9-3379-C7F35E8EC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407" y="1453628"/>
            <a:ext cx="1420491" cy="14204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36FDE5-6373-9EE1-8291-53DC0E647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401671" y="1682608"/>
            <a:ext cx="1926114" cy="100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542D48-1A97-1509-61B2-E1A00923A1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935" y="3154453"/>
            <a:ext cx="2322777" cy="130465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65EF8FC-DDD2-AD3B-31A3-B53CBA9225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572" y="5142090"/>
            <a:ext cx="1432684" cy="14387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17821D6-90B9-6356-8CD5-83C9669BD4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1283" y="3456426"/>
            <a:ext cx="1926503" cy="101202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C57954-3E03-061D-1B94-D142435C9A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1282" y="5311882"/>
            <a:ext cx="1926503" cy="10120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DE9127-C420-8C99-03CE-3E66CF6DA9D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903" t="5273" r="9029" b="27574"/>
          <a:stretch/>
        </p:blipFill>
        <p:spPr>
          <a:xfrm>
            <a:off x="3978554" y="1510464"/>
            <a:ext cx="2308943" cy="12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287B85-EAE5-46F8-80F7-05D38B1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563" y="5577729"/>
            <a:ext cx="1164437" cy="128027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83CD430-7F6D-B317-04C3-6FF057E13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027311"/>
            <a:ext cx="1420426" cy="142042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9D1F66-FBB8-C07A-9141-29500EB0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51" y="1083501"/>
            <a:ext cx="2324063" cy="130804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C81DD27-BDCF-2B02-6C9E-69173C9A164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483558" y="-455733"/>
            <a:ext cx="1759084" cy="425550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ABFAAD9-3200-B9B4-90F8-4BF349350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432717">
            <a:off x="6432520" y="2873263"/>
            <a:ext cx="1435222" cy="143522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B1C589E-9AE1-7EE5-2A38-B579AFC4BA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345" y="2903290"/>
            <a:ext cx="2322777" cy="1304657"/>
          </a:xfrm>
          <a:prstGeom prst="rect">
            <a:avLst/>
          </a:prstGeom>
        </p:spPr>
      </p:pic>
      <p:pic>
        <p:nvPicPr>
          <p:cNvPr id="1024" name="Рисунок 1023">
            <a:extLst>
              <a:ext uri="{FF2B5EF4-FFF2-40B4-BE49-F238E27FC236}">
                <a16:creationId xmlns:a16="http://schemas.microsoft.com/office/drawing/2014/main" id="{CD8BC5AA-2472-691C-1100-67C8F062D9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5478" y="2650464"/>
            <a:ext cx="4255377" cy="1755800"/>
          </a:xfrm>
          <a:prstGeom prst="rect">
            <a:avLst/>
          </a:prstGeom>
        </p:spPr>
      </p:pic>
      <p:pic>
        <p:nvPicPr>
          <p:cNvPr id="1025" name="Рисунок 1024">
            <a:extLst>
              <a:ext uri="{FF2B5EF4-FFF2-40B4-BE49-F238E27FC236}">
                <a16:creationId xmlns:a16="http://schemas.microsoft.com/office/drawing/2014/main" id="{1EDFC9E8-7715-9341-B73F-AF94731938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076" y="4663501"/>
            <a:ext cx="1432684" cy="1438781"/>
          </a:xfrm>
          <a:prstGeom prst="rect">
            <a:avLst/>
          </a:prstGeom>
        </p:spPr>
      </p:pic>
      <p:pic>
        <p:nvPicPr>
          <p:cNvPr id="1027" name="Рисунок 1026">
            <a:extLst>
              <a:ext uri="{FF2B5EF4-FFF2-40B4-BE49-F238E27FC236}">
                <a16:creationId xmlns:a16="http://schemas.microsoft.com/office/drawing/2014/main" id="{C1BA6710-8F3D-9CE1-3621-215E0906A7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7251" y="4887980"/>
            <a:ext cx="1420491" cy="1420491"/>
          </a:xfrm>
          <a:prstGeom prst="rect">
            <a:avLst/>
          </a:prstGeom>
        </p:spPr>
      </p:pic>
      <p:pic>
        <p:nvPicPr>
          <p:cNvPr id="1028" name="Рисунок 1027">
            <a:extLst>
              <a:ext uri="{FF2B5EF4-FFF2-40B4-BE49-F238E27FC236}">
                <a16:creationId xmlns:a16="http://schemas.microsoft.com/office/drawing/2014/main" id="{FEA48977-E984-24E3-11A8-E3F10D4546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1915" y="4492600"/>
            <a:ext cx="4255377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3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AB58F-0667-8956-521B-86CB4C1D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9" y="290004"/>
            <a:ext cx="8596668" cy="89835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A5F243-F777-F0F1-544D-9CA642F6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563" y="5577729"/>
            <a:ext cx="1164437" cy="12802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599E62-1E9D-45DE-360B-B5C5377E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889" y="1232985"/>
            <a:ext cx="1481948" cy="14819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AD0EF8-D678-E147-0393-C49AE1F26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69" y="1232985"/>
            <a:ext cx="1481948" cy="14819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10BBF7-A009-F9D4-55B2-33F1DE2B8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529" y="1232985"/>
            <a:ext cx="1481948" cy="170583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93BED81-179F-B5E4-CE42-9A1355636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77" y="2938824"/>
            <a:ext cx="2373999" cy="293258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28BD9DF-1278-E60F-E742-EFCC628D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625" y="2983447"/>
            <a:ext cx="3762900" cy="208626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4B4C106-55A5-BC1A-4EDE-98BDF73BBD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1671" y="2938824"/>
            <a:ext cx="2373999" cy="246302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0C8C48-00C0-FA50-15EA-BAA62CF22C3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299" t="11587" r="40995" b="22283"/>
          <a:stretch/>
        </p:blipFill>
        <p:spPr>
          <a:xfrm>
            <a:off x="4172234" y="6011371"/>
            <a:ext cx="1164437" cy="8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7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23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Операционные системы</vt:lpstr>
      <vt:lpstr>Операционные системы  </vt:lpstr>
      <vt:lpstr>Виды операционных систем</vt:lpstr>
      <vt:lpstr>Виды ошибок в операционных системах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Дёмкин Артём Сергеевич</dc:creator>
  <cp:lastModifiedBy>Артём Дёмкин</cp:lastModifiedBy>
  <cp:revision>12</cp:revision>
  <dcterms:created xsi:type="dcterms:W3CDTF">2022-10-19T04:44:28Z</dcterms:created>
  <dcterms:modified xsi:type="dcterms:W3CDTF">2022-10-25T14:53:06Z</dcterms:modified>
</cp:coreProperties>
</file>