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7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6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55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8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53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55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3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0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957D-DB31-4B5B-AEC9-66C65EC87A65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61F3-B3D0-40F4-AC54-9648A672B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7CEA-E3D5-0713-2AC5-8151E9C5D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Операционные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8A22F0-1952-13F4-68D1-1DAA9BCB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91409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 Тюленев Артём</a:t>
            </a:r>
            <a:endParaRPr lang="en-US" dirty="0"/>
          </a:p>
          <a:p>
            <a:r>
              <a:rPr lang="ru-RU" dirty="0"/>
              <a:t>Группа: 21ИСС1</a:t>
            </a:r>
          </a:p>
          <a:p>
            <a:r>
              <a:rPr lang="ru-RU" dirty="0"/>
              <a:t>Преподаватель: Матвеев Филипп Сергеевич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E62903-263D-ED04-D855-93DB0572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563" y="5577729"/>
            <a:ext cx="1164437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2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F9A9F-C909-84FB-DF14-AEDD3D0F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B5487D-0CD2-BF27-05FC-3FBD0B8E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99" y="1430566"/>
            <a:ext cx="9312202" cy="46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856C5F-9EC3-D789-4665-DAD20C39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698" y1="36750" x2="58698" y2="36750"/>
                        <a14:foregroundMark x1="51042" y1="41917" x2="51042" y2="41917"/>
                        <a14:foregroundMark x1="42083" y1="43917" x2="42083" y2="43917"/>
                        <a14:foregroundMark x1="42708" y1="60250" x2="42708" y2="60250"/>
                        <a14:foregroundMark x1="45260" y1="37833" x2="45260" y2="37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2847" y="463624"/>
            <a:ext cx="3706305" cy="23164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D914C0-4A14-C334-5DEF-B18A6162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0" y="662762"/>
            <a:ext cx="1706222" cy="18846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131A83-CE5D-9281-5856-3D341D0E2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632" y="670527"/>
            <a:ext cx="1876925" cy="1876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6B5237-5A5D-9B1A-1D23-081BBBA84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755" y="2547452"/>
            <a:ext cx="2304488" cy="12680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CAF302-3508-2DE3-8581-91F88ECD6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328" y="4350400"/>
            <a:ext cx="2737341" cy="13656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E1E765-EB68-AD84-3635-3ED39FD6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52" y="2583023"/>
            <a:ext cx="2469094" cy="8900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146C91-AE5B-7866-81CC-6ABA22CE6C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7" y="4258952"/>
            <a:ext cx="3042168" cy="15485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7851A8-7D8F-C910-887F-C96BF25AB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0640" y="2887233"/>
            <a:ext cx="3322608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29B195-581B-CE3F-ABDC-07724C62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9" b="92916" l="4778" r="95667">
                        <a14:foregroundMark x1="51333" y1="12109" x2="51333" y2="12109"/>
                        <a14:foregroundMark x1="43333" y1="9308" x2="43333" y2="9308"/>
                        <a14:foregroundMark x1="29556" y1="7743" x2="29556" y2="7743"/>
                        <a14:foregroundMark x1="16111" y1="9308" x2="16111" y2="14250"/>
                        <a14:foregroundMark x1="17778" y1="14250" x2="17778" y2="14250"/>
                        <a14:foregroundMark x1="21111" y1="9638" x2="21111" y2="9638"/>
                        <a14:foregroundMark x1="24444" y1="7166" x2="23222" y2="13015"/>
                        <a14:foregroundMark x1="24889" y1="4942" x2="25778" y2="14250"/>
                        <a14:foregroundMark x1="14000" y1="5601" x2="11556" y2="21417"/>
                        <a14:foregroundMark x1="6889" y1="4366" x2="6444" y2="77759"/>
                        <a14:foregroundMark x1="6444" y1="77759" x2="27222" y2="90610"/>
                        <a14:foregroundMark x1="27222" y1="90610" x2="47222" y2="96623"/>
                        <a14:foregroundMark x1="47222" y1="96623" x2="62222" y2="97858"/>
                        <a14:foregroundMark x1="62222" y1="97858" x2="90778" y2="91598"/>
                        <a14:foregroundMark x1="90778" y1="91598" x2="97778" y2="73147"/>
                        <a14:foregroundMark x1="97778" y1="73147" x2="91222" y2="20099"/>
                        <a14:foregroundMark x1="91222" y1="20099" x2="92667" y2="7661"/>
                        <a14:foregroundMark x1="92667" y1="7661" x2="75111" y2="2224"/>
                        <a14:foregroundMark x1="75111" y1="2224" x2="11889" y2="2389"/>
                        <a14:foregroundMark x1="11889" y1="2389" x2="10222" y2="3130"/>
                        <a14:foregroundMark x1="5222" y1="6507" x2="4778" y2="11203"/>
                        <a14:foregroundMark x1="63444" y1="22652" x2="60889" y2="63344"/>
                        <a14:foregroundMark x1="82333" y1="45964" x2="76000" y2="80725"/>
                        <a14:foregroundMark x1="68889" y1="78254" x2="58444" y2="92998"/>
                        <a14:foregroundMark x1="58444" y1="92998" x2="58000" y2="92834"/>
                        <a14:foregroundMark x1="42556" y1="59638" x2="42556" y2="73641"/>
                        <a14:foregroundMark x1="42556" y1="73641" x2="44222" y2="71417"/>
                        <a14:foregroundMark x1="34556" y1="44728" x2="71000" y2="43493"/>
                        <a14:foregroundMark x1="71000" y1="43493" x2="84444" y2="43493"/>
                        <a14:foregroundMark x1="35000" y1="30725" x2="45000" y2="31054"/>
                        <a14:foregroundMark x1="44222" y1="18040" x2="49222" y2="18946"/>
                        <a14:foregroundMark x1="95667" y1="13015" x2="95667" y2="16145"/>
                        <a14:foregroundMark x1="80444" y1="18616" x2="91889" y2="18040"/>
                        <a14:foregroundMark x1="78444" y1="30643" x2="88667" y2="30395"/>
                        <a14:foregroundMark x1="82889" y1="42751" x2="91333" y2="43493"/>
                        <a14:foregroundMark x1="48556" y1="43328" x2="56333" y2="42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6670" y="2496540"/>
            <a:ext cx="1758660" cy="2372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A06EF7-8874-68F3-79B2-327CEA7F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145" y="3966006"/>
            <a:ext cx="1877731" cy="18777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21094A-D377-B334-7AF1-47191C1D1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6" y="3746532"/>
            <a:ext cx="3706689" cy="23166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41D727-6DA9-5B1D-35BC-0DD91694A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302" y="401613"/>
            <a:ext cx="1707028" cy="18838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D80F05-D21C-B633-FB3A-91A2CEC28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770796">
            <a:off x="1875512" y="1864871"/>
            <a:ext cx="4255377" cy="1761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F809C6-8481-0290-9679-73E572BA3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2987">
            <a:off x="6462456" y="1746621"/>
            <a:ext cx="4255377" cy="17618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C5BD39-11BE-EFDF-4758-A0C5912E9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118074" y="4784411"/>
            <a:ext cx="4255377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0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F94F2B-D6D8-ECF7-D626-6DCCF635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2" y="1436005"/>
            <a:ext cx="1481456" cy="17070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5E947C-5461-2520-02F7-D5E036E2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1" y="1548791"/>
            <a:ext cx="1481456" cy="14814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EC96F-DD83-E85C-1BF5-955482D91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555" y="1625482"/>
            <a:ext cx="1481456" cy="14814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C3982D-4DCD-060C-B260-22DB5F1D0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804" y="3441032"/>
            <a:ext cx="2371550" cy="24629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C99558-3DD4-559B-C890-6A61F7E4E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558" y="3626975"/>
            <a:ext cx="3761558" cy="20911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CA2AC0-B2D3-D144-5B1B-F8D0503A4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89" y="3206314"/>
            <a:ext cx="2371550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123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17</TotalTime>
  <Words>13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Операционные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Дёмкин</dc:creator>
  <cp:lastModifiedBy>Артём Дёмкин</cp:lastModifiedBy>
  <cp:revision>2</cp:revision>
  <dcterms:created xsi:type="dcterms:W3CDTF">2022-10-25T13:46:08Z</dcterms:created>
  <dcterms:modified xsi:type="dcterms:W3CDTF">2022-10-25T15:36:40Z</dcterms:modified>
</cp:coreProperties>
</file>