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3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48DF-84B1-41E2-9193-C296F644A7C4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7CDC-2253-44B6-800F-09DF9B7EF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7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48DF-84B1-41E2-9193-C296F644A7C4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7CDC-2253-44B6-800F-09DF9B7EF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95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48DF-84B1-41E2-9193-C296F644A7C4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7CDC-2253-44B6-800F-09DF9B7EF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10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48DF-84B1-41E2-9193-C296F644A7C4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7CDC-2253-44B6-800F-09DF9B7EF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87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48DF-84B1-41E2-9193-C296F644A7C4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7CDC-2253-44B6-800F-09DF9B7EF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6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48DF-84B1-41E2-9193-C296F644A7C4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7CDC-2253-44B6-800F-09DF9B7EF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29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48DF-84B1-41E2-9193-C296F644A7C4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7CDC-2253-44B6-800F-09DF9B7EF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07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48DF-84B1-41E2-9193-C296F644A7C4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7CDC-2253-44B6-800F-09DF9B7EF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22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48DF-84B1-41E2-9193-C296F644A7C4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7CDC-2253-44B6-800F-09DF9B7EF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64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48DF-84B1-41E2-9193-C296F644A7C4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7CDC-2253-44B6-800F-09DF9B7EF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19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48DF-84B1-41E2-9193-C296F644A7C4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07CDC-2253-44B6-800F-09DF9B7EF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5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DE548DF-84B1-41E2-9193-C296F644A7C4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7607CDC-2253-44B6-800F-09DF9B7EF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81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8BE4A1-AB7E-8FDF-F87D-6DBA49D7F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Опросы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2A7AFC-5088-2CD2-A698-6EFB6D3FF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104961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Дёмкин Артём</a:t>
            </a:r>
          </a:p>
          <a:p>
            <a:r>
              <a:rPr lang="ru-RU" dirty="0"/>
              <a:t>Группа: 21ИСС1</a:t>
            </a:r>
          </a:p>
          <a:p>
            <a:r>
              <a:rPr lang="ru-RU" dirty="0"/>
              <a:t>Преподаватель: Матвеев Филипп Сергеевич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89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B5D2B4-4228-30C3-8F57-536608FA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Опрос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61247A-1A31-03A5-6D96-B9ACDD092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E8D1FB-B4F3-5FFC-54B5-E156C6B04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835" y="492900"/>
            <a:ext cx="5544766" cy="554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9840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66DBB-0F5C-AC01-A9C6-50A8C0EC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Опрос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578A35-72D6-559D-34B3-6721752E7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15787C-D2F6-F566-8F40-37719A3B3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476" y="775049"/>
            <a:ext cx="8031087" cy="530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72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033BFD-8F94-E146-4546-0B65F995A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56812" cy="4601183"/>
          </a:xfrm>
        </p:spPr>
        <p:txBody>
          <a:bodyPr/>
          <a:lstStyle/>
          <a:p>
            <a:r>
              <a:rPr lang="ru-RU" dirty="0"/>
              <a:t> Результаты опроса</a:t>
            </a:r>
          </a:p>
        </p:txBody>
      </p:sp>
      <p:pic>
        <p:nvPicPr>
          <p:cNvPr id="1026" name="Picture 2" descr="Диаграмма ответов в Формах. Вопрос: сколько вам лет?. Количество ответов: 9 ответов.">
            <a:extLst>
              <a:ext uri="{FF2B5EF4-FFF2-40B4-BE49-F238E27FC236}">
                <a16:creationId xmlns:a16="http://schemas.microsoft.com/office/drawing/2014/main" id="{5950938E-F354-77C6-F998-FA3B2635F7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" r="18315"/>
          <a:stretch/>
        </p:blipFill>
        <p:spPr bwMode="auto">
          <a:xfrm>
            <a:off x="3521412" y="1250150"/>
            <a:ext cx="8258159" cy="435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5851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AC68D3-A11F-69B3-EB80-E7EF0AD2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Результаты опроса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8BB841-92F6-4F72-82D2-23BF054B3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Диаграмма ответов в Формах. Вопрос: как вы оцените наш сайт?. Количество ответов: 9 ответов.">
            <a:extLst>
              <a:ext uri="{FF2B5EF4-FFF2-40B4-BE49-F238E27FC236}">
                <a16:creationId xmlns:a16="http://schemas.microsoft.com/office/drawing/2014/main" id="{C37C2090-B5D2-E4D7-E11D-815C7D66D0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r="17021"/>
          <a:stretch/>
        </p:blipFill>
        <p:spPr bwMode="auto">
          <a:xfrm>
            <a:off x="3453776" y="864108"/>
            <a:ext cx="8365206" cy="434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460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A68D47-21DD-18F0-96C7-88E6602F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Результаты опроса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478CCD-83BC-5C79-B8D7-F7962118F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Диаграмма ответов в Формах. Вопрос: как вам функционал сайта ?. Количество ответов: 9 ответов.">
            <a:extLst>
              <a:ext uri="{FF2B5EF4-FFF2-40B4-BE49-F238E27FC236}">
                <a16:creationId xmlns:a16="http://schemas.microsoft.com/office/drawing/2014/main" id="{395811C2-4708-BA60-1572-B0A26FFA28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" t="157" r="17339" b="-157"/>
          <a:stretch/>
        </p:blipFill>
        <p:spPr bwMode="auto">
          <a:xfrm>
            <a:off x="3427086" y="1123836"/>
            <a:ext cx="8356428" cy="436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89559"/>
      </p:ext>
    </p:extLst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1F3569-6F7D-BA1E-4AB6-61CEEE6D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Результаты опроса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EE7650-A633-C4B4-E274-6227785C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Диаграмма ответов в Формах. Вопрос: вас устаивает наши работы?. Количество ответов: 9 ответов.">
            <a:extLst>
              <a:ext uri="{FF2B5EF4-FFF2-40B4-BE49-F238E27FC236}">
                <a16:creationId xmlns:a16="http://schemas.microsoft.com/office/drawing/2014/main" id="{4AD584E7-E59F-9730-DF82-400C99CB0F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" r="26914"/>
          <a:stretch/>
        </p:blipFill>
        <p:spPr bwMode="auto">
          <a:xfrm>
            <a:off x="3588537" y="873252"/>
            <a:ext cx="8189316" cy="485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731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F73E86E-B902-4903-C2A8-5D41C5048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DD00323A-7505-5571-EE29-855478181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752851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Красный и оранжевый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19</TotalTime>
  <Words>28</Words>
  <Application>Microsoft Office PowerPoint</Application>
  <PresentationFormat>Широкоэкранный</PresentationFormat>
  <Paragraphs>11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 2</vt:lpstr>
      <vt:lpstr>Рамка</vt:lpstr>
      <vt:lpstr>Опросы</vt:lpstr>
      <vt:lpstr>Опрос</vt:lpstr>
      <vt:lpstr>Опрос </vt:lpstr>
      <vt:lpstr> Результаты опроса</vt:lpstr>
      <vt:lpstr> Результаты опроса</vt:lpstr>
      <vt:lpstr> Результаты опроса</vt:lpstr>
      <vt:lpstr> Результаты опроса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Артём Дёмкин</dc:creator>
  <cp:lastModifiedBy>Артём Дёмкин</cp:lastModifiedBy>
  <cp:revision>5</cp:revision>
  <dcterms:created xsi:type="dcterms:W3CDTF">2022-11-15T11:54:46Z</dcterms:created>
  <dcterms:modified xsi:type="dcterms:W3CDTF">2022-11-16T04:26:13Z</dcterms:modified>
</cp:coreProperties>
</file>