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5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0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7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6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07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2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64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9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5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E548DF-84B1-41E2-9193-C296F644A7C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81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BE4A1-AB7E-8FDF-F87D-6DBA49D7F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2A7AFC-5088-2CD2-A698-6EFB6D3FF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5D2B4-4228-30C3-8F57-536608FA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1247A-1A31-03A5-6D96-B9ACDD09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49840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8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Рамка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Дёмкин</dc:creator>
  <cp:lastModifiedBy>Артём Дёмкин</cp:lastModifiedBy>
  <cp:revision>1</cp:revision>
  <dcterms:created xsi:type="dcterms:W3CDTF">2022-11-15T11:54:46Z</dcterms:created>
  <dcterms:modified xsi:type="dcterms:W3CDTF">2022-11-15T12:03:19Z</dcterms:modified>
</cp:coreProperties>
</file>