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100" d="100"/>
          <a:sy n="100" d="100"/>
        </p:scale>
        <p:origin x="9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39E31-C869-464F-A7E4-BD113F1B743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1E52C-12C8-497D-B9B5-A6B36991C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1E52C-12C8-497D-B9B5-A6B36991C8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68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1E52C-12C8-497D-B9B5-A6B36991C8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4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1E52C-12C8-497D-B9B5-A6B36991C8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48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1E52C-12C8-497D-B9B5-A6B36991C8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2D53F-AE0F-439A-9FA2-6A4D3BDC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E95FE4-A5C7-4B1F-B834-3690888B5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318B7-4A7E-4B71-B13C-FB33C6C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F8FC1-F891-4C93-9A0B-78449471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1466C-70A7-43A5-856E-3396221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8B3FA-E8C9-4008-9BBD-170D2F55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F7BA66-D824-41B4-A9DA-0C2E7FF1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C6F35-39BB-4E7A-A74B-0DE1BA1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B56E5-6696-41EB-B80D-C6C695E3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F6BD9-51E2-45C9-BE12-923C8085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C5E2AE-0A9D-4BFC-8146-FA4E5F2A7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3CC75-06BA-44B6-AC94-6240502AE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B9B24-6A5C-490A-B23B-7424BE10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2FA61-7C33-470E-A878-B9724CCC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2EB88-B996-4F5A-BF42-279009E4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A4449-DB7D-473E-9826-00EF30F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05B6-8075-4B01-91B3-D1259D78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E5782-175E-4D8C-8684-6420C34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D80CC-99B5-421E-9AEB-E6641038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81A9E-3AB7-4D7B-8C18-A233FA1C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257F8-549F-46B8-B06B-F7BE67C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85D4B8-2F00-47E2-80B7-EC14ECD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B24E6-5EF5-4F2F-A23F-B6F7A8EC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DDD0E-964D-4737-9BFD-B30355B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13519-61C6-42C4-9AF6-7D970F12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C9D96-EA6D-4D69-8B62-55B6CBF2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95869-2C69-4467-9CFE-AD10E7883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0A263-D52E-42BE-9C9E-1E9F17D9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4997A9-2CCE-427A-80A3-C4FB739D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309D4-3A14-4A31-BC2D-F5B34B5D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B437F-8F81-4CE3-83BF-06F4902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DBA87-9D20-4815-BFA4-544200A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194C9-2BBC-4155-8284-8FED5ED3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1FBF2-8446-4449-B4A0-5C01F601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C93E48-84E6-4621-A4B0-7CB78F64C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753B2B-DE0F-4F6D-A8FA-3C635D00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37838A-80A2-4AD0-BC4D-44410968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AFDCB-A5CD-4344-B863-0D3BCAB7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4BC943-667E-4C62-B52E-D2EF5319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1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1C21D-7EB3-4DDD-8A5C-FA12EA14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6C77AA-2B2C-4D5E-849A-B29842AC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87EA87-DDDE-4C2F-BBB9-51CAFC40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EC55D5-247E-4ADC-9DDB-89745D08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C71B94-A18F-4B68-A83D-887A771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7D8DE0-60AD-49A9-8393-FD1949F4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ACFAD-CE79-4E8F-8A51-23A22C47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0E56-6014-43E0-93C8-DD42644E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3779C-14AD-456D-9AF8-BC54072C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06E24-6CFE-4729-BB32-08A97BB4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02D0F7-5896-49BA-9CBE-BA90F8C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D0B6FE-DF48-44CF-8287-C7EA866D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21E2FF-5264-4CF6-B22F-C7DE6C2C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FC61F-C564-4283-83AA-6E2A1CA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C000E-CE84-4FBB-A9BF-5B5C5F086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9D51EA-FC35-4E46-8FE8-2C36F66F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3FB6F-0AB4-485C-8A2B-0B469F38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42A39-BB60-4B17-BF33-2CED1D9A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9D187-2142-43A9-B196-9E8BBEB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14B3-F2A8-482D-A89E-1B7FFC83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4081BB-532B-4192-9411-FB113F0C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59481-B22A-4DED-B1DB-D80E59EB7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CF23-10E5-4DFA-A990-4E0A49DF48E3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961EC-5D69-40B2-8D8E-3A2948C31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93D4D-3D00-486A-9392-EC8C301E0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0D6C-85D9-4B10-854C-372F8BD6FC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7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AA8D8354-97E8-491B-AA4C-BDE11C9DC353}"/>
              </a:ext>
            </a:extLst>
          </p:cNvPr>
          <p:cNvSpPr/>
          <p:nvPr/>
        </p:nvSpPr>
        <p:spPr>
          <a:xfrm>
            <a:off x="-2348884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2B8EFE0-3205-4610-A6E3-A2F8A8C3B56D}"/>
              </a:ext>
            </a:extLst>
          </p:cNvPr>
          <p:cNvSpPr/>
          <p:nvPr/>
        </p:nvSpPr>
        <p:spPr>
          <a:xfrm rot="10800000">
            <a:off x="-2348885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91F34513-714B-4933-AD93-0FBFCF37F60E}"/>
              </a:ext>
            </a:extLst>
          </p:cNvPr>
          <p:cNvSpPr/>
          <p:nvPr/>
        </p:nvSpPr>
        <p:spPr>
          <a:xfrm>
            <a:off x="-1335350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FBDCC61-2DCA-4180-9AAD-321FB86C9880}"/>
              </a:ext>
            </a:extLst>
          </p:cNvPr>
          <p:cNvSpPr/>
          <p:nvPr/>
        </p:nvSpPr>
        <p:spPr>
          <a:xfrm rot="10800000">
            <a:off x="-1335351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5F095929-7D25-45E0-B4DB-FD11316FB6E0}"/>
              </a:ext>
            </a:extLst>
          </p:cNvPr>
          <p:cNvSpPr/>
          <p:nvPr/>
        </p:nvSpPr>
        <p:spPr>
          <a:xfrm>
            <a:off x="-332917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2F5C9131-6822-4CC2-AD47-1233BF2698AD}"/>
              </a:ext>
            </a:extLst>
          </p:cNvPr>
          <p:cNvSpPr/>
          <p:nvPr/>
        </p:nvSpPr>
        <p:spPr>
          <a:xfrm rot="10800000">
            <a:off x="-332918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8CD4FF14-8F04-4523-A6F8-20B639A527BF}"/>
              </a:ext>
            </a:extLst>
          </p:cNvPr>
          <p:cNvSpPr/>
          <p:nvPr/>
        </p:nvSpPr>
        <p:spPr>
          <a:xfrm>
            <a:off x="679881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855C8D1B-A64C-4872-922A-30AC19E22F17}"/>
              </a:ext>
            </a:extLst>
          </p:cNvPr>
          <p:cNvSpPr/>
          <p:nvPr/>
        </p:nvSpPr>
        <p:spPr>
          <a:xfrm rot="10800000">
            <a:off x="679880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3EEC1DCC-62AC-4936-AD01-AC97EFC6F5EC}"/>
              </a:ext>
            </a:extLst>
          </p:cNvPr>
          <p:cNvSpPr/>
          <p:nvPr/>
        </p:nvSpPr>
        <p:spPr>
          <a:xfrm>
            <a:off x="1693415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2C5672D5-9EDB-432C-95EF-968AEB0ED833}"/>
              </a:ext>
            </a:extLst>
          </p:cNvPr>
          <p:cNvSpPr/>
          <p:nvPr/>
        </p:nvSpPr>
        <p:spPr>
          <a:xfrm rot="10800000">
            <a:off x="1693414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DBB279A8-0B54-471A-9C6E-FFABFDC78C6A}"/>
              </a:ext>
            </a:extLst>
          </p:cNvPr>
          <p:cNvSpPr/>
          <p:nvPr/>
        </p:nvSpPr>
        <p:spPr>
          <a:xfrm>
            <a:off x="2695848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01F49D4-7D0F-4E22-BA15-34CEDED41FE3}"/>
              </a:ext>
            </a:extLst>
          </p:cNvPr>
          <p:cNvSpPr/>
          <p:nvPr/>
        </p:nvSpPr>
        <p:spPr>
          <a:xfrm rot="10800000">
            <a:off x="2695847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3AA336E-6E72-4341-A04E-E5986178B753}"/>
              </a:ext>
            </a:extLst>
          </p:cNvPr>
          <p:cNvSpPr/>
          <p:nvPr/>
        </p:nvSpPr>
        <p:spPr>
          <a:xfrm>
            <a:off x="3747116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CE04B864-C2F7-4598-B83F-DA5301338A59}"/>
              </a:ext>
            </a:extLst>
          </p:cNvPr>
          <p:cNvSpPr/>
          <p:nvPr/>
        </p:nvSpPr>
        <p:spPr>
          <a:xfrm rot="10800000">
            <a:off x="3747115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12641276-B786-480B-97EE-FA9797CC9531}"/>
              </a:ext>
            </a:extLst>
          </p:cNvPr>
          <p:cNvSpPr/>
          <p:nvPr/>
        </p:nvSpPr>
        <p:spPr>
          <a:xfrm>
            <a:off x="4749548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0E424515-3220-43BA-BA3C-9482E9E34656}"/>
              </a:ext>
            </a:extLst>
          </p:cNvPr>
          <p:cNvSpPr/>
          <p:nvPr/>
        </p:nvSpPr>
        <p:spPr>
          <a:xfrm rot="10800000">
            <a:off x="4749547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BBD54CE4-D5F5-4A0A-BE1B-ECB33628C71D}"/>
              </a:ext>
            </a:extLst>
          </p:cNvPr>
          <p:cNvSpPr/>
          <p:nvPr/>
        </p:nvSpPr>
        <p:spPr>
          <a:xfrm>
            <a:off x="5751981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FBB4A10-A000-4A5E-BB57-F6D2FD9F847D}"/>
              </a:ext>
            </a:extLst>
          </p:cNvPr>
          <p:cNvSpPr/>
          <p:nvPr/>
        </p:nvSpPr>
        <p:spPr>
          <a:xfrm rot="10800000">
            <a:off x="5751980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29F0924E-5C0D-4DCE-A659-CC012312B002}"/>
              </a:ext>
            </a:extLst>
          </p:cNvPr>
          <p:cNvSpPr/>
          <p:nvPr/>
        </p:nvSpPr>
        <p:spPr>
          <a:xfrm>
            <a:off x="6803249" y="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7EA9BE2-4B64-42AD-8645-4577C8AA1A4C}"/>
              </a:ext>
            </a:extLst>
          </p:cNvPr>
          <p:cNvSpPr/>
          <p:nvPr/>
        </p:nvSpPr>
        <p:spPr>
          <a:xfrm rot="10800000">
            <a:off x="6803248" y="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766ACEE1-735E-4D66-8587-042831602F29}"/>
              </a:ext>
            </a:extLst>
          </p:cNvPr>
          <p:cNvSpPr/>
          <p:nvPr/>
        </p:nvSpPr>
        <p:spPr>
          <a:xfrm>
            <a:off x="7767947" y="3428999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7688759F-9992-471C-BDE2-8F222703B399}"/>
              </a:ext>
            </a:extLst>
          </p:cNvPr>
          <p:cNvSpPr/>
          <p:nvPr/>
        </p:nvSpPr>
        <p:spPr>
          <a:xfrm rot="10800000">
            <a:off x="7767946" y="-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>
            <a:extLst>
              <a:ext uri="{FF2B5EF4-FFF2-40B4-BE49-F238E27FC236}">
                <a16:creationId xmlns:a16="http://schemas.microsoft.com/office/drawing/2014/main" id="{91875954-8ED7-4226-9490-C7BCF4F38DA7}"/>
              </a:ext>
            </a:extLst>
          </p:cNvPr>
          <p:cNvSpPr/>
          <p:nvPr/>
        </p:nvSpPr>
        <p:spPr>
          <a:xfrm>
            <a:off x="8770380" y="3428999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>
            <a:extLst>
              <a:ext uri="{FF2B5EF4-FFF2-40B4-BE49-F238E27FC236}">
                <a16:creationId xmlns:a16="http://schemas.microsoft.com/office/drawing/2014/main" id="{3EEBB2E7-8390-48EF-BEA9-DDA95515C14F}"/>
              </a:ext>
            </a:extLst>
          </p:cNvPr>
          <p:cNvSpPr/>
          <p:nvPr/>
        </p:nvSpPr>
        <p:spPr>
          <a:xfrm rot="10800000">
            <a:off x="8770379" y="-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>
            <a:extLst>
              <a:ext uri="{FF2B5EF4-FFF2-40B4-BE49-F238E27FC236}">
                <a16:creationId xmlns:a16="http://schemas.microsoft.com/office/drawing/2014/main" id="{462F4D9E-3EB6-42E3-A111-533F66DFB9CA}"/>
              </a:ext>
            </a:extLst>
          </p:cNvPr>
          <p:cNvSpPr/>
          <p:nvPr/>
        </p:nvSpPr>
        <p:spPr>
          <a:xfrm>
            <a:off x="9821648" y="3428999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>
            <a:extLst>
              <a:ext uri="{FF2B5EF4-FFF2-40B4-BE49-F238E27FC236}">
                <a16:creationId xmlns:a16="http://schemas.microsoft.com/office/drawing/2014/main" id="{81F58DC9-006A-4744-BB6D-C27B1DDBEBFB}"/>
              </a:ext>
            </a:extLst>
          </p:cNvPr>
          <p:cNvSpPr/>
          <p:nvPr/>
        </p:nvSpPr>
        <p:spPr>
          <a:xfrm rot="10800000">
            <a:off x="9821647" y="-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757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AA8D8354-97E8-491B-AA4C-BDE11C9DC353}"/>
              </a:ext>
            </a:extLst>
          </p:cNvPr>
          <p:cNvSpPr/>
          <p:nvPr/>
        </p:nvSpPr>
        <p:spPr>
          <a:xfrm>
            <a:off x="-2348884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2B8EFE0-3205-4610-A6E3-A2F8A8C3B56D}"/>
              </a:ext>
            </a:extLst>
          </p:cNvPr>
          <p:cNvSpPr/>
          <p:nvPr/>
        </p:nvSpPr>
        <p:spPr>
          <a:xfrm rot="10800000">
            <a:off x="-2348884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91F34513-714B-4933-AD93-0FBFCF37F60E}"/>
              </a:ext>
            </a:extLst>
          </p:cNvPr>
          <p:cNvSpPr/>
          <p:nvPr/>
        </p:nvSpPr>
        <p:spPr>
          <a:xfrm>
            <a:off x="-1335350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FBDCC61-2DCA-4180-9AAD-321FB86C9880}"/>
              </a:ext>
            </a:extLst>
          </p:cNvPr>
          <p:cNvSpPr/>
          <p:nvPr/>
        </p:nvSpPr>
        <p:spPr>
          <a:xfrm rot="10800000">
            <a:off x="-1335350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5F095929-7D25-45E0-B4DB-FD11316FB6E0}"/>
              </a:ext>
            </a:extLst>
          </p:cNvPr>
          <p:cNvSpPr/>
          <p:nvPr/>
        </p:nvSpPr>
        <p:spPr>
          <a:xfrm>
            <a:off x="-332917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2F5C9131-6822-4CC2-AD47-1233BF2698AD}"/>
              </a:ext>
            </a:extLst>
          </p:cNvPr>
          <p:cNvSpPr/>
          <p:nvPr/>
        </p:nvSpPr>
        <p:spPr>
          <a:xfrm rot="10800000">
            <a:off x="-332917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8CD4FF14-8F04-4523-A6F8-20B639A527BF}"/>
              </a:ext>
            </a:extLst>
          </p:cNvPr>
          <p:cNvSpPr/>
          <p:nvPr/>
        </p:nvSpPr>
        <p:spPr>
          <a:xfrm>
            <a:off x="679881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855C8D1B-A64C-4872-922A-30AC19E22F17}"/>
              </a:ext>
            </a:extLst>
          </p:cNvPr>
          <p:cNvSpPr/>
          <p:nvPr/>
        </p:nvSpPr>
        <p:spPr>
          <a:xfrm rot="10800000">
            <a:off x="679881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3EEC1DCC-62AC-4936-AD01-AC97EFC6F5EC}"/>
              </a:ext>
            </a:extLst>
          </p:cNvPr>
          <p:cNvSpPr/>
          <p:nvPr/>
        </p:nvSpPr>
        <p:spPr>
          <a:xfrm>
            <a:off x="1693415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2C5672D5-9EDB-432C-95EF-968AEB0ED833}"/>
              </a:ext>
            </a:extLst>
          </p:cNvPr>
          <p:cNvSpPr/>
          <p:nvPr/>
        </p:nvSpPr>
        <p:spPr>
          <a:xfrm rot="10800000">
            <a:off x="1693415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DBB279A8-0B54-471A-9C6E-FFABFDC78C6A}"/>
              </a:ext>
            </a:extLst>
          </p:cNvPr>
          <p:cNvSpPr/>
          <p:nvPr/>
        </p:nvSpPr>
        <p:spPr>
          <a:xfrm>
            <a:off x="2695848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01F49D4-7D0F-4E22-BA15-34CEDED41FE3}"/>
              </a:ext>
            </a:extLst>
          </p:cNvPr>
          <p:cNvSpPr/>
          <p:nvPr/>
        </p:nvSpPr>
        <p:spPr>
          <a:xfrm rot="10800000">
            <a:off x="2695848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23AA336E-6E72-4341-A04E-E5986178B753}"/>
              </a:ext>
            </a:extLst>
          </p:cNvPr>
          <p:cNvSpPr/>
          <p:nvPr/>
        </p:nvSpPr>
        <p:spPr>
          <a:xfrm>
            <a:off x="3747116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CE04B864-C2F7-4598-B83F-DA5301338A59}"/>
              </a:ext>
            </a:extLst>
          </p:cNvPr>
          <p:cNvSpPr/>
          <p:nvPr/>
        </p:nvSpPr>
        <p:spPr>
          <a:xfrm rot="10800000">
            <a:off x="3747116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12641276-B786-480B-97EE-FA9797CC9531}"/>
              </a:ext>
            </a:extLst>
          </p:cNvPr>
          <p:cNvSpPr/>
          <p:nvPr/>
        </p:nvSpPr>
        <p:spPr>
          <a:xfrm>
            <a:off x="4749548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0E424515-3220-43BA-BA3C-9482E9E34656}"/>
              </a:ext>
            </a:extLst>
          </p:cNvPr>
          <p:cNvSpPr/>
          <p:nvPr/>
        </p:nvSpPr>
        <p:spPr>
          <a:xfrm rot="10800000">
            <a:off x="4749548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BBD54CE4-D5F5-4A0A-BE1B-ECB33628C71D}"/>
              </a:ext>
            </a:extLst>
          </p:cNvPr>
          <p:cNvSpPr/>
          <p:nvPr/>
        </p:nvSpPr>
        <p:spPr>
          <a:xfrm>
            <a:off x="5751981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FBB4A10-A000-4A5E-BB57-F6D2FD9F847D}"/>
              </a:ext>
            </a:extLst>
          </p:cNvPr>
          <p:cNvSpPr/>
          <p:nvPr/>
        </p:nvSpPr>
        <p:spPr>
          <a:xfrm rot="10800000">
            <a:off x="5751981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29F0924E-5C0D-4DCE-A659-CC012312B002}"/>
              </a:ext>
            </a:extLst>
          </p:cNvPr>
          <p:cNvSpPr/>
          <p:nvPr/>
        </p:nvSpPr>
        <p:spPr>
          <a:xfrm>
            <a:off x="6803249" y="6858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7EA9BE2-4B64-42AD-8645-4577C8AA1A4C}"/>
              </a:ext>
            </a:extLst>
          </p:cNvPr>
          <p:cNvSpPr/>
          <p:nvPr/>
        </p:nvSpPr>
        <p:spPr>
          <a:xfrm rot="10800000">
            <a:off x="6803249" y="-3429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766ACEE1-735E-4D66-8587-042831602F29}"/>
              </a:ext>
            </a:extLst>
          </p:cNvPr>
          <p:cNvSpPr/>
          <p:nvPr/>
        </p:nvSpPr>
        <p:spPr>
          <a:xfrm>
            <a:off x="7767947" y="6858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7688759F-9992-471C-BDE2-8F222703B399}"/>
              </a:ext>
            </a:extLst>
          </p:cNvPr>
          <p:cNvSpPr/>
          <p:nvPr/>
        </p:nvSpPr>
        <p:spPr>
          <a:xfrm rot="10800000">
            <a:off x="7767947" y="-3429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>
            <a:extLst>
              <a:ext uri="{FF2B5EF4-FFF2-40B4-BE49-F238E27FC236}">
                <a16:creationId xmlns:a16="http://schemas.microsoft.com/office/drawing/2014/main" id="{91875954-8ED7-4226-9490-C7BCF4F38DA7}"/>
              </a:ext>
            </a:extLst>
          </p:cNvPr>
          <p:cNvSpPr/>
          <p:nvPr/>
        </p:nvSpPr>
        <p:spPr>
          <a:xfrm>
            <a:off x="8770380" y="6858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>
            <a:extLst>
              <a:ext uri="{FF2B5EF4-FFF2-40B4-BE49-F238E27FC236}">
                <a16:creationId xmlns:a16="http://schemas.microsoft.com/office/drawing/2014/main" id="{3EEBB2E7-8390-48EF-BEA9-DDA95515C14F}"/>
              </a:ext>
            </a:extLst>
          </p:cNvPr>
          <p:cNvSpPr/>
          <p:nvPr/>
        </p:nvSpPr>
        <p:spPr>
          <a:xfrm rot="10800000">
            <a:off x="8770380" y="-3429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>
            <a:extLst>
              <a:ext uri="{FF2B5EF4-FFF2-40B4-BE49-F238E27FC236}">
                <a16:creationId xmlns:a16="http://schemas.microsoft.com/office/drawing/2014/main" id="{462F4D9E-3EB6-42E3-A111-533F66DFB9CA}"/>
              </a:ext>
            </a:extLst>
          </p:cNvPr>
          <p:cNvSpPr/>
          <p:nvPr/>
        </p:nvSpPr>
        <p:spPr>
          <a:xfrm>
            <a:off x="9821648" y="6858000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>
            <a:extLst>
              <a:ext uri="{FF2B5EF4-FFF2-40B4-BE49-F238E27FC236}">
                <a16:creationId xmlns:a16="http://schemas.microsoft.com/office/drawing/2014/main" id="{81F58DC9-006A-4744-BB6D-C27B1DDBEBFB}"/>
              </a:ext>
            </a:extLst>
          </p:cNvPr>
          <p:cNvSpPr/>
          <p:nvPr/>
        </p:nvSpPr>
        <p:spPr>
          <a:xfrm rot="10800000">
            <a:off x="9821648" y="-3429001"/>
            <a:ext cx="4697767" cy="34290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5FD68C35-A9AA-4AB8-B9E5-AEA3EF6FAE3F}"/>
              </a:ext>
            </a:extLst>
          </p:cNvPr>
          <p:cNvSpPr/>
          <p:nvPr/>
        </p:nvSpPr>
        <p:spPr>
          <a:xfrm>
            <a:off x="-1733550" y="2324100"/>
            <a:ext cx="1733550" cy="1104900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54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5FD68C35-A9AA-4AB8-B9E5-AEA3EF6FAE3F}"/>
              </a:ext>
            </a:extLst>
          </p:cNvPr>
          <p:cNvSpPr/>
          <p:nvPr/>
        </p:nvSpPr>
        <p:spPr>
          <a:xfrm>
            <a:off x="0" y="2324100"/>
            <a:ext cx="12192000" cy="1104900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36610-CEF7-486B-AFB1-8440BA45D432}"/>
              </a:ext>
            </a:extLst>
          </p:cNvPr>
          <p:cNvSpPr txBox="1"/>
          <p:nvPr/>
        </p:nvSpPr>
        <p:spPr>
          <a:xfrm>
            <a:off x="1519237" y="2505670"/>
            <a:ext cx="915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Классификация типов оценок стоимости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907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5FD68C35-A9AA-4AB8-B9E5-AEA3EF6FAE3F}"/>
              </a:ext>
            </a:extLst>
          </p:cNvPr>
          <p:cNvSpPr/>
          <p:nvPr/>
        </p:nvSpPr>
        <p:spPr>
          <a:xfrm>
            <a:off x="10601324" y="0"/>
            <a:ext cx="1590675" cy="6858000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3BB09-83BE-4376-A571-D2475C1BE6AF}"/>
              </a:ext>
            </a:extLst>
          </p:cNvPr>
          <p:cNvSpPr txBox="1"/>
          <p:nvPr/>
        </p:nvSpPr>
        <p:spPr>
          <a:xfrm>
            <a:off x="10601323" y="0"/>
            <a:ext cx="159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01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Office PowerPoint</Application>
  <PresentationFormat>Широкоэкранный</PresentationFormat>
  <Paragraphs>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типов оценок стоимости</dc:title>
  <dc:creator>Дёмкин Артём Сергеевич</dc:creator>
  <cp:lastModifiedBy>Дёмкин Артём Сергеевич</cp:lastModifiedBy>
  <cp:revision>4</cp:revision>
  <dcterms:created xsi:type="dcterms:W3CDTF">2023-09-28T09:11:36Z</dcterms:created>
  <dcterms:modified xsi:type="dcterms:W3CDTF">2023-09-28T10:12:32Z</dcterms:modified>
</cp:coreProperties>
</file>