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6A26-C21C-47B2-B57E-7B8DB68C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B3370-F9B4-418E-B6C6-36F203EB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E12FD-FA68-4869-AD5A-88D01985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FB48A-A1A5-481D-B163-3E2FD19B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4A8D0-B26F-40CD-87DE-D490DC54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04253-11A4-48F1-B866-2EB43E02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AFAFD0-9752-4D5C-B50F-7751BA4B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1D8E5-0F49-4DA3-8DD6-2B102BFC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4DB25-C832-4F5D-B4FD-43132C7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D4D05-29C1-4D04-9B64-0D0C9618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5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FD01CF-40E2-4A66-8154-0B8BF2111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0FA44-B448-4D17-AF0B-1B46631B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EDF1B-62D9-45DF-B048-029CFBA2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F137C-D66B-4E9B-AEA2-B501F20B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C8883-BA03-4F82-995E-B1B2CB12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66089-87C8-4D0A-A0A7-C538D0E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47290-C83C-482D-8608-79B33852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2286-BB11-4E11-8189-3EC88D52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53D40-FC1B-4EAD-97D8-EEB3A0FC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66C72-04C9-44BA-8082-C67CA5C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5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2ACC1-9884-493F-AB58-9D42055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886F02-F49D-48AC-8C81-9E98ED35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228E4-3911-4D4D-8A98-9795143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B2A66-6B11-4B4B-9B21-CFE35312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726A1-48B5-45CE-B9B3-6FC01236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568E-BEB0-4C4E-90A2-458E1E3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2842B-D6BE-4D51-88AB-5AD2FF06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2DB11-3791-4265-83F5-B1348074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E596F-594A-4ED4-A7E7-1DDAE6B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F5EC8-0C82-4E63-A0AE-90E4F58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9C8D11-3DA7-4BBF-B2E8-0064785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9D9F1-564B-4738-932A-3721B00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776CC-9B26-4862-B615-BD3E8B47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4154E-B655-428B-A3A1-2C5F6A708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3755AC-4F00-4D0D-A169-403AA92C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E29DF-3C52-4A28-BE70-252333C6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D58FF-908E-417D-835D-6A22C968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C24B79-97D4-49F3-A5F5-A15569B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94F716-3CB1-47ED-B7AC-D4046D8D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4ECA-1DE7-4678-8D2E-099FD224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13D820-F631-427C-BDFB-BA45CB7F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829BB9-CB22-4317-8958-E37DB2FD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A5D6D6-2FBB-4BB4-8DB1-72C43AC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C9682B-2B7F-4595-BCEB-A0883D9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993692-B6B3-44D2-8065-1AE541F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D1941-9E2E-4C2D-A020-061ADE44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638B1-15AA-4CB6-9ED9-FB24F222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36A15-FD17-421F-9EA3-4BE10337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D5730E-B639-4CCA-8719-30B6853B2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7491B9-2FB4-468F-BF0B-CCD85B44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C7956-1B94-4017-BBA8-E46A6A2B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143CB-793C-4ACB-A768-B45CB0F6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7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E84E-16DB-4432-B0DA-BA1E355E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63940-9851-492B-8783-582A91CE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45B47-230B-4154-8704-77EA0E8E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4AEBA-A4F4-438C-AC0D-764C4F95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2ED40-C28A-4565-975C-F65A689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E3C8C-8608-4894-95DA-8F28E5B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7837F-927E-4470-94D0-A60C110E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F214A-0B1D-40AA-B14C-06FA5FC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EA47E-97CE-4FA3-8E80-A2E32F259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05BC-5509-49A8-B992-3554A89A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402D7-4524-4E43-AD20-1136F4F9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2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103B3560-ED8D-4825-9396-4B1B4774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2" y="-6430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314A-3EC9-4194-933A-F3C561EA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870" y="-875759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892183" y="-751779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56062" y="-1066895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05609" y="-755603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595417" y="-814057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795054" y="-1381403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304" y="-1987288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804629" y="-1709508"/>
            <a:ext cx="877674" cy="8776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245077" y="-2145976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16543" y="-1780090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432348" y="-2576490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555727" y="-918855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053901" y="-723359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103214" y="-599379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567093" y="-914495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8616640" y="-603203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32217" y="-1473110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06085" y="-1229003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1438258" y="-723359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487571" y="-599379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314089" y="-627621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3000997" y="-603203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16574" y="-1473110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390442" y="-1229003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782209" y="-2333624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31522" y="-2209644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295401" y="-2524760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344948" y="-2213468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460525" y="-3083375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734393" y="-2839268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8486" y="-2521677"/>
            <a:ext cx="629015" cy="62901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67799" y="-2397697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716317" y="-1246289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621596" y="-1400175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636999" y="-715344"/>
            <a:ext cx="629015" cy="62901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170670" y="-3027321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8370" y="-1122428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993435" y="-1961718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620693" y="-3791894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691454" y="-2599998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807964" y="-4222408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955371" y="-1272210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710997" y="-1246289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8107833" y="-3119028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381701" y="-2874921"/>
            <a:ext cx="629015" cy="62901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327066" y="-2560413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883373" y="-1505488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6216285" y="-1566071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172895" y="-1161130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1191550" y="-3433492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772276" y="-2311570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95740" y="-1595211"/>
            <a:ext cx="629015" cy="6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7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41906" y="2332269"/>
            <a:ext cx="629015" cy="6290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6929840" y="1668613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389689" y="1487863"/>
            <a:ext cx="877674" cy="87767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879525" y="1655676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416441" y="1101776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92596" y="695561"/>
            <a:ext cx="629015" cy="629015"/>
          </a:xfrm>
          <a:prstGeom prst="rect">
            <a:avLst/>
          </a:prstGeom>
        </p:spPr>
      </p:pic>
      <p:pic>
        <p:nvPicPr>
          <p:cNvPr id="5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54EAB93D-45C3-44ED-A3D2-2B57094C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9752" l="10000" r="90000">
                        <a14:foregroundMark x1="22020" y1="8960" x2="32790" y2="23319"/>
                        <a14:foregroundMark x1="26987" y1="8960" x2="24139" y2="21238"/>
                        <a14:foregroundMark x1="24139" y1="21238" x2="24139" y2="21238"/>
                        <a14:foregroundMark x1="19901" y1="89208" x2="20033" y2="90693"/>
                        <a14:foregroundMark x1="79205" y1="79901" x2="77649" y2="83713"/>
                        <a14:foregroundMark x1="70430" y1="54901" x2="71556" y2="60000"/>
                        <a14:foregroundMark x1="70596" y1="53416" x2="72417" y2="62525"/>
                        <a14:foregroundMark x1="71159" y1="50446" x2="69669" y2="57970"/>
                        <a14:foregroundMark x1="69669" y1="57970" x2="69735" y2="58317"/>
                        <a14:foregroundMark x1="69603" y1="51089" x2="68411" y2="58119"/>
                        <a14:foregroundMark x1="68411" y1="58119" x2="73344" y2="63020"/>
                        <a14:foregroundMark x1="73344" y1="63020" x2="74536" y2="63168"/>
                        <a14:foregroundMark x1="72417" y1="91931" x2="72417" y2="96584"/>
                        <a14:foregroundMark x1="73974" y1="87921" x2="72152" y2="99752"/>
                        <a14:foregroundMark x1="29801" y1="13020" x2="31656" y2="21386"/>
                        <a14:foregroundMark x1="31656" y1="21386" x2="31656" y2="21485"/>
                        <a14:foregroundMark x1="70861" y1="26139" x2="71854" y2="32030"/>
                        <a14:foregroundMark x1="70596" y1="96188" x2="70596" y2="99554"/>
                        <a14:foregroundMark x1="71424" y1="77772" x2="68510" y2="85990"/>
                        <a14:foregroundMark x1="68510" y1="85990" x2="68444" y2="87079"/>
                        <a14:foregroundMark x1="48940" y1="66980" x2="51623" y2="68663"/>
                        <a14:backgroundMark x1="33079" y1="24010" x2="33642" y2="24010"/>
                        <a14:backgroundMark x1="32649" y1="23564" x2="33344" y2="24010"/>
                        <a14:backgroundMark x1="33212" y1="23812" x2="33212" y2="23812"/>
                        <a14:backgroundMark x1="33079" y1="23564" x2="33079" y2="23564"/>
                        <a14:backgroundMark x1="32781" y1="23564" x2="32781" y2="23564"/>
                        <a14:backgroundMark x1="32914" y1="23366" x2="32914" y2="24010"/>
                        <a14:backgroundMark x1="32351" y1="23366" x2="33212" y2="23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" y="21640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011829" y="1254176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197845" y="1550208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76953" y="695561"/>
            <a:ext cx="629015" cy="6290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9787" y="4847137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50253" y="4640542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040825" y="2747694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7125739" y="3565544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205949" y="2189079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479817" y="2433186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067" y="1827301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489392" y="2105081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001306" y="2034499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915241" y="3340399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774031" y="3597788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823344" y="3721768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275948" y="3768502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9360862" y="4586352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416980" y="2341479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0714940" y="3453994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3636213" y="2900094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2158388" y="3597788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1207701" y="3721768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2734015" y="4917594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1801337" y="2341479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075205" y="2585586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466972" y="1480965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516285" y="1604945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145288" y="731214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608162" y="3108971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3249" y="1292912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65988" y="1413068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798398" y="1401129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0633" y="632077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71291" y="182883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05456" y="22695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76922" y="388581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528094" y="98739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800672" y="348503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651564" y="2122584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90556" y="1808076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550616" y="4000209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877955" y="341605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91901" y="-40973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5391147" y="150469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405327" y="-44797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29711" y="1601121"/>
            <a:ext cx="629015" cy="6290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-639058" y="3351482"/>
            <a:ext cx="639058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Заголовок 57">
            <a:extLst>
              <a:ext uri="{FF2B5EF4-FFF2-40B4-BE49-F238E27FC236}">
                <a16:creationId xmlns:a16="http://schemas.microsoft.com/office/drawing/2014/main" id="{C6BFF4AC-7F32-4576-88FD-533AA94A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43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41906" y="2332269"/>
            <a:ext cx="629015" cy="6290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6929840" y="1668613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389689" y="1487863"/>
            <a:ext cx="877674" cy="87767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879525" y="1655676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416441" y="1101776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92596" y="695561"/>
            <a:ext cx="629015" cy="629015"/>
          </a:xfrm>
          <a:prstGeom prst="rect">
            <a:avLst/>
          </a:prstGeom>
        </p:spPr>
      </p:pic>
      <p:pic>
        <p:nvPicPr>
          <p:cNvPr id="5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54EAB93D-45C3-44ED-A3D2-2B57094C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9752" l="10000" r="90000">
                        <a14:foregroundMark x1="22020" y1="8960" x2="32790" y2="23319"/>
                        <a14:foregroundMark x1="26987" y1="8960" x2="24139" y2="21238"/>
                        <a14:foregroundMark x1="24139" y1="21238" x2="24139" y2="21238"/>
                        <a14:foregroundMark x1="19901" y1="89208" x2="20033" y2="90693"/>
                        <a14:foregroundMark x1="79205" y1="79901" x2="77649" y2="83713"/>
                        <a14:foregroundMark x1="70430" y1="54901" x2="71556" y2="60000"/>
                        <a14:foregroundMark x1="70596" y1="53416" x2="72417" y2="62525"/>
                        <a14:foregroundMark x1="71159" y1="50446" x2="69669" y2="57970"/>
                        <a14:foregroundMark x1="69669" y1="57970" x2="69735" y2="58317"/>
                        <a14:foregroundMark x1="69603" y1="51089" x2="68411" y2="58119"/>
                        <a14:foregroundMark x1="68411" y1="58119" x2="73344" y2="63020"/>
                        <a14:foregroundMark x1="73344" y1="63020" x2="74536" y2="63168"/>
                        <a14:foregroundMark x1="72417" y1="91931" x2="72417" y2="96584"/>
                        <a14:foregroundMark x1="73974" y1="87921" x2="72152" y2="99752"/>
                        <a14:foregroundMark x1="29801" y1="13020" x2="31656" y2="21386"/>
                        <a14:foregroundMark x1="31656" y1="21386" x2="31656" y2="21485"/>
                        <a14:foregroundMark x1="70861" y1="26139" x2="71854" y2="32030"/>
                        <a14:foregroundMark x1="70596" y1="96188" x2="70596" y2="99554"/>
                        <a14:foregroundMark x1="71424" y1="77772" x2="68510" y2="85990"/>
                        <a14:foregroundMark x1="68510" y1="85990" x2="68444" y2="87079"/>
                        <a14:foregroundMark x1="48940" y1="66980" x2="51623" y2="68663"/>
                        <a14:backgroundMark x1="33079" y1="24010" x2="33642" y2="24010"/>
                        <a14:backgroundMark x1="32649" y1="23564" x2="33344" y2="24010"/>
                        <a14:backgroundMark x1="33212" y1="23812" x2="33212" y2="23812"/>
                        <a14:backgroundMark x1="33079" y1="23564" x2="33079" y2="23564"/>
                        <a14:backgroundMark x1="32781" y1="23564" x2="32781" y2="23564"/>
                        <a14:backgroundMark x1="32914" y1="23366" x2="32914" y2="24010"/>
                        <a14:backgroundMark x1="32351" y1="23366" x2="33212" y2="23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" y="21640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011829" y="1254176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197845" y="1550208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76953" y="695561"/>
            <a:ext cx="629015" cy="6290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9787" y="4847137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50253" y="4640542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040825" y="2747694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7125739" y="3565544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205949" y="2189079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479817" y="2433186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067" y="1827301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489392" y="2105081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001306" y="2034499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915241" y="3340399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774031" y="3597788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823344" y="3721768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275948" y="3768502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9360862" y="4586352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416980" y="2341479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0714940" y="3453994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3636213" y="2900094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2158388" y="3597788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1207701" y="3721768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2734015" y="4917594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1801337" y="2341479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075205" y="2585586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466972" y="1480965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516285" y="1604945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145288" y="731214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608162" y="3108971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3249" y="1292912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65988" y="1413068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798398" y="1401129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0633" y="632077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71291" y="182883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05456" y="22695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76922" y="388581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528094" y="98739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800672" y="348503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651564" y="2122584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90556" y="1808076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550616" y="4000209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877955" y="341605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91901" y="-40973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5391147" y="150469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405327" y="-44797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29711" y="1601121"/>
            <a:ext cx="629015" cy="6290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3742871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8" name="Заголовок 57">
            <a:extLst>
              <a:ext uri="{FF2B5EF4-FFF2-40B4-BE49-F238E27FC236}">
                <a16:creationId xmlns:a16="http://schemas.microsoft.com/office/drawing/2014/main" id="{C6BFF4AC-7F32-4576-88FD-533AA94A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265" y="3784715"/>
            <a:ext cx="9144000" cy="74179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Экономическая оценка</a:t>
            </a:r>
          </a:p>
        </p:txBody>
      </p:sp>
    </p:spTree>
    <p:extLst>
      <p:ext uri="{BB962C8B-B14F-4D97-AF65-F5344CB8AC3E}">
        <p14:creationId xmlns:p14="http://schemas.microsoft.com/office/powerpoint/2010/main" val="2303794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Экономическая оценка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Дёмкин Артём Сергеевич</dc:creator>
  <cp:lastModifiedBy>Дёмкин Артём Сергеевич</cp:lastModifiedBy>
  <cp:revision>3</cp:revision>
  <dcterms:created xsi:type="dcterms:W3CDTF">2023-09-15T12:37:51Z</dcterms:created>
  <dcterms:modified xsi:type="dcterms:W3CDTF">2023-09-15T12:57:49Z</dcterms:modified>
</cp:coreProperties>
</file>