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DC29A-FBAF-4497-83E3-3532FF55B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13D6AC-0430-4FD9-9F05-1058BD56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AA97DD-E240-43B9-8EFE-5241B46B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C2EC9-9373-4093-AA4C-16067C31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ABDDF1-508B-4413-A673-51040DB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31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0139B-62D5-484F-AA27-E06D1D44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D83549-57DB-4A67-A34F-19BD1CAAE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5A1A9-14E9-4C49-9A75-4C9B4EBF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31486-CA3D-411B-8191-E5B7943E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EF1EA-82BB-4B9B-AC8C-9077DDB2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0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C59649-BB59-4F79-9990-B0A3A07B6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13B3F8-CC99-4737-BD21-7ED5EC978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FDA9E5-1F4B-42B4-82C8-404E85C7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0DB61-9D95-4588-ADA9-693705FA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F0A2B-379D-46F0-8F8E-89C91F52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6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94CC2-4429-4C6C-B36C-F202CB99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24683-D887-4E8F-A2A2-4A39585B3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BE5A0-C3BB-4B81-8D7F-BF621EA5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DBA138-ABF7-4084-977F-9E09B525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C52C8-5534-4DC6-8EA1-862E02F6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6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FF0C2-A7A2-4178-858A-86A0DDFD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67A7C8-8531-40C6-A975-86BCFEE2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D2BA3B-28AB-4E48-8102-811E474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3FC38C-2D7E-4BC6-A9CC-E2904C27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D20D54-9796-439E-B707-F10D470B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63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34790-38FB-4A97-BC5D-44A0971D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48022-5903-45D5-88FA-33EA82A2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32330C-AACB-45B4-94D6-F81ACA8B2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1D0247-283D-4303-BB92-2797677F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D93093-7FA7-437B-84B7-AE2B2055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EE2095-0573-4E4E-A235-DF6FCA3B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6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F52ED-9344-4A08-B8C4-428A36C3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97224E-EB80-49FA-8546-01124BCB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08422F-6017-4BD2-98C6-C8662D40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2339B8-81F9-4CB2-87DF-0EDE9394A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4802EE-246D-4B5E-A734-5DF64A6D1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EA8C73-FF3E-4D82-BF7B-6210C477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DFFA7F-81E2-49DD-9556-949E221E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A579C9-39B8-4FF2-A6E0-69327038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2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5819A-1661-4EEB-ADD8-FA49AA5F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98D286-195D-4659-B1C5-2EDBDAD4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FBB1DE-656C-4BAF-BB50-40D44F83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7B1A78-2482-4C5E-ABE7-D625EADA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57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694873-27DE-49B4-B9E4-23067986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3FE930-3552-40CD-9813-EAF2CAAD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286403-6AC5-4242-9E87-32D56CDD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7CF3E-70FF-4195-BD3F-DB2BC364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0B49C-6D0B-4C2C-94F3-6FC01A41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22DD2-B95B-4778-9F2C-AB95D528D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37BA36-37CB-4FB2-96F8-6C10D694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5D0361-922A-478A-9E2C-A904706B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75D1B6-8258-4779-887F-6C1576DA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8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33EFD-9EC5-49CD-A993-E3207A43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F2ECD2-986E-4D9F-900D-E477A4FED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EFEC3A-EE96-4DB3-9FDD-4334152C0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9D00CB-8D6F-4B00-A8A8-5047A42D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9A2DCE-806A-4B74-A498-01B4F2B9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B73343-D7DC-4C3A-A4F5-D50E3542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4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4CC03-B8EC-4BF1-9137-A380694A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0D0F79-8F44-4896-8E33-AC5251AF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15B74-3278-4B00-8171-683776357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24B37-3ED6-4171-8E49-270A964C3C8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B01968-B456-4043-9AB0-383C0CA58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3D560-6ECD-4ACF-8440-00CB1D60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7932-2A35-4FCD-8BCB-64E2DD86F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E3B03-E5EB-45CF-AF9C-9B8C4478B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Оценка экономики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E77F61-F587-46D1-8A3C-F55A9B2BF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Дёмкин Артём 21ИСС1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C773E5-C4EE-4589-93F6-16E6093CAF91}"/>
              </a:ext>
            </a:extLst>
          </p:cNvPr>
          <p:cNvSpPr/>
          <p:nvPr/>
        </p:nvSpPr>
        <p:spPr>
          <a:xfrm>
            <a:off x="-426128" y="1122363"/>
            <a:ext cx="426128" cy="238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D344E9-6109-4A55-937C-E6D9A024211A}"/>
              </a:ext>
            </a:extLst>
          </p:cNvPr>
          <p:cNvSpPr/>
          <p:nvPr/>
        </p:nvSpPr>
        <p:spPr>
          <a:xfrm>
            <a:off x="12192000" y="3509961"/>
            <a:ext cx="426128" cy="238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D713346-DC41-430B-82E3-4B9CEECD6BB8}"/>
              </a:ext>
            </a:extLst>
          </p:cNvPr>
          <p:cNvSpPr/>
          <p:nvPr/>
        </p:nvSpPr>
        <p:spPr>
          <a:xfrm>
            <a:off x="0" y="6858000"/>
            <a:ext cx="12192000" cy="39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201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D713346-DC41-430B-82E3-4B9CEECD6BB8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C773E5-C4EE-4589-93F6-16E6093CAF91}"/>
              </a:ext>
            </a:extLst>
          </p:cNvPr>
          <p:cNvSpPr/>
          <p:nvPr/>
        </p:nvSpPr>
        <p:spPr>
          <a:xfrm>
            <a:off x="0" y="1122362"/>
            <a:ext cx="12192000" cy="238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D344E9-6109-4A55-937C-E6D9A024211A}"/>
              </a:ext>
            </a:extLst>
          </p:cNvPr>
          <p:cNvSpPr/>
          <p:nvPr/>
        </p:nvSpPr>
        <p:spPr>
          <a:xfrm>
            <a:off x="0" y="3509961"/>
            <a:ext cx="12192000" cy="238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E3B03-E5EB-45CF-AF9C-9B8C4478B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Оценка экономики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E77F61-F587-46D1-8A3C-F55A9B2BF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Дёмкин Артём 21ИСС1</a:t>
            </a:r>
          </a:p>
        </p:txBody>
      </p:sp>
    </p:spTree>
    <p:extLst>
      <p:ext uri="{BB962C8B-B14F-4D97-AF65-F5344CB8AC3E}">
        <p14:creationId xmlns:p14="http://schemas.microsoft.com/office/powerpoint/2010/main" val="881411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D713346-DC41-430B-82E3-4B9CEECD6BB8}"/>
              </a:ext>
            </a:extLst>
          </p:cNvPr>
          <p:cNvSpPr/>
          <p:nvPr/>
        </p:nvSpPr>
        <p:spPr>
          <a:xfrm>
            <a:off x="0" y="0"/>
            <a:ext cx="12192000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E3B03-E5EB-45CF-AF9C-9B8C4478B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38307"/>
            <a:ext cx="8636000" cy="820029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Оценка экономики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E77F61-F587-46D1-8A3C-F55A9B2B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" y="1122364"/>
            <a:ext cx="11176000" cy="8966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Оценка экономической эффективности информационных систем (ИС) является важным этапом в процессе разработки и внедрения проекта.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C773E5-C4EE-4589-93F6-16E6093CAF91}"/>
              </a:ext>
            </a:extLst>
          </p:cNvPr>
          <p:cNvSpPr/>
          <p:nvPr/>
        </p:nvSpPr>
        <p:spPr>
          <a:xfrm>
            <a:off x="-426128" y="1122363"/>
            <a:ext cx="426128" cy="238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D344E9-6109-4A55-937C-E6D9A024211A}"/>
              </a:ext>
            </a:extLst>
          </p:cNvPr>
          <p:cNvSpPr/>
          <p:nvPr/>
        </p:nvSpPr>
        <p:spPr>
          <a:xfrm>
            <a:off x="12192000" y="3509961"/>
            <a:ext cx="426128" cy="238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261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D713346-DC41-430B-82E3-4B9CEECD6BB8}"/>
              </a:ext>
            </a:extLst>
          </p:cNvPr>
          <p:cNvSpPr/>
          <p:nvPr/>
        </p:nvSpPr>
        <p:spPr>
          <a:xfrm>
            <a:off x="0" y="0"/>
            <a:ext cx="12192000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E3B03-E5EB-45CF-AF9C-9B8C4478B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38307"/>
            <a:ext cx="8636000" cy="820029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</a:rPr>
              <a:t>Оценка проекта включает в себя ряд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E77F61-F587-46D1-8A3C-F55A9B2B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" y="1122364"/>
            <a:ext cx="11176000" cy="8966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Оценка экономической эффективности информационных систем (ИС) является важным этапом в процессе разработки и внедрения проекта.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C773E5-C4EE-4589-93F6-16E6093CAF91}"/>
              </a:ext>
            </a:extLst>
          </p:cNvPr>
          <p:cNvSpPr/>
          <p:nvPr/>
        </p:nvSpPr>
        <p:spPr>
          <a:xfrm>
            <a:off x="-426128" y="1122363"/>
            <a:ext cx="426128" cy="238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D344E9-6109-4A55-937C-E6D9A024211A}"/>
              </a:ext>
            </a:extLst>
          </p:cNvPr>
          <p:cNvSpPr/>
          <p:nvPr/>
        </p:nvSpPr>
        <p:spPr>
          <a:xfrm>
            <a:off x="12192000" y="3509961"/>
            <a:ext cx="426128" cy="238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25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F37AA6-8A0A-46B5-8504-81176F051068}"/>
              </a:ext>
            </a:extLst>
          </p:cNvPr>
          <p:cNvSpPr/>
          <p:nvPr/>
        </p:nvSpPr>
        <p:spPr>
          <a:xfrm>
            <a:off x="1056443" y="0"/>
            <a:ext cx="10079114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араллелограмм 4">
            <a:extLst>
              <a:ext uri="{FF2B5EF4-FFF2-40B4-BE49-F238E27FC236}">
                <a16:creationId xmlns:a16="http://schemas.microsoft.com/office/drawing/2014/main" id="{7F3CF3B8-AFEF-429E-B207-6502A8C29247}"/>
              </a:ext>
            </a:extLst>
          </p:cNvPr>
          <p:cNvSpPr/>
          <p:nvPr/>
        </p:nvSpPr>
        <p:spPr>
          <a:xfrm>
            <a:off x="1427635" y="-1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араллелограмм 5">
            <a:extLst>
              <a:ext uri="{FF2B5EF4-FFF2-40B4-BE49-F238E27FC236}">
                <a16:creationId xmlns:a16="http://schemas.microsoft.com/office/drawing/2014/main" id="{479A0052-24F7-411A-8D5E-CB0C7725F584}"/>
              </a:ext>
            </a:extLst>
          </p:cNvPr>
          <p:cNvSpPr/>
          <p:nvPr/>
        </p:nvSpPr>
        <p:spPr>
          <a:xfrm rot="10800000" flipV="1">
            <a:off x="575377" y="-1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7BA2F5BE-6F0B-4B50-B587-356C70EEB77C}"/>
              </a:ext>
            </a:extLst>
          </p:cNvPr>
          <p:cNvSpPr/>
          <p:nvPr/>
        </p:nvSpPr>
        <p:spPr>
          <a:xfrm>
            <a:off x="-634946" y="-1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8ADB9BD3-C8DC-4BFF-BDD3-9E48052702F7}"/>
              </a:ext>
            </a:extLst>
          </p:cNvPr>
          <p:cNvSpPr/>
          <p:nvPr/>
        </p:nvSpPr>
        <p:spPr>
          <a:xfrm flipV="1">
            <a:off x="9545239" y="1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>
            <a:extLst>
              <a:ext uri="{FF2B5EF4-FFF2-40B4-BE49-F238E27FC236}">
                <a16:creationId xmlns:a16="http://schemas.microsoft.com/office/drawing/2014/main" id="{011F9BA4-9E06-4611-BDE8-95457B67C2AC}"/>
              </a:ext>
            </a:extLst>
          </p:cNvPr>
          <p:cNvSpPr/>
          <p:nvPr/>
        </p:nvSpPr>
        <p:spPr>
          <a:xfrm rot="10800000">
            <a:off x="8692981" y="1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>
            <a:extLst>
              <a:ext uri="{FF2B5EF4-FFF2-40B4-BE49-F238E27FC236}">
                <a16:creationId xmlns:a16="http://schemas.microsoft.com/office/drawing/2014/main" id="{F62102F5-FA2F-447C-998A-CA97B662906A}"/>
              </a:ext>
            </a:extLst>
          </p:cNvPr>
          <p:cNvSpPr/>
          <p:nvPr/>
        </p:nvSpPr>
        <p:spPr>
          <a:xfrm flipV="1">
            <a:off x="7482658" y="1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F37AA6-8A0A-46B5-8504-81176F051068}"/>
              </a:ext>
            </a:extLst>
          </p:cNvPr>
          <p:cNvSpPr/>
          <p:nvPr/>
        </p:nvSpPr>
        <p:spPr>
          <a:xfrm>
            <a:off x="-1320800" y="-1117600"/>
            <a:ext cx="15864114" cy="972457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араллелограмм 4">
            <a:extLst>
              <a:ext uri="{FF2B5EF4-FFF2-40B4-BE49-F238E27FC236}">
                <a16:creationId xmlns:a16="http://schemas.microsoft.com/office/drawing/2014/main" id="{7F3CF3B8-AFEF-429E-B207-6502A8C29247}"/>
              </a:ext>
            </a:extLst>
          </p:cNvPr>
          <p:cNvSpPr/>
          <p:nvPr/>
        </p:nvSpPr>
        <p:spPr>
          <a:xfrm>
            <a:off x="-151718" y="1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араллелограмм 5">
            <a:extLst>
              <a:ext uri="{FF2B5EF4-FFF2-40B4-BE49-F238E27FC236}">
                <a16:creationId xmlns:a16="http://schemas.microsoft.com/office/drawing/2014/main" id="{479A0052-24F7-411A-8D5E-CB0C7725F584}"/>
              </a:ext>
            </a:extLst>
          </p:cNvPr>
          <p:cNvSpPr/>
          <p:nvPr/>
        </p:nvSpPr>
        <p:spPr>
          <a:xfrm rot="10800000" flipV="1">
            <a:off x="-806144" y="1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7BA2F5BE-6F0B-4B50-B587-356C70EEB77C}"/>
              </a:ext>
            </a:extLst>
          </p:cNvPr>
          <p:cNvSpPr/>
          <p:nvPr/>
        </p:nvSpPr>
        <p:spPr>
          <a:xfrm>
            <a:off x="-1460570" y="1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8ADB9BD3-C8DC-4BFF-BDD3-9E48052702F7}"/>
              </a:ext>
            </a:extLst>
          </p:cNvPr>
          <p:cNvSpPr/>
          <p:nvPr/>
        </p:nvSpPr>
        <p:spPr>
          <a:xfrm flipV="1">
            <a:off x="9739811" y="-11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>
            <a:extLst>
              <a:ext uri="{FF2B5EF4-FFF2-40B4-BE49-F238E27FC236}">
                <a16:creationId xmlns:a16="http://schemas.microsoft.com/office/drawing/2014/main" id="{011F9BA4-9E06-4611-BDE8-95457B67C2AC}"/>
              </a:ext>
            </a:extLst>
          </p:cNvPr>
          <p:cNvSpPr/>
          <p:nvPr/>
        </p:nvSpPr>
        <p:spPr>
          <a:xfrm rot="10800000">
            <a:off x="10327775" y="1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>
            <a:extLst>
              <a:ext uri="{FF2B5EF4-FFF2-40B4-BE49-F238E27FC236}">
                <a16:creationId xmlns:a16="http://schemas.microsoft.com/office/drawing/2014/main" id="{F62102F5-FA2F-447C-998A-CA97B662906A}"/>
              </a:ext>
            </a:extLst>
          </p:cNvPr>
          <p:cNvSpPr/>
          <p:nvPr/>
        </p:nvSpPr>
        <p:spPr>
          <a:xfrm flipV="1">
            <a:off x="10578943" y="-5"/>
            <a:ext cx="3355759" cy="6857999"/>
          </a:xfrm>
          <a:prstGeom prst="parallelogram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8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Оценка экономики</vt:lpstr>
      <vt:lpstr>Оценка экономики</vt:lpstr>
      <vt:lpstr>Оценка экономики</vt:lpstr>
      <vt:lpstr>Оценка проекта включает в себя ряд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экономики</dc:title>
  <dc:creator>Дёмкин Артём Сергеевич</dc:creator>
  <cp:lastModifiedBy>Дёмкин Артём Сергеевич</cp:lastModifiedBy>
  <cp:revision>3</cp:revision>
  <dcterms:created xsi:type="dcterms:W3CDTF">2023-09-15T11:32:11Z</dcterms:created>
  <dcterms:modified xsi:type="dcterms:W3CDTF">2023-09-15T11:52:43Z</dcterms:modified>
</cp:coreProperties>
</file>