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78F86-EC25-47F2-826F-4110F49F4B4A}" v="2" dt="2023-09-15T16:04:43.526"/>
    <p1510:client id="{16E15205-493F-4468-B55A-3833BF20885F}" v="357" dt="2023-09-15T17:28:4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6A26-C21C-47B2-B57E-7B8DB68C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B3370-F9B4-418E-B6C6-36F203EB0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E12FD-FA68-4869-AD5A-88D01985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FB48A-A1A5-481D-B163-3E2FD19B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4A8D0-B26F-40CD-87DE-D490DC54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04253-11A4-48F1-B866-2EB43E02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AFAFD0-9752-4D5C-B50F-7751BA4B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1D8E5-0F49-4DA3-8DD6-2B102BFC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4DB25-C832-4F5D-B4FD-43132C7E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D4D05-29C1-4D04-9B64-0D0C9618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5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FD01CF-40E2-4A66-8154-0B8BF2111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0FA44-B448-4D17-AF0B-1B46631B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EDF1B-62D9-45DF-B048-029CFBA2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F137C-D66B-4E9B-AEA2-B501F20B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C8883-BA03-4F82-995E-B1B2CB12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9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66089-87C8-4D0A-A0A7-C538D0E6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47290-C83C-482D-8608-79B33852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42286-BB11-4E11-8189-3EC88D52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53D40-FC1B-4EAD-97D8-EEB3A0FC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66C72-04C9-44BA-8082-C67CA5C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5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2ACC1-9884-493F-AB58-9D42055F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886F02-F49D-48AC-8C81-9E98ED35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228E4-3911-4D4D-8A98-9795143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B2A66-6B11-4B4B-9B21-CFE35312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726A1-48B5-45CE-B9B3-6FC01236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568E-BEB0-4C4E-90A2-458E1E3A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2842B-D6BE-4D51-88AB-5AD2FF06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2DB11-3791-4265-83F5-B1348074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E596F-594A-4ED4-A7E7-1DDAE6B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F5EC8-0C82-4E63-A0AE-90E4F58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9C8D11-3DA7-4BBF-B2E8-0064785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9D9F1-564B-4738-932A-3721B00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776CC-9B26-4862-B615-BD3E8B47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4154E-B655-428B-A3A1-2C5F6A708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3755AC-4F00-4D0D-A169-403AA92C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E29DF-3C52-4A28-BE70-252333C6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3D58FF-908E-417D-835D-6A22C968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C24B79-97D4-49F3-A5F5-A15569B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94F716-3CB1-47ED-B7AC-D4046D8D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8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D4ECA-1DE7-4678-8D2E-099FD224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13D820-F631-427C-BDFB-BA45CB7F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829BB9-CB22-4317-8958-E37DB2FD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A5D6D6-2FBB-4BB4-8DB1-72C43AC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C9682B-2B7F-4595-BCEB-A0883D9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993692-B6B3-44D2-8065-1AE541F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D1941-9E2E-4C2D-A020-061ADE44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4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638B1-15AA-4CB6-9ED9-FB24F222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36A15-FD17-421F-9EA3-4BE10337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D5730E-B639-4CCA-8719-30B6853B2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7491B9-2FB4-468F-BF0B-CCD85B44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EC7956-1B94-4017-BBA8-E46A6A2B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3143CB-793C-4ACB-A768-B45CB0F6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7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E84E-16DB-4432-B0DA-BA1E355E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763940-9851-492B-8783-582A91CE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545B47-230B-4154-8704-77EA0E8E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4AEBA-A4F4-438C-AC0D-764C4F95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2ED40-C28A-4565-975C-F65A689D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E3C8C-8608-4894-95DA-8F28E5B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7837F-927E-4470-94D0-A60C110E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F214A-0B1D-40AA-B14C-06FA5FC2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EA47E-97CE-4FA3-8E80-A2E32F259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E448-D8A5-42D2-8E25-60ACA0A27EC1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D05BC-5509-49A8-B992-3554A89A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402D7-4524-4E43-AD20-1136F4F9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6EA1-D81D-44F6-9231-E9B294D9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2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314A-3EC9-4194-933A-F3C561EA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D68A-1309-457A-BFAD-812067AE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2870" y="-875759"/>
            <a:ext cx="629015" cy="629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F563D-DF1D-4253-A402-AF798FF5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892183" y="-751779"/>
            <a:ext cx="629015" cy="629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380E0-170E-4FC6-BD94-0B6745FB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356062" y="-1066895"/>
            <a:ext cx="629015" cy="6290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FB671-D7C2-4AA7-A6F7-53D2670A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405609" y="-755603"/>
            <a:ext cx="629015" cy="629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88560-28E2-4C7B-878C-0B0D41E9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595417" y="-814057"/>
            <a:ext cx="629015" cy="6290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6F9C7-5F9D-4BA6-AAB9-C642F6886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795054" y="-1381403"/>
            <a:ext cx="629015" cy="629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ADE92-3B6C-4E85-A8EE-15045178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304" y="-1987288"/>
            <a:ext cx="877674" cy="877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E16C6-7F22-4E5B-BAAE-871F6D00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804629" y="-1709508"/>
            <a:ext cx="877674" cy="8776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3EEB4-118E-44DC-AEE9-17A560E1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245077" y="-2145976"/>
            <a:ext cx="877674" cy="877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069250-EDCF-467C-8F5A-1965DBA9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316543" y="-1780090"/>
            <a:ext cx="877674" cy="8776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C4185A-538C-434D-B299-39F3775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432348" y="-2576490"/>
            <a:ext cx="877674" cy="8776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FBFDFE-BADB-4B9E-A23E-F1D32E4D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555727" y="-918855"/>
            <a:ext cx="877674" cy="877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BD16C1-7771-4ACC-AE5C-6FF1AA93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7053901" y="-723359"/>
            <a:ext cx="629015" cy="6290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01375C-1993-46AD-97C2-C4E76232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78952">
            <a:off x="6103214" y="-599379"/>
            <a:ext cx="629015" cy="6290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09B9F7-1394-47C7-9017-A9AEBC0D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567093" y="-914495"/>
            <a:ext cx="629015" cy="6290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934CFB-EF5E-4169-8642-2E8D154F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398">
            <a:off x="8616640" y="-603203"/>
            <a:ext cx="629015" cy="629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BC7A28-BE41-4987-BF80-651F4F46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732217" y="-1473110"/>
            <a:ext cx="629015" cy="6290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1381BF-F1E2-41CE-A8DC-9CFA3096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006085" y="-1229003"/>
            <a:ext cx="629015" cy="6290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B13A895-6050-4931-A9A5-58610905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8113">
            <a:off x="1438258" y="-723359"/>
            <a:ext cx="629015" cy="6290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03B39DB-9CD9-4728-AAC3-80249F32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7065">
            <a:off x="487571" y="-599379"/>
            <a:ext cx="629015" cy="6290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7367C4-9474-4115-B3A8-05E4CB69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314089" y="-627621"/>
            <a:ext cx="629015" cy="6290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E7A64B-CF66-453C-AF2B-F913BD8E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03511">
            <a:off x="3000997" y="-603203"/>
            <a:ext cx="629015" cy="6290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CC4F35-9BB8-42B5-9829-F699D5CB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116574" y="-1473110"/>
            <a:ext cx="629015" cy="62901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D131A6-39D8-4E66-A30D-8B552256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390442" y="-1229003"/>
            <a:ext cx="629015" cy="629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AA568-9063-4059-AA48-1060FA0A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1782209" y="-2333624"/>
            <a:ext cx="629015" cy="62901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E99453-9A9C-409F-BC55-C61CDF23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831522" y="-2209644"/>
            <a:ext cx="629015" cy="6290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0A00D4-0124-424E-A428-D2061D9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295401" y="-2524760"/>
            <a:ext cx="629015" cy="6290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0222C5-811B-4A45-A57D-7D05CAF2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344948" y="-2213468"/>
            <a:ext cx="629015" cy="6290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DAF108-1FFB-4ECD-867C-D32F4533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13277">
            <a:off x="2460525" y="-3083375"/>
            <a:ext cx="629015" cy="62901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9AC7B7-16A1-4EF9-AD79-F5C6770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6715">
            <a:off x="5734393" y="-2839268"/>
            <a:ext cx="629015" cy="6290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84B4486-77AC-45A1-8E95-D87EB272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8486" y="-2521677"/>
            <a:ext cx="629015" cy="62901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6EBCA35-A943-4D39-9223-93FFF10B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267799" y="-2397697"/>
            <a:ext cx="629015" cy="6290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628BCC2-E908-4C04-B050-CDE21F0A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716317" y="-1246289"/>
            <a:ext cx="629015" cy="62901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F5D0399-C226-4894-A63B-146BFB3D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621596" y="-1400175"/>
            <a:ext cx="629015" cy="62901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A01B5FD-A09B-44DD-96B5-DBCF6B5D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6636999" y="-715344"/>
            <a:ext cx="629015" cy="62901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64D78D-D424-413F-9884-41D809F0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9170670" y="-3027321"/>
            <a:ext cx="629015" cy="62901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080831B-7E93-4D37-9B5C-87BCD61D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8370" y="-1122428"/>
            <a:ext cx="877674" cy="8776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F96C6D1-7421-434A-A571-CA0B77FE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993435" y="-1961718"/>
            <a:ext cx="877674" cy="8776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6D619EB-39FC-40AA-BFCE-FC71CE3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620693" y="-3791894"/>
            <a:ext cx="877674" cy="8776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13189A-C834-424C-A9BE-02E173AE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691454" y="-2599998"/>
            <a:ext cx="877674" cy="87767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5A7447-36D5-4F2B-A0F1-33A65C94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807964" y="-4222408"/>
            <a:ext cx="877674" cy="87767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F7D5D8-4218-41EC-A12F-4EACCEAC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955371" y="-1272210"/>
            <a:ext cx="877674" cy="87767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0DC03C-4721-4EA8-908F-0B0175A9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710997" y="-1246289"/>
            <a:ext cx="629015" cy="62901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366AC33-70A9-4D42-8393-B9A8804A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8107833" y="-3119028"/>
            <a:ext cx="629015" cy="6290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9B202D-D96F-4888-83E5-726F1DE0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381701" y="-2874921"/>
            <a:ext cx="629015" cy="62901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3F1CA9-26CD-4A00-88E8-C52CAFF6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327066" y="-2560413"/>
            <a:ext cx="629015" cy="62901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0A96B5C-F1CB-4D61-99E5-8F10C12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883373" y="-1505488"/>
            <a:ext cx="629015" cy="62901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2A7D6A-082D-4D0B-B260-D9407F5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6216285" y="-1566071"/>
            <a:ext cx="629015" cy="62901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0763F82-DD82-440A-B854-AC09C68C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172895" y="-1161130"/>
            <a:ext cx="629015" cy="62901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3D71E59-7CF4-4803-A2D0-58CC1C47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1191550" y="-3433492"/>
            <a:ext cx="629015" cy="62901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04F23-10B8-4A2F-8187-DA1402C8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772276" y="-2311570"/>
            <a:ext cx="629015" cy="62901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292AED1-EC3A-407B-8562-A901B9CF9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095740" y="-1595211"/>
            <a:ext cx="629015" cy="629015"/>
          </a:xfrm>
          <a:prstGeom prst="rect">
            <a:avLst/>
          </a:prstGeom>
        </p:spPr>
      </p:pic>
      <p:pic>
        <p:nvPicPr>
          <p:cNvPr id="56" name="Picture 2" descr="женщина пожимает руку PNG изображения с прозрачным фоном | Скачать  бесплатно на Lovepik.com">
            <a:extLst>
              <a:ext uri="{FF2B5EF4-FFF2-40B4-BE49-F238E27FC236}">
                <a16:creationId xmlns:a16="http://schemas.microsoft.com/office/drawing/2014/main" id="{92DDE0D6-A38F-109D-1388-5EED1F7D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9752" l="10000" r="90000">
                        <a14:foregroundMark x1="22020" y1="8960" x2="32790" y2="23319"/>
                        <a14:foregroundMark x1="26987" y1="8960" x2="24139" y2="21238"/>
                        <a14:foregroundMark x1="24139" y1="21238" x2="24139" y2="21238"/>
                        <a14:foregroundMark x1="19901" y1="89208" x2="20033" y2="90693"/>
                        <a14:foregroundMark x1="79205" y1="79901" x2="77649" y2="83713"/>
                        <a14:foregroundMark x1="70430" y1="54901" x2="71556" y2="60000"/>
                        <a14:foregroundMark x1="70596" y1="53416" x2="72417" y2="62525"/>
                        <a14:foregroundMark x1="71159" y1="50446" x2="69669" y2="57970"/>
                        <a14:foregroundMark x1="69669" y1="57970" x2="69735" y2="58317"/>
                        <a14:foregroundMark x1="69603" y1="51089" x2="68411" y2="58119"/>
                        <a14:foregroundMark x1="68411" y1="58119" x2="73344" y2="63020"/>
                        <a14:foregroundMark x1="73344" y1="63020" x2="74536" y2="63168"/>
                        <a14:foregroundMark x1="72417" y1="91931" x2="72417" y2="96584"/>
                        <a14:foregroundMark x1="73974" y1="87921" x2="72152" y2="99752"/>
                        <a14:foregroundMark x1="29801" y1="13020" x2="31656" y2="21386"/>
                        <a14:foregroundMark x1="31656" y1="21386" x2="31656" y2="21485"/>
                        <a14:foregroundMark x1="70861" y1="26139" x2="71854" y2="32030"/>
                        <a14:foregroundMark x1="70596" y1="96188" x2="70596" y2="99554"/>
                        <a14:foregroundMark x1="71424" y1="77772" x2="68510" y2="85990"/>
                        <a14:foregroundMark x1="68510" y1="85990" x2="68444" y2="87079"/>
                        <a14:foregroundMark x1="48940" y1="66980" x2="51623" y2="68663"/>
                        <a14:backgroundMark x1="33079" y1="24010" x2="33642" y2="24010"/>
                        <a14:backgroundMark x1="32649" y1="23564" x2="33344" y2="24010"/>
                        <a14:backgroundMark x1="33212" y1="23812" x2="33212" y2="23812"/>
                        <a14:backgroundMark x1="33079" y1="23564" x2="33079" y2="23564"/>
                        <a14:backgroundMark x1="32781" y1="23564" x2="32781" y2="23564"/>
                        <a14:backgroundMark x1="32914" y1="23366" x2="32914" y2="24010"/>
                        <a14:backgroundMark x1="32351" y1="23366" x2="33212" y2="23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07" y="69868"/>
            <a:ext cx="1025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4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6EBCA35-A943-4D39-9223-93FFF10B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41906" y="2332269"/>
            <a:ext cx="629015" cy="6290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3EEB4-118E-44DC-AEE9-17A560E1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6929840" y="1668613"/>
            <a:ext cx="877674" cy="8776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FBFDFE-BADB-4B9E-A23E-F1D32E4D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389689" y="1487863"/>
            <a:ext cx="877674" cy="87767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64D78D-D424-413F-9884-41D809F0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879525" y="1655676"/>
            <a:ext cx="629015" cy="6290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628BCC2-E908-4C04-B050-CDE21F0A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416441" y="1101776"/>
            <a:ext cx="629015" cy="62901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366AC33-70A9-4D42-8393-B9A8804A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792596" y="695561"/>
            <a:ext cx="629015" cy="629015"/>
          </a:xfrm>
          <a:prstGeom prst="rect">
            <a:avLst/>
          </a:prstGeom>
        </p:spPr>
      </p:pic>
      <p:pic>
        <p:nvPicPr>
          <p:cNvPr id="56" name="Picture 2" descr="женщина пожимает руку PNG изображения с прозрачным фоном | Скачать  бесплатно на Lovepik.com">
            <a:extLst>
              <a:ext uri="{FF2B5EF4-FFF2-40B4-BE49-F238E27FC236}">
                <a16:creationId xmlns:a16="http://schemas.microsoft.com/office/drawing/2014/main" id="{54EAB93D-45C3-44ED-A3D2-2B57094C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9752" l="10000" r="90000">
                        <a14:foregroundMark x1="22020" y1="8960" x2="32790" y2="23319"/>
                        <a14:foregroundMark x1="26987" y1="8960" x2="24139" y2="21238"/>
                        <a14:foregroundMark x1="24139" y1="21238" x2="24139" y2="21238"/>
                        <a14:foregroundMark x1="19901" y1="89208" x2="20033" y2="90693"/>
                        <a14:foregroundMark x1="79205" y1="79901" x2="77649" y2="83713"/>
                        <a14:foregroundMark x1="70430" y1="54901" x2="71556" y2="60000"/>
                        <a14:foregroundMark x1="70596" y1="53416" x2="72417" y2="62525"/>
                        <a14:foregroundMark x1="71159" y1="50446" x2="69669" y2="57970"/>
                        <a14:foregroundMark x1="69669" y1="57970" x2="69735" y2="58317"/>
                        <a14:foregroundMark x1="69603" y1="51089" x2="68411" y2="58119"/>
                        <a14:foregroundMark x1="68411" y1="58119" x2="73344" y2="63020"/>
                        <a14:foregroundMark x1="73344" y1="63020" x2="74536" y2="63168"/>
                        <a14:foregroundMark x1="72417" y1="91931" x2="72417" y2="96584"/>
                        <a14:foregroundMark x1="73974" y1="87921" x2="72152" y2="99752"/>
                        <a14:foregroundMark x1="29801" y1="13020" x2="31656" y2="21386"/>
                        <a14:foregroundMark x1="31656" y1="21386" x2="31656" y2="21485"/>
                        <a14:foregroundMark x1="70861" y1="26139" x2="71854" y2="32030"/>
                        <a14:foregroundMark x1="70596" y1="96188" x2="70596" y2="99554"/>
                        <a14:foregroundMark x1="71424" y1="77772" x2="68510" y2="85990"/>
                        <a14:foregroundMark x1="68510" y1="85990" x2="68444" y2="87079"/>
                        <a14:foregroundMark x1="48940" y1="66980" x2="51623" y2="68663"/>
                        <a14:backgroundMark x1="33079" y1="24010" x2="33642" y2="24010"/>
                        <a14:backgroundMark x1="32649" y1="23564" x2="33344" y2="24010"/>
                        <a14:backgroundMark x1="33212" y1="23812" x2="33212" y2="23812"/>
                        <a14:backgroundMark x1="33079" y1="23564" x2="33079" y2="23564"/>
                        <a14:backgroundMark x1="32781" y1="23564" x2="32781" y2="23564"/>
                        <a14:backgroundMark x1="32914" y1="23366" x2="32914" y2="24010"/>
                        <a14:backgroundMark x1="32351" y1="23366" x2="33212" y2="23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9" y="21640"/>
            <a:ext cx="1025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3F1CA9-26CD-4A00-88E8-C52CAFF6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011829" y="1254176"/>
            <a:ext cx="629015" cy="6290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0A00D4-0124-424E-A428-D2061D9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197845" y="1550208"/>
            <a:ext cx="629015" cy="62901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0A96B5C-F1CB-4D61-99E5-8F10C12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176953" y="695561"/>
            <a:ext cx="629015" cy="6290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D68A-1309-457A-BFAD-812067AE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9787" y="4847137"/>
            <a:ext cx="629015" cy="629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F563D-DF1D-4253-A402-AF798FF5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50253" y="4640542"/>
            <a:ext cx="629015" cy="629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380E0-170E-4FC6-BD94-0B6745FB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040825" y="2747694"/>
            <a:ext cx="629015" cy="6290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FB671-D7C2-4AA7-A6F7-53D2670A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7125739" y="3565544"/>
            <a:ext cx="629015" cy="629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88560-28E2-4C7B-878C-0B0D41E9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205949" y="2189079"/>
            <a:ext cx="629015" cy="6290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6F9C7-5F9D-4BA6-AAB9-C642F6886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479817" y="2433186"/>
            <a:ext cx="629015" cy="629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ADE92-3B6C-4E85-A8EE-15045178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1067" y="1827301"/>
            <a:ext cx="877674" cy="877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E16C6-7F22-4E5B-BAAE-871F6D00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489392" y="2105081"/>
            <a:ext cx="877674" cy="877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069250-EDCF-467C-8F5A-1965DBA9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001306" y="2034499"/>
            <a:ext cx="877674" cy="8776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C4185A-538C-434D-B299-39F3775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915241" y="3340399"/>
            <a:ext cx="877674" cy="877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BD16C1-7771-4ACC-AE5C-6FF1AA93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7774031" y="3597788"/>
            <a:ext cx="629015" cy="6290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01375C-1993-46AD-97C2-C4E76232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78952">
            <a:off x="6823344" y="3721768"/>
            <a:ext cx="629015" cy="6290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09B9F7-1394-47C7-9017-A9AEBC0D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275948" y="3768502"/>
            <a:ext cx="629015" cy="6290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934CFB-EF5E-4169-8642-2E8D154F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398">
            <a:off x="9360862" y="4586352"/>
            <a:ext cx="629015" cy="629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BC7A28-BE41-4987-BF80-651F4F46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416980" y="2341479"/>
            <a:ext cx="629015" cy="6290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1381BF-F1E2-41CE-A8DC-9CFA3096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0714940" y="3453994"/>
            <a:ext cx="629015" cy="6290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7367C4-9474-4115-B3A8-05E4CB69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3636213" y="2900094"/>
            <a:ext cx="629015" cy="6290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B13A895-6050-4931-A9A5-58610905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8113">
            <a:off x="2158388" y="3597788"/>
            <a:ext cx="629015" cy="6290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03B39DB-9CD9-4728-AAC3-80249F32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7065">
            <a:off x="1207701" y="3721768"/>
            <a:ext cx="629015" cy="6290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E7A64B-CF66-453C-AF2B-F913BD8E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03511">
            <a:off x="2734015" y="4917594"/>
            <a:ext cx="629015" cy="6290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CC4F35-9BB8-42B5-9829-F699D5CB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1801337" y="2341479"/>
            <a:ext cx="629015" cy="62901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D131A6-39D8-4E66-A30D-8B552256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075205" y="2585586"/>
            <a:ext cx="629015" cy="629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AA568-9063-4059-AA48-1060FA0A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1466972" y="1480965"/>
            <a:ext cx="629015" cy="62901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E99453-9A9C-409F-BC55-C61CDF23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516285" y="1604945"/>
            <a:ext cx="629015" cy="6290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DAF108-1FFB-4ECD-867C-D32F4533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13277">
            <a:off x="2145288" y="731214"/>
            <a:ext cx="629015" cy="62901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9AC7B7-16A1-4EF9-AD79-F5C6770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6715">
            <a:off x="5608162" y="3108971"/>
            <a:ext cx="629015" cy="6290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84B4486-77AC-45A1-8E95-D87EB272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3249" y="1292912"/>
            <a:ext cx="629015" cy="62901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F5D0399-C226-4894-A63B-146BFB3D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465988" y="1413068"/>
            <a:ext cx="629015" cy="62901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A01B5FD-A09B-44DD-96B5-DBCF6B5D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798398" y="1401129"/>
            <a:ext cx="629015" cy="62901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080831B-7E93-4D37-9B5C-87BCD61D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0633" y="632077"/>
            <a:ext cx="877674" cy="8776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F96C6D1-7421-434A-A571-CA0B77FE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271291" y="182883"/>
            <a:ext cx="877674" cy="8776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6D619EB-39FC-40AA-BFCE-FC71CE3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305456" y="22695"/>
            <a:ext cx="877674" cy="8776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13189A-C834-424C-A9BE-02E173AE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376922" y="388581"/>
            <a:ext cx="877674" cy="87767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5A7447-36D5-4F2B-A0F1-33A65C94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6528094" y="98739"/>
            <a:ext cx="877674" cy="87767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F7D5D8-4218-41EC-A12F-4EACCEAC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9800672" y="348503"/>
            <a:ext cx="877674" cy="87767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0DC03C-4721-4EA8-908F-0B0175A9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651564" y="2122584"/>
            <a:ext cx="629015" cy="6290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9B202D-D96F-4888-83E5-726F1DE0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090556" y="1808076"/>
            <a:ext cx="629015" cy="62901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2A7D6A-082D-4D0B-B260-D9407F5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550616" y="4000209"/>
            <a:ext cx="629015" cy="62901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0763F82-DD82-440A-B854-AC09C68C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877955" y="341605"/>
            <a:ext cx="629015" cy="62901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3D71E59-7CF4-4803-A2D0-58CC1C47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891901" y="-40973"/>
            <a:ext cx="629015" cy="62901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04F23-10B8-4A2F-8187-DA1402C8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5391147" y="150469"/>
            <a:ext cx="629015" cy="62901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292AED1-EC3A-407B-8562-A901B9CF9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405327" y="-44797"/>
            <a:ext cx="629015" cy="6290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0222C5-811B-4A45-A57D-7D05CAF2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029711" y="1601121"/>
            <a:ext cx="629015" cy="6290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-639058" y="3351482"/>
            <a:ext cx="639058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Заголовок 57">
            <a:extLst>
              <a:ext uri="{FF2B5EF4-FFF2-40B4-BE49-F238E27FC236}">
                <a16:creationId xmlns:a16="http://schemas.microsoft.com/office/drawing/2014/main" id="{C6BFF4AC-7F32-4576-88FD-533AA94AB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4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6EBCA35-A943-4D39-9223-93FFF10B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41906" y="2332269"/>
            <a:ext cx="629015" cy="6290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3EEB4-118E-44DC-AEE9-17A560E1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6929840" y="1668613"/>
            <a:ext cx="877674" cy="8776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FBFDFE-BADB-4B9E-A23E-F1D32E4D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389689" y="1487863"/>
            <a:ext cx="877674" cy="87767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64D78D-D424-413F-9884-41D809F0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879525" y="1655676"/>
            <a:ext cx="629015" cy="6290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628BCC2-E908-4C04-B050-CDE21F0A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416441" y="1101776"/>
            <a:ext cx="629015" cy="62901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366AC33-70A9-4D42-8393-B9A8804A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792596" y="695561"/>
            <a:ext cx="629015" cy="629015"/>
          </a:xfrm>
          <a:prstGeom prst="rect">
            <a:avLst/>
          </a:prstGeom>
        </p:spPr>
      </p:pic>
      <p:pic>
        <p:nvPicPr>
          <p:cNvPr id="56" name="Picture 2" descr="женщина пожимает руку PNG изображения с прозрачным фоном | Скачать  бесплатно на Lovepik.com">
            <a:extLst>
              <a:ext uri="{FF2B5EF4-FFF2-40B4-BE49-F238E27FC236}">
                <a16:creationId xmlns:a16="http://schemas.microsoft.com/office/drawing/2014/main" id="{54EAB93D-45C3-44ED-A3D2-2B57094C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9752" l="10000" r="90000">
                        <a14:foregroundMark x1="22020" y1="8960" x2="32790" y2="23319"/>
                        <a14:foregroundMark x1="26987" y1="8960" x2="24139" y2="21238"/>
                        <a14:foregroundMark x1="24139" y1="21238" x2="24139" y2="21238"/>
                        <a14:foregroundMark x1="19901" y1="89208" x2="20033" y2="90693"/>
                        <a14:foregroundMark x1="79205" y1="79901" x2="77649" y2="83713"/>
                        <a14:foregroundMark x1="70430" y1="54901" x2="71556" y2="60000"/>
                        <a14:foregroundMark x1="70596" y1="53416" x2="72417" y2="62525"/>
                        <a14:foregroundMark x1="71159" y1="50446" x2="69669" y2="57970"/>
                        <a14:foregroundMark x1="69669" y1="57970" x2="69735" y2="58317"/>
                        <a14:foregroundMark x1="69603" y1="51089" x2="68411" y2="58119"/>
                        <a14:foregroundMark x1="68411" y1="58119" x2="73344" y2="63020"/>
                        <a14:foregroundMark x1="73344" y1="63020" x2="74536" y2="63168"/>
                        <a14:foregroundMark x1="72417" y1="91931" x2="72417" y2="96584"/>
                        <a14:foregroundMark x1="73974" y1="87921" x2="72152" y2="99752"/>
                        <a14:foregroundMark x1="29801" y1="13020" x2="31656" y2="21386"/>
                        <a14:foregroundMark x1="31656" y1="21386" x2="31656" y2="21485"/>
                        <a14:foregroundMark x1="70861" y1="26139" x2="71854" y2="32030"/>
                        <a14:foregroundMark x1="70596" y1="96188" x2="70596" y2="99554"/>
                        <a14:foregroundMark x1="71424" y1="77772" x2="68510" y2="85990"/>
                        <a14:foregroundMark x1="68510" y1="85990" x2="68444" y2="87079"/>
                        <a14:foregroundMark x1="48940" y1="66980" x2="51623" y2="68663"/>
                        <a14:backgroundMark x1="33079" y1="24010" x2="33642" y2="24010"/>
                        <a14:backgroundMark x1="32649" y1="23564" x2="33344" y2="24010"/>
                        <a14:backgroundMark x1="33212" y1="23812" x2="33212" y2="23812"/>
                        <a14:backgroundMark x1="33079" y1="23564" x2="33079" y2="23564"/>
                        <a14:backgroundMark x1="32781" y1="23564" x2="32781" y2="23564"/>
                        <a14:backgroundMark x1="32914" y1="23366" x2="32914" y2="24010"/>
                        <a14:backgroundMark x1="32351" y1="23366" x2="33212" y2="23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9" y="21640"/>
            <a:ext cx="1025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3F1CA9-26CD-4A00-88E8-C52CAFF6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4011829" y="1254176"/>
            <a:ext cx="629015" cy="62901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0A00D4-0124-424E-A428-D2061D9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4197845" y="1550208"/>
            <a:ext cx="629015" cy="62901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0A96B5C-F1CB-4D61-99E5-8F10C12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2176953" y="695561"/>
            <a:ext cx="629015" cy="6290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D68A-1309-457A-BFAD-812067AE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9787" y="4847137"/>
            <a:ext cx="629015" cy="629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F563D-DF1D-4253-A402-AF798FF5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150253" y="4640542"/>
            <a:ext cx="629015" cy="629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380E0-170E-4FC6-BD94-0B6745FB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040825" y="2747694"/>
            <a:ext cx="629015" cy="6290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FB671-D7C2-4AA7-A6F7-53D2670A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7125739" y="3565544"/>
            <a:ext cx="629015" cy="629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288560-28E2-4C7B-878C-0B0D41E9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205949" y="2189079"/>
            <a:ext cx="629015" cy="6290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6F9C7-5F9D-4BA6-AAB9-C642F6886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8479817" y="2433186"/>
            <a:ext cx="629015" cy="629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ADE92-3B6C-4E85-A8EE-15045178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1067" y="1827301"/>
            <a:ext cx="877674" cy="8776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E16C6-7F22-4E5B-BAAE-871F6D00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3489392" y="2105081"/>
            <a:ext cx="877674" cy="8776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069250-EDCF-467C-8F5A-1965DBA9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001306" y="2034499"/>
            <a:ext cx="877674" cy="8776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C4185A-538C-434D-B299-39F3775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915241" y="3340399"/>
            <a:ext cx="877674" cy="87767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BD16C1-7771-4ACC-AE5C-6FF1AA93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7774031" y="3597788"/>
            <a:ext cx="629015" cy="6290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01375C-1993-46AD-97C2-C4E76232B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78952">
            <a:off x="6823344" y="3721768"/>
            <a:ext cx="629015" cy="62901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F09B9F7-1394-47C7-9017-A9AEBC0D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275948" y="3768502"/>
            <a:ext cx="629015" cy="6290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934CFB-EF5E-4169-8642-2E8D154F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65398">
            <a:off x="9360862" y="4586352"/>
            <a:ext cx="629015" cy="629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ABC7A28-BE41-4987-BF80-651F4F46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13277">
            <a:off x="7416980" y="2341479"/>
            <a:ext cx="629015" cy="6290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1381BF-F1E2-41CE-A8DC-9CFA3096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0714940" y="3453994"/>
            <a:ext cx="629015" cy="6290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F7367C4-9474-4115-B3A8-05E4CB69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347866">
            <a:off x="3636213" y="2900094"/>
            <a:ext cx="629015" cy="6290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B13A895-6050-4931-A9A5-58610905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38113">
            <a:off x="2158388" y="3597788"/>
            <a:ext cx="629015" cy="62901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03B39DB-9CD9-4728-AAC3-80249F32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617065">
            <a:off x="1207701" y="3721768"/>
            <a:ext cx="629015" cy="6290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FE7A64B-CF66-453C-AF2B-F913BD8E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03511">
            <a:off x="2734015" y="4917594"/>
            <a:ext cx="629015" cy="6290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CC4F35-9BB8-42B5-9829-F699D5CB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51390">
            <a:off x="1801337" y="2341479"/>
            <a:ext cx="629015" cy="62901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D131A6-39D8-4E66-A30D-8B552256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075205" y="2585586"/>
            <a:ext cx="629015" cy="629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B0AA568-9063-4059-AA48-1060FA0A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1466972" y="1480965"/>
            <a:ext cx="629015" cy="62901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E99453-9A9C-409F-BC55-C61CDF23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516285" y="1604945"/>
            <a:ext cx="629015" cy="6290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DAF108-1FFB-4ECD-867C-D32F4533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13277">
            <a:off x="2145288" y="731214"/>
            <a:ext cx="629015" cy="62901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09AC7B7-16A1-4EF9-AD79-F5C6770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6715">
            <a:off x="5608162" y="3108971"/>
            <a:ext cx="629015" cy="6290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84B4486-77AC-45A1-8E95-D87EB272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3249" y="1292912"/>
            <a:ext cx="629015" cy="62901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F5D0399-C226-4894-A63B-146BFB3D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465988" y="1413068"/>
            <a:ext cx="629015" cy="62901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A01B5FD-A09B-44DD-96B5-DBCF6B5D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5798398" y="1401129"/>
            <a:ext cx="629015" cy="62901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080831B-7E93-4D37-9B5C-87BCD61D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0633" y="632077"/>
            <a:ext cx="877674" cy="87767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F96C6D1-7421-434A-A571-CA0B77FE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8952">
            <a:off x="4271291" y="182883"/>
            <a:ext cx="877674" cy="8776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6D619EB-39FC-40AA-BFCE-FC71CE3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9753">
            <a:off x="7305456" y="22695"/>
            <a:ext cx="877674" cy="87767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13189A-C834-424C-A9BE-02E173AE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5398">
            <a:off x="6376922" y="388581"/>
            <a:ext cx="877674" cy="87767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95A7447-36D5-4F2B-A0F1-33A65C94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3277">
            <a:off x="6528094" y="98739"/>
            <a:ext cx="877674" cy="87767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F7D5D8-4218-41EC-A12F-4EACCEAC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26715">
            <a:off x="9800672" y="348503"/>
            <a:ext cx="877674" cy="87767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10DC03C-4721-4EA8-908F-0B0175A9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09753">
            <a:off x="9651564" y="2122584"/>
            <a:ext cx="629015" cy="6290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9B202D-D96F-4888-83E5-726F1DE0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26715">
            <a:off x="11090556" y="1808076"/>
            <a:ext cx="629015" cy="62901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2A7D6A-082D-4D0B-B260-D9407F5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64828">
            <a:off x="5550616" y="4000209"/>
            <a:ext cx="629015" cy="62901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0763F82-DD82-440A-B854-AC09C68C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00000">
            <a:off x="2877955" y="341605"/>
            <a:ext cx="629015" cy="62901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3D71E59-7CF4-4803-A2D0-58CC1C47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8952">
            <a:off x="891901" y="-40973"/>
            <a:ext cx="629015" cy="62901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D304F23-10B8-4A2F-8187-DA1402C8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409753">
            <a:off x="5391147" y="150469"/>
            <a:ext cx="629015" cy="62901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292AED1-EC3A-407B-8562-A901B9CF9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405327" y="-44797"/>
            <a:ext cx="629015" cy="6290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0222C5-811B-4A45-A57D-7D05CAF2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398">
            <a:off x="3029711" y="1601121"/>
            <a:ext cx="629015" cy="6290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0" y="3742871"/>
            <a:ext cx="12192000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58" name="Заголовок 57">
            <a:extLst>
              <a:ext uri="{FF2B5EF4-FFF2-40B4-BE49-F238E27FC236}">
                <a16:creationId xmlns:a16="http://schemas.microsoft.com/office/drawing/2014/main" id="{C6BFF4AC-7F32-4576-88FD-533AA94A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265" y="3784715"/>
            <a:ext cx="9144000" cy="74179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Экономическая оценка</a:t>
            </a:r>
          </a:p>
        </p:txBody>
      </p:sp>
    </p:spTree>
    <p:extLst>
      <p:ext uri="{BB962C8B-B14F-4D97-AF65-F5344CB8AC3E}">
        <p14:creationId xmlns:p14="http://schemas.microsoft.com/office/powerpoint/2010/main" val="23037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0" y="-1277"/>
            <a:ext cx="12192000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41F13FE0-CD3F-C522-9DDE-F7B53D11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4" y="-1407"/>
            <a:ext cx="10515600" cy="83363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"/>
                <a:cs typeface="Arial"/>
              </a:rPr>
              <a:t>Оценка экономической эффективности </a:t>
            </a:r>
            <a:endParaRPr lang="ru-RU" sz="3600">
              <a:solidFill>
                <a:schemeClr val="bg1"/>
              </a:solidFill>
            </a:endParaRPr>
          </a:p>
        </p:txBody>
      </p:sp>
      <p:sp>
        <p:nvSpPr>
          <p:cNvPr id="59" name="Объект 58">
            <a:extLst>
              <a:ext uri="{FF2B5EF4-FFF2-40B4-BE49-F238E27FC236}">
                <a16:creationId xmlns:a16="http://schemas.microsoft.com/office/drawing/2014/main" id="{5827FD96-0C8B-CB94-2DB3-4C1E165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68" y="986461"/>
            <a:ext cx="11460864" cy="5190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Это размер доходов, которые генерируются всеми бизнес-процессами в компании минус расходы, необходимые для их достижения.</a:t>
            </a:r>
            <a:endParaRPr lang="ru-RU" sz="2000"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Оценка экономической эффективности предприятия изучает фундаментальные критерии деятельности организаций. Чем более объективной будет оценка, тем больше будет путей поступления инвестиций, а их целесообразность будет обоснованной. Также это дает характеристику всему менеджменту компании, формируют его авторитет и имидж.</a:t>
            </a:r>
            <a:endParaRPr lang="ru-RU" sz="2000" dirty="0"/>
          </a:p>
        </p:txBody>
      </p:sp>
      <p:pic>
        <p:nvPicPr>
          <p:cNvPr id="60" name="Рисунок 59" descr="Изображение выглядит как снимок экрана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C815F3C-9AB7-ED52-09B0-A466209A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5" y="3065559"/>
            <a:ext cx="5463250" cy="3356906"/>
          </a:xfrm>
          <a:prstGeom prst="rect">
            <a:avLst/>
          </a:prstGeom>
        </p:spPr>
      </p:pic>
      <p:pic>
        <p:nvPicPr>
          <p:cNvPr id="61" name="Рисунок 60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7FA27145-9835-3253-0B4F-F10744E2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021" y="5359400"/>
            <a:ext cx="1499476" cy="14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0" y="-1277"/>
            <a:ext cx="12192000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41F13FE0-CD3F-C522-9DDE-F7B53D11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4" y="-1407"/>
            <a:ext cx="10515600" cy="83363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"/>
                <a:cs typeface="Arial"/>
              </a:rPr>
              <a:t>Оценка экономической эффективности </a:t>
            </a:r>
            <a:endParaRPr lang="ru-RU" sz="3600">
              <a:solidFill>
                <a:schemeClr val="bg1"/>
              </a:solidFill>
            </a:endParaRPr>
          </a:p>
        </p:txBody>
      </p:sp>
      <p:sp>
        <p:nvSpPr>
          <p:cNvPr id="59" name="Объект 58">
            <a:extLst>
              <a:ext uri="{FF2B5EF4-FFF2-40B4-BE49-F238E27FC236}">
                <a16:creationId xmlns:a16="http://schemas.microsoft.com/office/drawing/2014/main" id="{5827FD96-0C8B-CB94-2DB3-4C1E165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68" y="986461"/>
            <a:ext cx="5303554" cy="5190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Arial"/>
                <a:ea typeface="+mn-lt"/>
                <a:cs typeface="Arial"/>
              </a:rPr>
              <a:t>Оценка экономической эффективности информационных систем (ИС) является важным этапом в процессе разработки и внедрения проекта.</a:t>
            </a:r>
            <a:endParaRPr lang="ru-RU" sz="2400" dirty="0">
              <a:latin typeface="Arial"/>
              <a:cs typeface="Arial"/>
            </a:endParaRPr>
          </a:p>
        </p:txBody>
      </p:sp>
      <p:pic>
        <p:nvPicPr>
          <p:cNvPr id="2" name="Рисунок 1" descr="Изображение выглядит как обувь, одежда, челове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5A0FD578-E303-CCC0-7F49-00AEC283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4" y="982772"/>
            <a:ext cx="5537199" cy="4375698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149CB77-52E1-0E38-6CA1-511E8F455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021" y="5359400"/>
            <a:ext cx="1499476" cy="14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0" y="-1277"/>
            <a:ext cx="12192000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41F13FE0-CD3F-C522-9DDE-F7B53D11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4" y="-1407"/>
            <a:ext cx="10515600" cy="833639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/>
                <a:cs typeface="Arial"/>
              </a:rPr>
              <a:t>Оценка проекта включает в себя ряд ключевых шагов:</a:t>
            </a:r>
            <a:endParaRPr lang="ru-RU" sz="3600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61" name="Рисунок 60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7FA27145-9835-3253-0B4F-F10744E2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021" y="5359400"/>
            <a:ext cx="1499476" cy="1499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C635E4-6478-9629-DFE1-D03E58E3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624" y="1638299"/>
            <a:ext cx="6962420" cy="5218289"/>
          </a:xfrm>
          <a:prstGeom prst="rect">
            <a:avLst/>
          </a:prstGeom>
        </p:spPr>
      </p:pic>
      <p:sp>
        <p:nvSpPr>
          <p:cNvPr id="59" name="Объект 58">
            <a:extLst>
              <a:ext uri="{FF2B5EF4-FFF2-40B4-BE49-F238E27FC236}">
                <a16:creationId xmlns:a16="http://schemas.microsoft.com/office/drawing/2014/main" id="{5827FD96-0C8B-CB94-2DB3-4C1E165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68" y="986461"/>
            <a:ext cx="5562420" cy="5599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/>
                <a:cs typeface="Arial"/>
              </a:rPr>
              <a:t>Определение целей и задач проекта</a:t>
            </a:r>
            <a:endParaRPr lang="ru-RU" sz="2400">
              <a:latin typeface="Calibri"/>
              <a:ea typeface="Calibri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Оценка стоимости проекта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Прогнозирование выгод</a:t>
            </a:r>
            <a:endParaRPr lang="ru-RU" sz="240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Расчет показателей окупаемости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Чувствительность к изменениям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Принятие решения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Мониторинг и управление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13463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CE1AB5-BEE6-4FEE-88F7-981BAFBB0C89}"/>
              </a:ext>
            </a:extLst>
          </p:cNvPr>
          <p:cNvSpPr/>
          <p:nvPr/>
        </p:nvSpPr>
        <p:spPr>
          <a:xfrm>
            <a:off x="0" y="-1277"/>
            <a:ext cx="12192000" cy="83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41F13FE0-CD3F-C522-9DDE-F7B53D11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4" y="-1407"/>
            <a:ext cx="10515600" cy="833639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/>
                <a:cs typeface="Arial"/>
              </a:rPr>
              <a:t>Оценка проекта включает в себя ряд ключевых шагов:</a:t>
            </a:r>
            <a:endParaRPr lang="ru-RU" sz="3600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61" name="Рисунок 60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7FA27145-9835-3253-0B4F-F10744E2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021" y="5359400"/>
            <a:ext cx="1499476" cy="1499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C635E4-6478-9629-DFE1-D03E58E3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624" y="1638299"/>
            <a:ext cx="6962420" cy="5218289"/>
          </a:xfrm>
          <a:prstGeom prst="rect">
            <a:avLst/>
          </a:prstGeom>
        </p:spPr>
      </p:pic>
      <p:sp>
        <p:nvSpPr>
          <p:cNvPr id="59" name="Объект 58">
            <a:extLst>
              <a:ext uri="{FF2B5EF4-FFF2-40B4-BE49-F238E27FC236}">
                <a16:creationId xmlns:a16="http://schemas.microsoft.com/office/drawing/2014/main" id="{5827FD96-0C8B-CB94-2DB3-4C1E1659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68" y="986461"/>
            <a:ext cx="5562420" cy="5599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/>
                <a:cs typeface="Arial"/>
              </a:rPr>
              <a:t>Определение целей и задач проекта</a:t>
            </a:r>
            <a:endParaRPr lang="ru-RU" sz="2400">
              <a:latin typeface="Calibri"/>
              <a:ea typeface="Calibri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Оценка стоимости проекта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Прогнозирование выгод</a:t>
            </a:r>
            <a:endParaRPr lang="ru-RU" sz="240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Расчет показателей окупаемости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Чувствительность к изменениям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Принятие решения</a:t>
            </a:r>
          </a:p>
          <a:p>
            <a:pPr marL="342900" indent="-342900">
              <a:buAutoNum type="arabicPeriod"/>
            </a:pPr>
            <a:r>
              <a:rPr lang="ru-RU" sz="2400" b="1" dirty="0">
                <a:latin typeface="Calibri"/>
                <a:ea typeface="Calibri" panose="020F0502020204030204"/>
                <a:cs typeface="Arial"/>
              </a:rPr>
              <a:t>Мониторинг и управление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83214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Экономическая оценка</vt:lpstr>
      <vt:lpstr>Оценка экономической эффективности </vt:lpstr>
      <vt:lpstr>Оценка экономической эффективности </vt:lpstr>
      <vt:lpstr>Оценка проекта включает в себя ряд ключевых шагов:</vt:lpstr>
      <vt:lpstr>Оценка проекта включает в себя ряд ключевых шагов: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Дёмкин Артём Сергеевич</dc:creator>
  <cp:lastModifiedBy>Дёмкин Артём Сергеевич</cp:lastModifiedBy>
  <cp:revision>177</cp:revision>
  <dcterms:created xsi:type="dcterms:W3CDTF">2023-09-15T12:37:51Z</dcterms:created>
  <dcterms:modified xsi:type="dcterms:W3CDTF">2023-09-15T17:34:42Z</dcterms:modified>
</cp:coreProperties>
</file>