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8" r:id="rId3"/>
    <p:sldId id="287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88" r:id="rId12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967665" y="600688"/>
            <a:ext cx="11020879" cy="103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ГБПОУ «Пермский техникум промышленных </a:t>
            </a:r>
            <a:br>
              <a:rPr lang="ru-RU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</a:br>
            <a:r>
              <a:rPr lang="ru-RU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и информационных технологий им. Б.Г. 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Изгагина</a:t>
            </a:r>
            <a:r>
              <a:rPr lang="ru-RU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»</a:t>
            </a:r>
            <a:endParaRPr lang="ru-RU" sz="3200" b="0" strike="noStrike" spc="-1" dirty="0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7534657" y="4633880"/>
            <a:ext cx="4221504" cy="19721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Выполнил студент группы 21ИСС1:</a:t>
            </a: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Иванов Иван Иванович</a:t>
            </a:r>
            <a:b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</a:br>
            <a:endParaRPr lang="ru-RU" sz="20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>
              <a:lnSpc>
                <a:spcPct val="100000"/>
              </a:lnSpc>
            </a:pP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Преподаватель:</a:t>
            </a:r>
            <a:br>
              <a:rPr dirty="0"/>
            </a:b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Аликин Андрей Михайлович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434520" y="2100209"/>
            <a:ext cx="11321640" cy="19721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Устройство и функционирование информационной системы</a:t>
            </a:r>
            <a:br>
              <a:rPr lang="ru-RU" sz="3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</a:br>
            <a:r>
              <a:rPr lang="ru-RU" sz="3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Курсовая работа </a:t>
            </a:r>
            <a:br>
              <a:rPr lang="ru-RU" sz="3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</a:br>
            <a:r>
              <a:rPr lang="ru-RU" sz="3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…</a:t>
            </a:r>
            <a:endParaRPr lang="ru-RU" sz="3200" b="0" strike="noStrike" spc="-1" dirty="0">
              <a:latin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317E95-B671-068E-A294-12764A932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6" y="419366"/>
            <a:ext cx="1266226" cy="140052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3360" y="123480"/>
            <a:ext cx="11376000" cy="82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600" b="1" spc="-1" dirty="0">
                <a:solidFill>
                  <a:srgbClr val="000000"/>
                </a:solidFill>
                <a:latin typeface="Times New Roman"/>
                <a:ea typeface="DejaVu Sans"/>
              </a:rPr>
              <a:t>Декомпозиция в </a:t>
            </a: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IDEF3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1685722" y="6336000"/>
            <a:ext cx="625558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pc="-1" dirty="0">
                <a:solidFill>
                  <a:srgbClr val="000000"/>
                </a:solidFill>
                <a:latin typeface="Times New Roman"/>
              </a:rPr>
              <a:t>10</a:t>
            </a:r>
            <a:endParaRPr lang="ru-RU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058317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>
            <a:extLst>
              <a:ext uri="{FF2B5EF4-FFF2-40B4-BE49-F238E27FC236}">
                <a16:creationId xmlns:a16="http://schemas.microsoft.com/office/drawing/2014/main" id="{150D6CC0-4F0A-4F65-91F8-B857D28D6F59}"/>
              </a:ext>
            </a:extLst>
          </p:cNvPr>
          <p:cNvSpPr/>
          <p:nvPr/>
        </p:nvSpPr>
        <p:spPr>
          <a:xfrm>
            <a:off x="423360" y="123480"/>
            <a:ext cx="11376000" cy="8222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600" b="1" spc="-1" dirty="0">
                <a:solidFill>
                  <a:srgbClr val="000000"/>
                </a:solidFill>
                <a:latin typeface="Times New Roman"/>
                <a:ea typeface="DejaVu Sans"/>
              </a:rPr>
              <a:t>Заключение</a:t>
            </a:r>
            <a:endParaRPr lang="ru-RU" sz="3600" b="1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C55180F8-B016-4AD1-8475-E13394A0E95B}"/>
              </a:ext>
            </a:extLst>
          </p:cNvPr>
          <p:cNvSpPr/>
          <p:nvPr/>
        </p:nvSpPr>
        <p:spPr>
          <a:xfrm>
            <a:off x="335400" y="1249080"/>
            <a:ext cx="11463960" cy="11325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sz="2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376BCD60-2060-49A7-AF1E-041B089C7B8A}"/>
              </a:ext>
            </a:extLst>
          </p:cNvPr>
          <p:cNvSpPr/>
          <p:nvPr/>
        </p:nvSpPr>
        <p:spPr>
          <a:xfrm>
            <a:off x="11685722" y="6336000"/>
            <a:ext cx="625558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pc="-1" dirty="0">
                <a:solidFill>
                  <a:srgbClr val="000000"/>
                </a:solidFill>
                <a:latin typeface="Times New Roman"/>
              </a:rPr>
              <a:t>11</a:t>
            </a:r>
            <a:endParaRPr lang="ru-RU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518569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3360" y="123480"/>
            <a:ext cx="11376000" cy="82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Актуальность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1856600" y="6336000"/>
            <a:ext cx="45468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endParaRPr lang="ru-RU" sz="3200" b="0" strike="noStrike" spc="-1" dirty="0"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59047C73-43D1-4D67-85A9-1B283ACF83A4}"/>
              </a:ext>
            </a:extLst>
          </p:cNvPr>
          <p:cNvSpPr/>
          <p:nvPr/>
        </p:nvSpPr>
        <p:spPr>
          <a:xfrm>
            <a:off x="423360" y="1249080"/>
            <a:ext cx="11376000" cy="16865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3360" y="123480"/>
            <a:ext cx="11376000" cy="82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Цель и задачи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1856600" y="6336000"/>
            <a:ext cx="45468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pc="-1" dirty="0">
                <a:solidFill>
                  <a:srgbClr val="000000"/>
                </a:solidFill>
                <a:latin typeface="Times New Roman"/>
              </a:rPr>
              <a:t>3</a:t>
            </a:r>
            <a:endParaRPr lang="ru-RU" sz="32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FDBC1C28-7A8F-DACC-DBA9-5E4EABBEE682}"/>
              </a:ext>
            </a:extLst>
          </p:cNvPr>
          <p:cNvSpPr/>
          <p:nvPr/>
        </p:nvSpPr>
        <p:spPr>
          <a:xfrm>
            <a:off x="423360" y="1249080"/>
            <a:ext cx="11376000" cy="22405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</a:p>
          <a:p>
            <a:pPr algn="just">
              <a:lnSpc>
                <a:spcPct val="150000"/>
              </a:lnSpc>
            </a:pPr>
            <a:endParaRPr lang="ru-RU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62576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3360" y="123480"/>
            <a:ext cx="11376000" cy="82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Объект и предмет исследования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1856600" y="6336000"/>
            <a:ext cx="45468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pc="-1" dirty="0">
                <a:solidFill>
                  <a:srgbClr val="000000"/>
                </a:solidFill>
                <a:latin typeface="Times New Roman"/>
              </a:rPr>
              <a:t>4</a:t>
            </a:r>
            <a:endParaRPr lang="ru-RU" sz="32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FDBC1C28-7A8F-DACC-DBA9-5E4EABBEE682}"/>
              </a:ext>
            </a:extLst>
          </p:cNvPr>
          <p:cNvSpPr/>
          <p:nvPr/>
        </p:nvSpPr>
        <p:spPr>
          <a:xfrm>
            <a:off x="423360" y="1249080"/>
            <a:ext cx="11376000" cy="22405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</a:p>
          <a:p>
            <a:pPr algn="just">
              <a:lnSpc>
                <a:spcPct val="150000"/>
              </a:lnSpc>
            </a:pPr>
            <a:endParaRPr lang="ru-RU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92452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3360" y="123480"/>
            <a:ext cx="11376000" cy="82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Контекстная диаграмма </a:t>
            </a: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IDEF0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1856600" y="6336000"/>
            <a:ext cx="45468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pc="-1" dirty="0">
                <a:solidFill>
                  <a:srgbClr val="000000"/>
                </a:solidFill>
                <a:latin typeface="Times New Roman"/>
              </a:rPr>
              <a:t>5</a:t>
            </a:r>
            <a:endParaRPr lang="ru-RU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380040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3360" y="123480"/>
            <a:ext cx="11376000" cy="82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600" b="1" spc="-1" dirty="0">
                <a:solidFill>
                  <a:srgbClr val="000000"/>
                </a:solidFill>
                <a:latin typeface="Times New Roman"/>
                <a:ea typeface="DejaVu Sans"/>
              </a:rPr>
              <a:t>Декомпозиция </a:t>
            </a: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IDEF0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1856600" y="6336000"/>
            <a:ext cx="45468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pc="-1" dirty="0">
                <a:solidFill>
                  <a:srgbClr val="000000"/>
                </a:solidFill>
                <a:latin typeface="Times New Roman"/>
              </a:rPr>
              <a:t>6</a:t>
            </a:r>
            <a:endParaRPr lang="ru-RU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466731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3360" y="123480"/>
            <a:ext cx="11376000" cy="82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600" b="1" spc="-1" dirty="0">
                <a:solidFill>
                  <a:srgbClr val="000000"/>
                </a:solidFill>
                <a:latin typeface="Times New Roman"/>
                <a:ea typeface="DejaVu Sans"/>
              </a:rPr>
              <a:t>Декомпозиция </a:t>
            </a: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IDEF0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1856600" y="6336000"/>
            <a:ext cx="45468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pc="-1" dirty="0">
                <a:solidFill>
                  <a:srgbClr val="000000"/>
                </a:solidFill>
                <a:latin typeface="Times New Roman"/>
              </a:rPr>
              <a:t>7</a:t>
            </a:r>
            <a:endParaRPr lang="ru-RU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981571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3360" y="123480"/>
            <a:ext cx="11376000" cy="82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600" b="1" spc="-1" dirty="0">
                <a:solidFill>
                  <a:srgbClr val="000000"/>
                </a:solidFill>
                <a:latin typeface="Times New Roman"/>
                <a:ea typeface="DejaVu Sans"/>
              </a:rPr>
              <a:t>Декомпозиция </a:t>
            </a: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IDEF0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1856600" y="6336000"/>
            <a:ext cx="45468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pc="-1" dirty="0">
                <a:solidFill>
                  <a:srgbClr val="000000"/>
                </a:solidFill>
                <a:latin typeface="Times New Roman"/>
              </a:rPr>
              <a:t>8</a:t>
            </a:r>
            <a:endParaRPr lang="ru-RU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124313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3360" y="123480"/>
            <a:ext cx="11376000" cy="82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600" b="1" spc="-1" dirty="0">
                <a:solidFill>
                  <a:srgbClr val="000000"/>
                </a:solidFill>
                <a:latin typeface="Times New Roman"/>
                <a:ea typeface="DejaVu Sans"/>
              </a:rPr>
              <a:t>Декомпозиция </a:t>
            </a:r>
            <a:r>
              <a:rPr lang="ru-RU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в </a:t>
            </a: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DFD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1856600" y="6336000"/>
            <a:ext cx="45468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pc="-1" dirty="0">
                <a:solidFill>
                  <a:srgbClr val="000000"/>
                </a:solidFill>
                <a:latin typeface="Times New Roman"/>
              </a:rPr>
              <a:t>9</a:t>
            </a:r>
            <a:endParaRPr lang="ru-RU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602166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2017</TotalTime>
  <Words>84</Words>
  <Application>Microsoft Office PowerPoint</Application>
  <PresentationFormat>Широкоэкранный</PresentationFormat>
  <Paragraphs>32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Symbol</vt:lpstr>
      <vt:lpstr>Times New Roman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Пользователь Windows</dc:creator>
  <dc:description/>
  <cp:lastModifiedBy>Аликин Андрей Михайлович</cp:lastModifiedBy>
  <cp:revision>170</cp:revision>
  <dcterms:created xsi:type="dcterms:W3CDTF">2020-06-06T16:49:58Z</dcterms:created>
  <dcterms:modified xsi:type="dcterms:W3CDTF">2024-03-20T16:23:09Z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