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8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7665" y="600688"/>
            <a:ext cx="11020879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ГБПОУ «Пермский техникум промышленных </a:t>
            </a:r>
            <a:b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 информационных технологий им. Б.Г.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Изгагина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534657" y="4633880"/>
            <a:ext cx="4221504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 группы 21ИСС1:</a:t>
            </a: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Иванов Иван Иванович</a:t>
            </a:r>
            <a:b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endParaRPr lang="ru-RU" sz="20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Преподаватель:</a:t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Аликин Андрей Михайлович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4520" y="2100209"/>
            <a:ext cx="11321640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Устройство и функционирование информационной системы</a:t>
            </a:r>
            <a:b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Курсовая работа </a:t>
            </a:r>
            <a:b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17E95-B671-068E-A294-12764A932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6" y="419366"/>
            <a:ext cx="1266226" cy="1400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IDEF3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10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5831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150D6CC0-4F0A-4F65-91F8-B857D28D6F59}"/>
              </a:ext>
            </a:extLst>
          </p:cNvPr>
          <p:cNvSpPr/>
          <p:nvPr/>
        </p:nvSpPr>
        <p:spPr>
          <a:xfrm>
            <a:off x="423360" y="123480"/>
            <a:ext cx="11376000" cy="82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36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55180F8-B016-4AD1-8475-E13394A0E95B}"/>
              </a:ext>
            </a:extLst>
          </p:cNvPr>
          <p:cNvSpPr/>
          <p:nvPr/>
        </p:nvSpPr>
        <p:spPr>
          <a:xfrm>
            <a:off x="335400" y="1249080"/>
            <a:ext cx="11463960" cy="11325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76BCD60-2060-49A7-AF1E-041B089C7B8A}"/>
              </a:ext>
            </a:extLst>
          </p:cNvPr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11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185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Актуальность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047C73-43D1-4D67-85A9-1B283ACF83A4}"/>
              </a:ext>
            </a:extLst>
          </p:cNvPr>
          <p:cNvSpPr/>
          <p:nvPr/>
        </p:nvSpPr>
        <p:spPr>
          <a:xfrm>
            <a:off x="423360" y="1249080"/>
            <a:ext cx="11376000" cy="16865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 и задачи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3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2405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>
              <a:lnSpc>
                <a:spcPct val="150000"/>
              </a:lnSpc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257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Объект и предмет исследования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4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2405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>
              <a:lnSpc>
                <a:spcPct val="150000"/>
              </a:lnSpc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245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Контекстная диаграмма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5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00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6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67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7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815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2431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DFD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9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0216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84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 Windows</dc:creator>
  <dc:description/>
  <cp:lastModifiedBy>Аликин Андрей Михайлович</cp:lastModifiedBy>
  <cp:revision>171</cp:revision>
  <dcterms:created xsi:type="dcterms:W3CDTF">2020-06-06T16:49:58Z</dcterms:created>
  <dcterms:modified xsi:type="dcterms:W3CDTF">2024-06-04T15:40:45Z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