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87" r:id="rId4"/>
    <p:sldId id="289" r:id="rId5"/>
    <p:sldId id="290" r:id="rId6"/>
    <p:sldId id="291" r:id="rId7"/>
    <p:sldId id="292" r:id="rId8"/>
    <p:sldId id="293" r:id="rId9"/>
    <p:sldId id="297" r:id="rId10"/>
    <p:sldId id="294" r:id="rId11"/>
    <p:sldId id="295" r:id="rId12"/>
    <p:sldId id="288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CB708-67A1-D1FB-E520-C969A14F79FC}" v="122" dt="2024-06-06T17:11:33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67665" y="600688"/>
            <a:ext cx="11020879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ГБПОУ «Пермский техникум промышленных </a:t>
            </a:r>
            <a:b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 информационных технологий им. Б.Г.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Изгагина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534657" y="4633880"/>
            <a:ext cx="4221504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 группы 21ИСС1:</a:t>
            </a:r>
          </a:p>
          <a:p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Демкин Артем Сергеевич</a:t>
            </a:r>
            <a:b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endParaRPr lang="ru-RU" sz="20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Преподаватель:</a:t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Аликин Андрей Михайлович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4520" y="2100209"/>
            <a:ext cx="11321640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Устройство и функционирование информационной системы</a:t>
            </a:r>
          </a:p>
          <a:p>
            <a:pPr algn="ctr"/>
            <a:r>
              <a:rPr lang="ru-RU" sz="3200" b="1" spc="-1">
                <a:solidFill>
                  <a:srgbClr val="000000"/>
                </a:solidFill>
                <a:latin typeface="Times New Roman"/>
              </a:rPr>
              <a:t>для спортивного магазина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17E95-B671-068E-A294-12764A932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6" y="419366"/>
            <a:ext cx="1266226" cy="1400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DFD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666100" y="6336000"/>
            <a:ext cx="6451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10</a:t>
            </a:r>
            <a:endParaRPr lang="ru-RU" sz="3200" b="1" strike="noStrike" spc="-1" dirty="0">
              <a:latin typeface="Times New Roman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5FCA6505-4F5B-B87D-5585-4FBBDC29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2" y="1391479"/>
            <a:ext cx="7101047" cy="49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16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IDEF3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11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9C62FC63-C1D7-127A-253A-40E7EC18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55" y="1292087"/>
            <a:ext cx="6987774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31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150D6CC0-4F0A-4F65-91F8-B857D28D6F59}"/>
              </a:ext>
            </a:extLst>
          </p:cNvPr>
          <p:cNvSpPr/>
          <p:nvPr/>
        </p:nvSpPr>
        <p:spPr>
          <a:xfrm>
            <a:off x="423360" y="123480"/>
            <a:ext cx="11376000" cy="822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36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C55180F8-B016-4AD1-8475-E13394A0E95B}"/>
              </a:ext>
            </a:extLst>
          </p:cNvPr>
          <p:cNvSpPr/>
          <p:nvPr/>
        </p:nvSpPr>
        <p:spPr>
          <a:xfrm>
            <a:off x="335400" y="1249080"/>
            <a:ext cx="11463960" cy="2379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strike="noStrike" spc="-1" dirty="0">
                <a:latin typeface="Times New Roman"/>
                <a:cs typeface="Times New Roman"/>
              </a:rPr>
              <a:t>	</a:t>
            </a:r>
            <a:r>
              <a:rPr lang="ru-RU" spc="-1" dirty="0">
                <a:latin typeface="Times New Roman"/>
                <a:cs typeface="Times New Roman"/>
              </a:rPr>
              <a:t>Система предоставляет возможность клиенту упростить выборку товара и его покупку. За счет огромного ассортимента и хорошего отдела работы с клиентами, которые включают в себя качественные товара и их проверку. Благодаря этой информационной системе можно следить за наличием новых и уже имеющих товар в магазине, а также эксклюзивных вещей.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76BCD60-2060-49A7-AF1E-041B089C7B8A}"/>
              </a:ext>
            </a:extLst>
          </p:cNvPr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12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185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Актуальность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047C73-43D1-4D67-85A9-1B283ACF83A4}"/>
              </a:ext>
            </a:extLst>
          </p:cNvPr>
          <p:cNvSpPr/>
          <p:nvPr/>
        </p:nvSpPr>
        <p:spPr>
          <a:xfrm>
            <a:off x="423360" y="1249080"/>
            <a:ext cx="11376000" cy="3348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/>
                <a:cs typeface="Times New Roman"/>
              </a:rPr>
              <a:t>	</a:t>
            </a:r>
            <a:r>
              <a:rPr lang="ru-RU" spc="-1" dirty="0">
                <a:latin typeface="Times New Roman"/>
                <a:cs typeface="Times New Roman"/>
              </a:rPr>
              <a:t>Актуальность темы, как создание информационной системы: с</a:t>
            </a:r>
            <a:r>
              <a:rPr lang="ru-RU" spc="-1" dirty="0">
                <a:latin typeface="Times New Roman"/>
                <a:cs typeface="Calibri"/>
              </a:rPr>
              <a:t>портивный магазин инвентаря и кроссовок всегда будет актуальным, так как спорт является популярным и востребованным видом деятельности. Люди постоянно занимаются спортом, участвуют в соревнованиях и просто активно проводят время. Поэтому спортивный магазин, предлагающий широкий ассортимент спортивного инвентаря и качественной обуви для знаний спортом, всегда будет иметь постоянных покупателей.</a:t>
            </a:r>
            <a:endParaRPr lang="ru-RU" b="0" strike="noStrike" spc="-1" dirty="0">
              <a:latin typeface="Times New Roman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Цель и задачи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3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3440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ru-RU" sz="2400" b="0" strike="noStrike" spc="-1" dirty="0">
                <a:latin typeface="Times New Roman"/>
                <a:cs typeface="Times New Roman"/>
              </a:rPr>
              <a:t>	</a:t>
            </a:r>
            <a:r>
              <a:rPr lang="ru-RU" spc="-1" dirty="0">
                <a:latin typeface="Times New Roman"/>
                <a:cs typeface="Times New Roman"/>
              </a:rPr>
              <a:t>Цель курсовой работы – разработка проекта информационной системы для спортивного магазина.</a:t>
            </a:r>
          </a:p>
          <a:p>
            <a:pPr algn="just"/>
            <a:r>
              <a:rPr lang="ru-RU" spc="-1" dirty="0">
                <a:latin typeface="Times New Roman"/>
                <a:cs typeface="Times New Roman"/>
              </a:rPr>
              <a:t>Задачи курсовой работы: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Изучить тему и их специфики;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Начертить диаграмму IDEF 3, IDEF 0 и DFD.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Автоматизировать процессы работы.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Созданий прототипа информационной системы.</a:t>
            </a:r>
          </a:p>
          <a:p>
            <a:pPr algn="just">
              <a:lnSpc>
                <a:spcPct val="150000"/>
              </a:lnSpc>
            </a:pP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257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Объект и предмет исследования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4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2886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ru-RU" spc="-1" dirty="0">
                <a:latin typeface="Times New Roman"/>
                <a:cs typeface="Times New Roman"/>
              </a:rPr>
              <a:t>  Объектом исследования курсовой работы является магазин спортивных товаров с целью оптимизации его работы и повышения эффективности, а также подбирать инвентарь.</a:t>
            </a:r>
          </a:p>
          <a:p>
            <a:pPr algn="just"/>
            <a:r>
              <a:rPr lang="ru-RU" spc="-1" dirty="0">
                <a:latin typeface="Times New Roman"/>
                <a:cs typeface="Times New Roman"/>
              </a:rPr>
              <a:t>Предмет исследования курсовой работы на </a:t>
            </a:r>
            <a:r>
              <a:rPr lang="ru-RU" spc="-1" dirty="0">
                <a:latin typeface="Calibri"/>
                <a:cs typeface="Calibri"/>
              </a:rPr>
              <a:t>изучение особенностей функционирования информационной системы, ее структуры, возможностей и преимуществ для управления спортивным магазином.</a:t>
            </a:r>
            <a:endParaRPr lang="ru-RU" dirty="0"/>
          </a:p>
          <a:p>
            <a:pPr algn="just">
              <a:lnSpc>
                <a:spcPct val="150000"/>
              </a:lnSpc>
            </a:pP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245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Контекстная диаграмма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5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AB7E47FF-73AD-EA1D-1381-F4FF1F83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85" y="1316934"/>
            <a:ext cx="636775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00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6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CE28C3FB-C9FE-03FF-62F7-25658F59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24" y="1101587"/>
            <a:ext cx="7097270" cy="49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73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7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8C2744A2-4044-27DA-D470-52CD7F3F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54" y="1209261"/>
            <a:ext cx="7239694" cy="50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157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8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C398A1C8-8F02-65A1-6471-F85732B1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3" y="1101587"/>
            <a:ext cx="7293274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431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8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Picture 2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1B93EEF4-175B-CA92-0B1B-D866C05D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860" y="1441173"/>
            <a:ext cx="6815694" cy="47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8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84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Пользователь Windows</dc:creator>
  <dc:description/>
  <cp:lastModifiedBy>Аликин Андрей Михайлович</cp:lastModifiedBy>
  <cp:revision>236</cp:revision>
  <dcterms:created xsi:type="dcterms:W3CDTF">2020-06-06T16:49:58Z</dcterms:created>
  <dcterms:modified xsi:type="dcterms:W3CDTF">2024-06-06T17:11:46Z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