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C9101-3B04-494C-87CF-16F2E7B7E143}" v="216" dt="2024-03-25T14:40:46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3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8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7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6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8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4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1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4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65BFC2-BDC8-404D-8A5B-5D18A461B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8692CD0-B857-410A-881C-A1F31FB7F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8" cy="6858000"/>
          </a:xfrm>
          <a:custGeom>
            <a:avLst/>
            <a:gdLst>
              <a:gd name="connsiteX0" fmla="*/ 7169275 w 10615628"/>
              <a:gd name="connsiteY0" fmla="*/ 5665108 h 6858000"/>
              <a:gd name="connsiteX1" fmla="*/ 7514896 w 10615628"/>
              <a:gd name="connsiteY1" fmla="*/ 6010729 h 6858000"/>
              <a:gd name="connsiteX2" fmla="*/ 7169275 w 10615628"/>
              <a:gd name="connsiteY2" fmla="*/ 6356350 h 6858000"/>
              <a:gd name="connsiteX3" fmla="*/ 6823654 w 10615628"/>
              <a:gd name="connsiteY3" fmla="*/ 6010729 h 6858000"/>
              <a:gd name="connsiteX4" fmla="*/ 7169275 w 10615628"/>
              <a:gd name="connsiteY4" fmla="*/ 5665108 h 6858000"/>
              <a:gd name="connsiteX5" fmla="*/ 10010445 w 10615628"/>
              <a:gd name="connsiteY5" fmla="*/ 2285547 h 6858000"/>
              <a:gd name="connsiteX6" fmla="*/ 10456759 w 10615628"/>
              <a:gd name="connsiteY6" fmla="*/ 2731861 h 6858000"/>
              <a:gd name="connsiteX7" fmla="*/ 10010445 w 10615628"/>
              <a:gd name="connsiteY7" fmla="*/ 3178175 h 6858000"/>
              <a:gd name="connsiteX8" fmla="*/ 9564131 w 10615628"/>
              <a:gd name="connsiteY8" fmla="*/ 2731861 h 6858000"/>
              <a:gd name="connsiteX9" fmla="*/ 10010445 w 10615628"/>
              <a:gd name="connsiteY9" fmla="*/ 2285547 h 6858000"/>
              <a:gd name="connsiteX10" fmla="*/ 10354144 w 10615628"/>
              <a:gd name="connsiteY10" fmla="*/ 1626055 h 6858000"/>
              <a:gd name="connsiteX11" fmla="*/ 10615628 w 10615628"/>
              <a:gd name="connsiteY11" fmla="*/ 1887539 h 6858000"/>
              <a:gd name="connsiteX12" fmla="*/ 10354144 w 10615628"/>
              <a:gd name="connsiteY12" fmla="*/ 2149023 h 6858000"/>
              <a:gd name="connsiteX13" fmla="*/ 10092660 w 10615628"/>
              <a:gd name="connsiteY13" fmla="*/ 1887539 h 6858000"/>
              <a:gd name="connsiteX14" fmla="*/ 10354144 w 10615628"/>
              <a:gd name="connsiteY14" fmla="*/ 1626055 h 6858000"/>
              <a:gd name="connsiteX15" fmla="*/ 1458900 w 10615628"/>
              <a:gd name="connsiteY15" fmla="*/ 620486 h 6858000"/>
              <a:gd name="connsiteX16" fmla="*/ 1905214 w 10615628"/>
              <a:gd name="connsiteY16" fmla="*/ 1066801 h 6858000"/>
              <a:gd name="connsiteX17" fmla="*/ 1458900 w 10615628"/>
              <a:gd name="connsiteY17" fmla="*/ 1513115 h 6858000"/>
              <a:gd name="connsiteX18" fmla="*/ 1012586 w 10615628"/>
              <a:gd name="connsiteY18" fmla="*/ 1066801 h 6858000"/>
              <a:gd name="connsiteX19" fmla="*/ 1458900 w 10615628"/>
              <a:gd name="connsiteY19" fmla="*/ 620486 h 6858000"/>
              <a:gd name="connsiteX20" fmla="*/ 6634576 w 10615628"/>
              <a:gd name="connsiteY20" fmla="*/ 0 h 6858000"/>
              <a:gd name="connsiteX21" fmla="*/ 10141833 w 10615628"/>
              <a:gd name="connsiteY21" fmla="*/ 0 h 6858000"/>
              <a:gd name="connsiteX22" fmla="*/ 10200259 w 10615628"/>
              <a:gd name="connsiteY22" fmla="*/ 112226 h 6858000"/>
              <a:gd name="connsiteX23" fmla="*/ 9914574 w 10615628"/>
              <a:gd name="connsiteY23" fmla="*/ 1675664 h 6858000"/>
              <a:gd name="connsiteX24" fmla="*/ 9361608 w 10615628"/>
              <a:gd name="connsiteY24" fmla="*/ 2357295 h 6858000"/>
              <a:gd name="connsiteX25" fmla="*/ 9334634 w 10615628"/>
              <a:gd name="connsiteY25" fmla="*/ 3068329 h 6858000"/>
              <a:gd name="connsiteX26" fmla="*/ 9815041 w 10615628"/>
              <a:gd name="connsiteY26" fmla="*/ 3852733 h 6858000"/>
              <a:gd name="connsiteX27" fmla="*/ 9376175 w 10615628"/>
              <a:gd name="connsiteY27" fmla="*/ 5163128 h 6858000"/>
              <a:gd name="connsiteX28" fmla="*/ 7869812 w 10615628"/>
              <a:gd name="connsiteY28" fmla="*/ 5397802 h 6858000"/>
              <a:gd name="connsiteX29" fmla="*/ 6545391 w 10615628"/>
              <a:gd name="connsiteY29" fmla="*/ 5591204 h 6858000"/>
              <a:gd name="connsiteX30" fmla="*/ 5772722 w 10615628"/>
              <a:gd name="connsiteY30" fmla="*/ 6463273 h 6858000"/>
              <a:gd name="connsiteX31" fmla="*/ 5542128 w 10615628"/>
              <a:gd name="connsiteY31" fmla="*/ 6751894 h 6858000"/>
              <a:gd name="connsiteX32" fmla="*/ 5455474 w 10615628"/>
              <a:gd name="connsiteY32" fmla="*/ 6858000 h 6858000"/>
              <a:gd name="connsiteX33" fmla="*/ 3884321 w 10615628"/>
              <a:gd name="connsiteY33" fmla="*/ 6858000 h 6858000"/>
              <a:gd name="connsiteX34" fmla="*/ 3874161 w 10615628"/>
              <a:gd name="connsiteY34" fmla="*/ 6844415 h 6858000"/>
              <a:gd name="connsiteX35" fmla="*/ 3692625 w 10615628"/>
              <a:gd name="connsiteY35" fmla="*/ 6276208 h 6858000"/>
              <a:gd name="connsiteX36" fmla="*/ 2561203 w 10615628"/>
              <a:gd name="connsiteY36" fmla="*/ 5655807 h 6858000"/>
              <a:gd name="connsiteX37" fmla="*/ 69616 w 10615628"/>
              <a:gd name="connsiteY37" fmla="*/ 4277707 h 6858000"/>
              <a:gd name="connsiteX38" fmla="*/ 1642 w 10615628"/>
              <a:gd name="connsiteY38" fmla="*/ 3679829 h 6858000"/>
              <a:gd name="connsiteX39" fmla="*/ 368893 w 10615628"/>
              <a:gd name="connsiteY39" fmla="*/ 2516307 h 6858000"/>
              <a:gd name="connsiteX40" fmla="*/ 1113509 w 10615628"/>
              <a:gd name="connsiteY40" fmla="*/ 2192619 h 6858000"/>
              <a:gd name="connsiteX41" fmla="*/ 2037232 w 10615628"/>
              <a:gd name="connsiteY41" fmla="*/ 2005556 h 6858000"/>
              <a:gd name="connsiteX42" fmla="*/ 2547311 w 10615628"/>
              <a:gd name="connsiteY42" fmla="*/ 1405116 h 6858000"/>
              <a:gd name="connsiteX43" fmla="*/ 3900863 w 10615628"/>
              <a:gd name="connsiteY43" fmla="*/ 578768 h 6858000"/>
              <a:gd name="connsiteX44" fmla="*/ 4571571 w 10615628"/>
              <a:gd name="connsiteY44" fmla="*/ 860779 h 6858000"/>
              <a:gd name="connsiteX45" fmla="*/ 6039225 w 10615628"/>
              <a:gd name="connsiteY45" fmla="*/ 631501 h 6858000"/>
              <a:gd name="connsiteX46" fmla="*/ 6449432 w 10615628"/>
              <a:gd name="connsiteY46" fmla="*/ 1932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8" h="6858000">
                <a:moveTo>
                  <a:pt x="7169275" y="5665108"/>
                </a:moveTo>
                <a:cubicBezTo>
                  <a:pt x="7360156" y="5665108"/>
                  <a:pt x="7514896" y="5819848"/>
                  <a:pt x="7514896" y="6010729"/>
                </a:cubicBezTo>
                <a:cubicBezTo>
                  <a:pt x="7514896" y="6201610"/>
                  <a:pt x="7360156" y="6356350"/>
                  <a:pt x="7169275" y="6356350"/>
                </a:cubicBezTo>
                <a:cubicBezTo>
                  <a:pt x="6978394" y="6356350"/>
                  <a:pt x="6823654" y="6201610"/>
                  <a:pt x="6823654" y="6010729"/>
                </a:cubicBezTo>
                <a:cubicBezTo>
                  <a:pt x="6823654" y="5819848"/>
                  <a:pt x="6978394" y="5665108"/>
                  <a:pt x="7169275" y="5665108"/>
                </a:cubicBezTo>
                <a:close/>
                <a:moveTo>
                  <a:pt x="10010445" y="2285547"/>
                </a:moveTo>
                <a:cubicBezTo>
                  <a:pt x="10256937" y="2285547"/>
                  <a:pt x="10456759" y="2485369"/>
                  <a:pt x="10456759" y="2731861"/>
                </a:cubicBezTo>
                <a:cubicBezTo>
                  <a:pt x="10456759" y="2978353"/>
                  <a:pt x="10256937" y="3178175"/>
                  <a:pt x="10010445" y="3178175"/>
                </a:cubicBezTo>
                <a:cubicBezTo>
                  <a:pt x="9763953" y="3178175"/>
                  <a:pt x="9564131" y="2978353"/>
                  <a:pt x="9564131" y="2731861"/>
                </a:cubicBezTo>
                <a:cubicBezTo>
                  <a:pt x="9564131" y="2485369"/>
                  <a:pt x="9763953" y="2285547"/>
                  <a:pt x="10010445" y="2285547"/>
                </a:cubicBezTo>
                <a:close/>
                <a:moveTo>
                  <a:pt x="10354144" y="1626055"/>
                </a:moveTo>
                <a:cubicBezTo>
                  <a:pt x="10498558" y="1626055"/>
                  <a:pt x="10615628" y="1743125"/>
                  <a:pt x="10615628" y="1887539"/>
                </a:cubicBezTo>
                <a:cubicBezTo>
                  <a:pt x="10615628" y="2031953"/>
                  <a:pt x="10498558" y="2149023"/>
                  <a:pt x="10354144" y="2149023"/>
                </a:cubicBezTo>
                <a:cubicBezTo>
                  <a:pt x="10209730" y="2149023"/>
                  <a:pt x="10092660" y="2031953"/>
                  <a:pt x="10092660" y="1887539"/>
                </a:cubicBezTo>
                <a:cubicBezTo>
                  <a:pt x="10092660" y="1743125"/>
                  <a:pt x="10209730" y="1626055"/>
                  <a:pt x="10354144" y="1626055"/>
                </a:cubicBezTo>
                <a:close/>
                <a:moveTo>
                  <a:pt x="1458900" y="620486"/>
                </a:moveTo>
                <a:cubicBezTo>
                  <a:pt x="1705392" y="620486"/>
                  <a:pt x="1905214" y="820308"/>
                  <a:pt x="1905214" y="1066801"/>
                </a:cubicBezTo>
                <a:cubicBezTo>
                  <a:pt x="1905214" y="1313293"/>
                  <a:pt x="1705392" y="1513115"/>
                  <a:pt x="1458900" y="1513115"/>
                </a:cubicBezTo>
                <a:cubicBezTo>
                  <a:pt x="1212408" y="1513115"/>
                  <a:pt x="1012586" y="1313293"/>
                  <a:pt x="1012586" y="1066801"/>
                </a:cubicBezTo>
                <a:cubicBezTo>
                  <a:pt x="1012586" y="820308"/>
                  <a:pt x="1212408" y="620486"/>
                  <a:pt x="1458900" y="620486"/>
                </a:cubicBezTo>
                <a:close/>
                <a:moveTo>
                  <a:pt x="6634576" y="0"/>
                </a:moveTo>
                <a:lnTo>
                  <a:pt x="10141833" y="0"/>
                </a:lnTo>
                <a:lnTo>
                  <a:pt x="10200259" y="112226"/>
                </a:lnTo>
                <a:cubicBezTo>
                  <a:pt x="10410238" y="575267"/>
                  <a:pt x="10394871" y="1153566"/>
                  <a:pt x="9914574" y="1675664"/>
                </a:cubicBezTo>
                <a:cubicBezTo>
                  <a:pt x="9716855" y="1890647"/>
                  <a:pt x="9539637" y="2125050"/>
                  <a:pt x="9361608" y="2357295"/>
                </a:cubicBezTo>
                <a:cubicBezTo>
                  <a:pt x="9193291" y="2576999"/>
                  <a:pt x="9188571" y="2830555"/>
                  <a:pt x="9334634" y="3068329"/>
                </a:cubicBezTo>
                <a:cubicBezTo>
                  <a:pt x="9495669" y="3329572"/>
                  <a:pt x="9683003" y="3577867"/>
                  <a:pt x="9815041" y="3852733"/>
                </a:cubicBezTo>
                <a:cubicBezTo>
                  <a:pt x="10050524" y="4342849"/>
                  <a:pt x="9955574" y="4825683"/>
                  <a:pt x="9376175" y="5163128"/>
                </a:cubicBezTo>
                <a:cubicBezTo>
                  <a:pt x="8901028" y="5439881"/>
                  <a:pt x="8396076" y="5450671"/>
                  <a:pt x="7869812" y="5397802"/>
                </a:cubicBezTo>
                <a:cubicBezTo>
                  <a:pt x="7414763" y="5352215"/>
                  <a:pt x="6924916" y="5316880"/>
                  <a:pt x="6545391" y="5591204"/>
                </a:cubicBezTo>
                <a:cubicBezTo>
                  <a:pt x="6238293" y="5813470"/>
                  <a:pt x="6024794" y="6166020"/>
                  <a:pt x="5772722" y="6463273"/>
                </a:cubicBezTo>
                <a:cubicBezTo>
                  <a:pt x="5693284" y="6557075"/>
                  <a:pt x="5618532" y="6655327"/>
                  <a:pt x="5542128" y="6751894"/>
                </a:cubicBezTo>
                <a:lnTo>
                  <a:pt x="5455474" y="6858000"/>
                </a:lnTo>
                <a:lnTo>
                  <a:pt x="3884321" y="6858000"/>
                </a:lnTo>
                <a:lnTo>
                  <a:pt x="3874161" y="6844415"/>
                </a:lnTo>
                <a:cubicBezTo>
                  <a:pt x="3769501" y="6682571"/>
                  <a:pt x="3725803" y="6471500"/>
                  <a:pt x="3692625" y="6276208"/>
                </a:cubicBezTo>
                <a:cubicBezTo>
                  <a:pt x="3594979" y="5704765"/>
                  <a:pt x="2996562" y="5529974"/>
                  <a:pt x="2561203" y="5655807"/>
                </a:cubicBezTo>
                <a:cubicBezTo>
                  <a:pt x="1295583" y="6024676"/>
                  <a:pt x="405172" y="5378784"/>
                  <a:pt x="69616" y="4277707"/>
                </a:cubicBezTo>
                <a:cubicBezTo>
                  <a:pt x="12162" y="4089023"/>
                  <a:pt x="22817" y="3880246"/>
                  <a:pt x="1642" y="3679829"/>
                </a:cubicBezTo>
                <a:cubicBezTo>
                  <a:pt x="-11845" y="3246492"/>
                  <a:pt x="53163" y="2840534"/>
                  <a:pt x="368893" y="2516307"/>
                </a:cubicBezTo>
                <a:cubicBezTo>
                  <a:pt x="570253" y="2309552"/>
                  <a:pt x="826642" y="2227146"/>
                  <a:pt x="1113509" y="2192619"/>
                </a:cubicBezTo>
                <a:cubicBezTo>
                  <a:pt x="1425464" y="2154856"/>
                  <a:pt x="1739170" y="2099965"/>
                  <a:pt x="2037232" y="2005556"/>
                </a:cubicBezTo>
                <a:cubicBezTo>
                  <a:pt x="2313447" y="1917890"/>
                  <a:pt x="2430109" y="1649903"/>
                  <a:pt x="2547311" y="1405116"/>
                </a:cubicBezTo>
                <a:cubicBezTo>
                  <a:pt x="2839303" y="794963"/>
                  <a:pt x="3300289" y="490428"/>
                  <a:pt x="3900863" y="578768"/>
                </a:cubicBezTo>
                <a:cubicBezTo>
                  <a:pt x="4133784" y="613024"/>
                  <a:pt x="4362118" y="739802"/>
                  <a:pt x="4571571" y="860779"/>
                </a:cubicBezTo>
                <a:cubicBezTo>
                  <a:pt x="5133169" y="1185277"/>
                  <a:pt x="5641898" y="1029502"/>
                  <a:pt x="6039225" y="631501"/>
                </a:cubicBezTo>
                <a:cubicBezTo>
                  <a:pt x="6180164" y="489888"/>
                  <a:pt x="6313483" y="339980"/>
                  <a:pt x="6449432" y="1932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7214" y="557783"/>
            <a:ext cx="6798833" cy="3130807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rgbClr val="000000"/>
                </a:solidFill>
                <a:ea typeface="+mj-lt"/>
                <a:cs typeface="+mj-lt"/>
              </a:rPr>
              <a:t>Gallery Of </a:t>
            </a:r>
            <a:r>
              <a:rPr lang="ru-RU" sz="4400" b="1" err="1">
                <a:solidFill>
                  <a:srgbClr val="000000"/>
                </a:solidFill>
                <a:ea typeface="+mj-lt"/>
                <a:cs typeface="+mj-lt"/>
              </a:rPr>
              <a:t>Wonders</a:t>
            </a:r>
            <a:endParaRPr lang="ru-RU" sz="4400" err="1">
              <a:cs typeface="Posterama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7214" y="3902207"/>
            <a:ext cx="6798833" cy="13851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Работали: Тюленев Артём, Дёмкин Артём, Назарова Карина</a:t>
            </a:r>
          </a:p>
          <a:p>
            <a:r>
              <a:rPr lang="ru-RU" dirty="0"/>
              <a:t>Преподаватель: Романов В.Н.</a:t>
            </a:r>
            <a:endParaRPr lang="ru-RU" sz="11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DF69-7AEA-727F-B288-4B96A774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634683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Posterama"/>
              </a:rPr>
              <a:t>Теория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561A9-5E2B-70B0-D98D-CB96104B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4684"/>
            <a:ext cx="10972800" cy="4768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400" dirty="0">
                <a:latin typeface="Times New Roman"/>
                <a:ea typeface="+mn-lt"/>
                <a:cs typeface="+mn-lt"/>
              </a:rPr>
              <a:t>Идея создания электронной версии галереи может быть обоснована несколькими причинами:</a:t>
            </a:r>
            <a:endParaRPr lang="ru-RU" sz="1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1400" dirty="0">
                <a:latin typeface="Times New Roman"/>
                <a:ea typeface="+mn-lt"/>
                <a:cs typeface="+mn-lt"/>
              </a:rPr>
              <a:t>Доступность: электронная версия галереи позволит людям из разных уголков мира иметь доступ к коллекции картинок без необходимости посещения физической галереи. Это удобно для тех, кто не имеет возможности или времени посещать галереи лично.</a:t>
            </a:r>
            <a:endParaRPr lang="ru-RU" sz="1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1400" dirty="0">
                <a:latin typeface="Times New Roman"/>
                <a:ea typeface="+mn-lt"/>
                <a:cs typeface="+mn-lt"/>
              </a:rPr>
              <a:t>Удобство: электронная версия галереи позволит пользователям просматривать картинки в любое удобное для них время и место, используя компьютер, планшет или смартфон.</a:t>
            </a:r>
            <a:endParaRPr lang="ru-RU" sz="1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1400" dirty="0">
                <a:latin typeface="Times New Roman"/>
                <a:ea typeface="+mn-lt"/>
                <a:cs typeface="+mn-lt"/>
              </a:rPr>
              <a:t>Защита: электронная версия галереи может обеспечить более надежную защиту для ценных картинок путем цифрового шифрования и других мер безопасности.</a:t>
            </a:r>
            <a:endParaRPr lang="ru-RU" sz="1400">
              <a:latin typeface="Times New Roman"/>
              <a:cs typeface="Times New Roman"/>
            </a:endParaRPr>
          </a:p>
          <a:p>
            <a:r>
              <a:rPr lang="ru-RU" sz="1400" dirty="0">
                <a:latin typeface="Times New Roman"/>
                <a:ea typeface="+mn-lt"/>
                <a:cs typeface="+mn-lt"/>
              </a:rPr>
              <a:t>Картинки для электронной версии галереи можно скачивать с официального сайта галереи, при наличии такой опции, или с других источников, предоставляющих изображения в высоком качестве для бесплатного или платного скачивания. Также многие онлайн-платформы предлагают бесплатные коллекции изображений, доступные для скачивания.</a:t>
            </a:r>
            <a:endParaRPr lang="ru-RU" sz="1400">
              <a:latin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921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DF69-7AEA-727F-B288-4B96A774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634683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Posterama"/>
              </a:rPr>
              <a:t>Возможности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561A9-5E2B-70B0-D98D-CB96104B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4684"/>
            <a:ext cx="10972800" cy="476805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 sz="1400" dirty="0">
              <a:latin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656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DF69-7AEA-727F-B288-4B96A774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634683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Posterama"/>
              </a:rPr>
              <a:t>Возможности админа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561A9-5E2B-70B0-D98D-CB96104B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4684"/>
            <a:ext cx="10972800" cy="476805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 sz="1400" dirty="0">
              <a:latin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53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DF69-7AEA-727F-B288-4B96A774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110177" cy="1325563"/>
          </a:xfrm>
        </p:spPr>
        <p:txBody>
          <a:bodyPr>
            <a:normAutofit/>
          </a:bodyPr>
          <a:lstStyle/>
          <a:p>
            <a:r>
              <a:rPr lang="ru-RU" dirty="0">
                <a:cs typeface="Posterama"/>
              </a:rPr>
              <a:t>Пример пользователя</a:t>
            </a:r>
          </a:p>
        </p:txBody>
      </p:sp>
      <p:pic>
        <p:nvPicPr>
          <p:cNvPr id="5" name="Рисунок 4" descr="Изображение выглядит как текст, снимок экрана, графический дизайн, коллаж&#10;&#10;Автоматически созданное описание">
            <a:extLst>
              <a:ext uri="{FF2B5EF4-FFF2-40B4-BE49-F238E27FC236}">
                <a16:creationId xmlns:a16="http://schemas.microsoft.com/office/drawing/2014/main" id="{F25A45A9-C742-1C8C-5B70-69D7703EE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42" r="8602" b="2"/>
          <a:stretch/>
        </p:blipFill>
        <p:spPr>
          <a:xfrm>
            <a:off x="7321693" y="10"/>
            <a:ext cx="4870307" cy="3418830"/>
          </a:xfrm>
          <a:custGeom>
            <a:avLst/>
            <a:gdLst/>
            <a:ahLst/>
            <a:cxnLst/>
            <a:rect l="l" t="t" r="r" b="b"/>
            <a:pathLst>
              <a:path w="4860147" h="3429000">
                <a:moveTo>
                  <a:pt x="268805" y="1822824"/>
                </a:moveTo>
                <a:cubicBezTo>
                  <a:pt x="412387" y="1822824"/>
                  <a:pt x="528781" y="1939219"/>
                  <a:pt x="528781" y="2082800"/>
                </a:cubicBezTo>
                <a:cubicBezTo>
                  <a:pt x="528781" y="2226381"/>
                  <a:pt x="412387" y="2342776"/>
                  <a:pt x="268805" y="2342776"/>
                </a:cubicBezTo>
                <a:cubicBezTo>
                  <a:pt x="125225" y="2342776"/>
                  <a:pt x="8829" y="2226381"/>
                  <a:pt x="8829" y="2082800"/>
                </a:cubicBezTo>
                <a:cubicBezTo>
                  <a:pt x="8829" y="1939219"/>
                  <a:pt x="125225" y="1822824"/>
                  <a:pt x="268805" y="1822824"/>
                </a:cubicBezTo>
                <a:close/>
                <a:moveTo>
                  <a:pt x="311623" y="1354515"/>
                </a:moveTo>
                <a:cubicBezTo>
                  <a:pt x="403243" y="1354515"/>
                  <a:pt x="477514" y="1428787"/>
                  <a:pt x="477514" y="1520407"/>
                </a:cubicBezTo>
                <a:cubicBezTo>
                  <a:pt x="477514" y="1612027"/>
                  <a:pt x="403243" y="1686299"/>
                  <a:pt x="311623" y="1686299"/>
                </a:cubicBezTo>
                <a:cubicBezTo>
                  <a:pt x="220002" y="1686299"/>
                  <a:pt x="145730" y="1612027"/>
                  <a:pt x="145730" y="1520407"/>
                </a:cubicBezTo>
                <a:cubicBezTo>
                  <a:pt x="145730" y="1428787"/>
                  <a:pt x="220002" y="1354515"/>
                  <a:pt x="311623" y="1354515"/>
                </a:cubicBezTo>
                <a:close/>
                <a:moveTo>
                  <a:pt x="541218" y="0"/>
                </a:moveTo>
                <a:lnTo>
                  <a:pt x="833582" y="0"/>
                </a:lnTo>
                <a:lnTo>
                  <a:pt x="2382626" y="0"/>
                </a:lnTo>
                <a:lnTo>
                  <a:pt x="2747580" y="0"/>
                </a:lnTo>
                <a:lnTo>
                  <a:pt x="3950670" y="0"/>
                </a:lnTo>
                <a:lnTo>
                  <a:pt x="4706476" y="0"/>
                </a:lnTo>
                <a:lnTo>
                  <a:pt x="4860147" y="0"/>
                </a:lnTo>
                <a:lnTo>
                  <a:pt x="4860147" y="3429000"/>
                </a:lnTo>
                <a:lnTo>
                  <a:pt x="0" y="3429000"/>
                </a:lnTo>
                <a:lnTo>
                  <a:pt x="10355" y="3365199"/>
                </a:lnTo>
                <a:cubicBezTo>
                  <a:pt x="48015" y="3197951"/>
                  <a:pt x="123724" y="3038692"/>
                  <a:pt x="207457" y="2872062"/>
                </a:cubicBezTo>
                <a:cubicBezTo>
                  <a:pt x="262517" y="2763073"/>
                  <a:pt x="320349" y="2687655"/>
                  <a:pt x="379893" y="2630331"/>
                </a:cubicBezTo>
                <a:cubicBezTo>
                  <a:pt x="382617" y="2627394"/>
                  <a:pt x="385645" y="2624417"/>
                  <a:pt x="389084" y="2621388"/>
                </a:cubicBezTo>
                <a:cubicBezTo>
                  <a:pt x="945661" y="2128752"/>
                  <a:pt x="557531" y="1213511"/>
                  <a:pt x="465879" y="1018429"/>
                </a:cubicBezTo>
                <a:cubicBezTo>
                  <a:pt x="458750" y="1006625"/>
                  <a:pt x="452689" y="994267"/>
                  <a:pt x="447771" y="981453"/>
                </a:cubicBezTo>
                <a:cubicBezTo>
                  <a:pt x="313042" y="605203"/>
                  <a:pt x="284127" y="265828"/>
                  <a:pt x="512399" y="26006"/>
                </a:cubicBezTo>
                <a:close/>
              </a:path>
            </a:pathLst>
          </a:custGeom>
        </p:spPr>
      </p:pic>
      <p:pic>
        <p:nvPicPr>
          <p:cNvPr id="4" name="Рисунок 3" descr="Изображение выглядит как текст, снимок экрана, графический дизайн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E2454906-1C48-6A06-747A-BFF460DFF0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07" r="8520" b="-1"/>
          <a:stretch/>
        </p:blipFill>
        <p:spPr>
          <a:xfrm>
            <a:off x="7317115" y="3429000"/>
            <a:ext cx="4874885" cy="3429000"/>
          </a:xfrm>
          <a:custGeom>
            <a:avLst/>
            <a:gdLst/>
            <a:ahLst/>
            <a:cxnLst/>
            <a:rect l="l" t="t" r="r" b="b"/>
            <a:pathLst>
              <a:path w="4874885" h="3429000">
                <a:moveTo>
                  <a:pt x="342131" y="1329720"/>
                </a:moveTo>
                <a:cubicBezTo>
                  <a:pt x="518068" y="1329720"/>
                  <a:pt x="660693" y="1472346"/>
                  <a:pt x="660693" y="1648283"/>
                </a:cubicBezTo>
                <a:cubicBezTo>
                  <a:pt x="660693" y="1824220"/>
                  <a:pt x="518068" y="1966846"/>
                  <a:pt x="342131" y="1966846"/>
                </a:cubicBezTo>
                <a:cubicBezTo>
                  <a:pt x="166194" y="1966846"/>
                  <a:pt x="23567" y="1824220"/>
                  <a:pt x="23567" y="1648283"/>
                </a:cubicBezTo>
                <a:cubicBezTo>
                  <a:pt x="23567" y="1472346"/>
                  <a:pt x="166194" y="1329720"/>
                  <a:pt x="342131" y="1329720"/>
                </a:cubicBezTo>
                <a:close/>
                <a:moveTo>
                  <a:pt x="14738" y="0"/>
                </a:moveTo>
                <a:lnTo>
                  <a:pt x="4874885" y="0"/>
                </a:lnTo>
                <a:lnTo>
                  <a:pt x="4874885" y="3429000"/>
                </a:lnTo>
                <a:lnTo>
                  <a:pt x="580539" y="3429000"/>
                </a:lnTo>
                <a:lnTo>
                  <a:pt x="548777" y="3393217"/>
                </a:lnTo>
                <a:cubicBezTo>
                  <a:pt x="402964" y="3206564"/>
                  <a:pt x="308389" y="2967571"/>
                  <a:pt x="301088" y="2744809"/>
                </a:cubicBezTo>
                <a:cubicBezTo>
                  <a:pt x="283493" y="2198815"/>
                  <a:pt x="800250" y="2035406"/>
                  <a:pt x="744084" y="1560172"/>
                </a:cubicBezTo>
                <a:cubicBezTo>
                  <a:pt x="697796" y="1165597"/>
                  <a:pt x="239340" y="1008363"/>
                  <a:pt x="56290" y="477274"/>
                </a:cubicBezTo>
                <a:cubicBezTo>
                  <a:pt x="4940" y="328333"/>
                  <a:pt x="-8117" y="192526"/>
                  <a:pt x="4452" y="63374"/>
                </a:cubicBezTo>
                <a:close/>
              </a:path>
            </a:pathLst>
          </a:cu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ED512749-D684-8FA4-3D3A-160C51270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Привет</a:t>
            </a:r>
          </a:p>
        </p:txBody>
      </p:sp>
    </p:spTree>
    <p:extLst>
      <p:ext uri="{BB962C8B-B14F-4D97-AF65-F5344CB8AC3E}">
        <p14:creationId xmlns:p14="http://schemas.microsoft.com/office/powerpoint/2010/main" val="207564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DF69-7AEA-727F-B288-4B96A774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634683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Posterama"/>
              </a:rPr>
              <a:t>Пример админа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561A9-5E2B-70B0-D98D-CB96104B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4684"/>
            <a:ext cx="10972800" cy="476805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 sz="1400" dirty="0">
              <a:latin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2601126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SplashVTI</vt:lpstr>
      <vt:lpstr>Gallery Of Wonders</vt:lpstr>
      <vt:lpstr>Теория</vt:lpstr>
      <vt:lpstr>Возможности пользователя</vt:lpstr>
      <vt:lpstr>Возможности админа</vt:lpstr>
      <vt:lpstr>Пример пользователя</vt:lpstr>
      <vt:lpstr>Пример админа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86</cp:revision>
  <dcterms:created xsi:type="dcterms:W3CDTF">2024-03-25T14:02:04Z</dcterms:created>
  <dcterms:modified xsi:type="dcterms:W3CDTF">2024-03-25T14:42:42Z</dcterms:modified>
</cp:coreProperties>
</file>