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3" r:id="rId9"/>
    <p:sldId id="268" r:id="rId10"/>
    <p:sldId id="269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4F194F-67FE-819B-8B3C-77106B9E826B}" v="469" dt="2024-05-24T12:56:51.628"/>
    <p1510:client id="{F7F28668-2C37-D45F-830D-E707120C13C7}" v="317" dt="2024-05-24T15:45:11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7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75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4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5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8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7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6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7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5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6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7A451F5-0044-411A-B07C-6382FDFC6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8136062" cy="2014676"/>
          </a:xfrm>
        </p:spPr>
        <p:txBody>
          <a:bodyPr anchor="t">
            <a:normAutofit/>
          </a:bodyPr>
          <a:lstStyle/>
          <a:p>
            <a:r>
              <a:rPr lang="ru-RU" sz="7200" dirty="0"/>
              <a:t>Сайт для поликлиники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0490" y="3215143"/>
            <a:ext cx="6787634" cy="434468"/>
          </a:xfrm>
        </p:spPr>
        <p:txBody>
          <a:bodyPr anchor="b">
            <a:normAutofit/>
          </a:bodyPr>
          <a:lstStyle/>
          <a:p>
            <a:r>
              <a:rPr lang="ru-RU" dirty="0"/>
              <a:t>Разрабатывали проект: Нефедов Артем и Демкин Артем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6D3E3C3-4A1D-5FC8-2477-F7452C53BDA3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3491CCAF-4F4C-5B98-B8EF-625205643504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6DFD1284-5328-F07A-8158-97B4534A8AB9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C1645467-5923-186A-016A-31F802F3E148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406CB60C-FF5E-A345-7C87-FC0701055423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0BD308B6-CE1D-A9F3-9F2A-F4BB51AA3A79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7B170C9D-9884-2426-7FFB-2E65BCBAA8FB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45F386AB-7728-D0CE-40DA-5C76A9071C0F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8DE034A4-5831-6FC3-5665-BA5933E48DC8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A5FCEFEA-22D8-20D8-7FA1-8BBA29242EB2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66ED4F55-AB16-B55B-A19A-BF3894E39F1A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1688F18A-912F-8270-118F-FE32C9BB0DE9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8A1B7C36-EDFD-9340-C32D-FD3236D39B4C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16D1B480-F40A-FC05-34CA-BD17BC8A8229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239C016B-CFD3-EC0D-2922-E68CD2C65F47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BB0C6142-11D0-2119-98D2-B2D9B2196160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E9281558-D364-DEFC-3D47-30AFB0C7151C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1A8ABCA0-001B-5B79-58EF-1A020C3C9B4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6D62A203-4932-3249-1DD3-4E7C3B155718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961" y="782724"/>
            <a:ext cx="8646414" cy="5227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800" dirty="0"/>
              <a:t>Запись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Content Placeholder 23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0CC95DD7-9E7B-B9AF-23C8-773237DA4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360" y="1304925"/>
            <a:ext cx="5383367" cy="3838575"/>
          </a:xfrm>
        </p:spPr>
      </p:pic>
    </p:spTree>
    <p:extLst>
      <p:ext uri="{BB962C8B-B14F-4D97-AF65-F5344CB8AC3E}">
        <p14:creationId xmlns:p14="http://schemas.microsoft.com/office/powerpoint/2010/main" val="28471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61" y="925599"/>
            <a:ext cx="8465439" cy="456028"/>
          </a:xfrm>
        </p:spPr>
        <p:txBody>
          <a:bodyPr>
            <a:noAutofit/>
          </a:bodyPr>
          <a:lstStyle/>
          <a:p>
            <a:r>
              <a:rPr lang="ru-RU" sz="3200" dirty="0"/>
              <a:t>Что удалось реализовать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967E20-C5F0-409F-DC44-E255DC956C86}"/>
              </a:ext>
            </a:extLst>
          </p:cNvPr>
          <p:cNvSpPr txBox="1"/>
          <p:nvPr/>
        </p:nvSpPr>
        <p:spPr>
          <a:xfrm>
            <a:off x="942974" y="1378267"/>
            <a:ext cx="485679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err="1"/>
              <a:t>Авторизацию</a:t>
            </a:r>
            <a:r>
              <a:rPr lang="en-US" sz="2400" dirty="0"/>
              <a:t> и </a:t>
            </a:r>
            <a:r>
              <a:rPr lang="en-US" sz="2400" dirty="0" err="1"/>
              <a:t>выход</a:t>
            </a:r>
            <a:r>
              <a:rPr lang="en-US" sz="2400" dirty="0"/>
              <a:t> АКК</a:t>
            </a:r>
            <a:endParaRPr lang="en-US"/>
          </a:p>
          <a:p>
            <a:pPr marL="457200" indent="-457200">
              <a:buAutoNum type="arabicPeriod"/>
            </a:pPr>
            <a:r>
              <a:rPr lang="en-US" sz="2400" err="1"/>
              <a:t>Записаться</a:t>
            </a:r>
            <a:r>
              <a:rPr lang="en-US" sz="2400" dirty="0"/>
              <a:t> к </a:t>
            </a:r>
            <a:r>
              <a:rPr lang="en-US" sz="2400" err="1"/>
              <a:t>врачу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 dirty="0" err="1"/>
              <a:t>Найти</a:t>
            </a:r>
            <a:r>
              <a:rPr lang="en-US" sz="2400" dirty="0"/>
              <a:t> </a:t>
            </a:r>
            <a:r>
              <a:rPr lang="en-US" sz="2400" dirty="0" err="1"/>
              <a:t>нужного</a:t>
            </a:r>
            <a:r>
              <a:rPr lang="en-US" sz="2400" dirty="0"/>
              <a:t> </a:t>
            </a:r>
            <a:r>
              <a:rPr lang="en-US" sz="2400" dirty="0" err="1"/>
              <a:t>врача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err="1"/>
              <a:t>Посмотреть</a:t>
            </a:r>
            <a:r>
              <a:rPr lang="en-US" sz="2400" dirty="0"/>
              <a:t> </a:t>
            </a:r>
            <a:r>
              <a:rPr lang="en-US" sz="2400" dirty="0" err="1"/>
              <a:t>описание</a:t>
            </a:r>
            <a:r>
              <a:rPr lang="en-US" sz="2400" dirty="0"/>
              <a:t> </a:t>
            </a:r>
            <a:r>
              <a:rPr lang="en-US" sz="2400" dirty="0" err="1"/>
              <a:t>врача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 dirty="0" err="1"/>
              <a:t>Удобная</a:t>
            </a:r>
            <a:r>
              <a:rPr lang="en-US" sz="2400" dirty="0"/>
              <a:t> </a:t>
            </a:r>
            <a:r>
              <a:rPr lang="en-US" sz="2400" dirty="0" err="1"/>
              <a:t>связь</a:t>
            </a:r>
            <a:r>
              <a:rPr lang="en-US" sz="2400" dirty="0"/>
              <a:t> </a:t>
            </a:r>
            <a:r>
              <a:rPr lang="en-US" sz="2400" dirty="0" err="1"/>
              <a:t>между</a:t>
            </a:r>
            <a:r>
              <a:rPr lang="en-US" sz="2400" dirty="0"/>
              <a:t> </a:t>
            </a:r>
            <a:r>
              <a:rPr lang="en-US" sz="2400" dirty="0" err="1"/>
              <a:t>полеклиникой</a:t>
            </a:r>
            <a:r>
              <a:rPr lang="en-US" sz="2400" dirty="0"/>
              <a:t> и </a:t>
            </a:r>
            <a:r>
              <a:rPr lang="en-US" sz="2400" dirty="0" err="1"/>
              <a:t>пользователем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Есть возможность масштабирования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60961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C71DE9DF-C6F0-B1AC-D62D-000B5030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2938095"/>
            <a:ext cx="6998589" cy="979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5400" dirty="0"/>
              <a:t>Спасибо за внимание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4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906549"/>
            <a:ext cx="8322564" cy="6465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Роли</a:t>
            </a:r>
            <a:r>
              <a:rPr lang="en-US" dirty="0"/>
              <a:t> в </a:t>
            </a:r>
            <a:r>
              <a:rPr lang="en-US" dirty="0" err="1"/>
              <a:t>команде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18CA-B599-5921-9DE6-7B3231DD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552428"/>
            <a:ext cx="8322564" cy="44006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err="1"/>
              <a:t>Нефедов</a:t>
            </a:r>
            <a:r>
              <a:rPr lang="en-US" sz="2400" dirty="0"/>
              <a:t> </a:t>
            </a:r>
            <a:r>
              <a:rPr lang="en-US" sz="2400" err="1"/>
              <a:t>Артем</a:t>
            </a:r>
            <a:r>
              <a:rPr lang="en-US" sz="2400" dirty="0"/>
              <a:t> - </a:t>
            </a:r>
            <a:r>
              <a:rPr lang="en-US" sz="2400" err="1"/>
              <a:t>главный</a:t>
            </a:r>
            <a:r>
              <a:rPr lang="en-US" sz="2400" dirty="0"/>
              <a:t> </a:t>
            </a:r>
            <a:r>
              <a:rPr lang="en-US" sz="2400" err="1"/>
              <a:t>разрабочик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 err="1"/>
              <a:t>Демкин</a:t>
            </a:r>
            <a:r>
              <a:rPr lang="en-US" sz="2400" dirty="0"/>
              <a:t> </a:t>
            </a:r>
            <a:r>
              <a:rPr lang="en-US" sz="2400" dirty="0" err="1"/>
              <a:t>Артем</a:t>
            </a:r>
            <a:r>
              <a:rPr lang="en-US" sz="2400" dirty="0"/>
              <a:t> - </a:t>
            </a:r>
            <a:r>
              <a:rPr lang="en-US" sz="2400" dirty="0" err="1"/>
              <a:t>дизайнер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5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830349"/>
            <a:ext cx="8322564" cy="646528"/>
          </a:xfrm>
        </p:spPr>
        <p:txBody>
          <a:bodyPr>
            <a:normAutofit fontScale="90000"/>
          </a:bodyPr>
          <a:lstStyle/>
          <a:p>
            <a:r>
              <a:rPr lang="en-US" dirty="0"/>
              <a:t>В </a:t>
            </a:r>
            <a:r>
              <a:rPr lang="en-US" dirty="0" err="1"/>
              <a:t>чем</a:t>
            </a:r>
            <a:r>
              <a:rPr lang="en-US" dirty="0"/>
              <a:t> </a:t>
            </a:r>
            <a:r>
              <a:rPr lang="en-US" dirty="0" err="1"/>
              <a:t>цель</a:t>
            </a:r>
            <a:r>
              <a:rPr lang="en-US" dirty="0"/>
              <a:t> </a:t>
            </a:r>
            <a:r>
              <a:rPr lang="en-US" dirty="0" err="1"/>
              <a:t>проекта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18CA-B599-5921-9DE6-7B3231DD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61" y="1476228"/>
            <a:ext cx="9322689" cy="37148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err="1">
                <a:ea typeface="+mn-lt"/>
                <a:cs typeface="+mn-lt"/>
              </a:rPr>
              <a:t>Создание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сайта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для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поликлиники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имеет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ряд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преимуществ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помимо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возможности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онлайн-бронирования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записи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прием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включая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Предоставление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информации</a:t>
            </a:r>
            <a:r>
              <a:rPr lang="en-US" sz="1600" dirty="0">
                <a:ea typeface="+mn-lt"/>
                <a:cs typeface="+mn-lt"/>
              </a:rPr>
              <a:t> о </a:t>
            </a:r>
            <a:r>
              <a:rPr lang="en-US" sz="1600" err="1">
                <a:ea typeface="+mn-lt"/>
                <a:cs typeface="+mn-lt"/>
              </a:rPr>
              <a:t>медицинских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услугах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специалистах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их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расписании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работы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Возможность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пациентам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оставлять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отзывы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рейтинги</a:t>
            </a:r>
            <a:r>
              <a:rPr lang="en-US" sz="1600" dirty="0">
                <a:ea typeface="+mn-lt"/>
                <a:cs typeface="+mn-lt"/>
              </a:rPr>
              <a:t> о </a:t>
            </a:r>
            <a:r>
              <a:rPr lang="en-US" sz="1600" err="1">
                <a:ea typeface="+mn-lt"/>
                <a:cs typeface="+mn-lt"/>
              </a:rPr>
              <a:t>работе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поликлиники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Публикация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полезной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информации</a:t>
            </a:r>
            <a:r>
              <a:rPr lang="en-US" sz="1600" dirty="0">
                <a:ea typeface="+mn-lt"/>
                <a:cs typeface="+mn-lt"/>
              </a:rPr>
              <a:t> о </a:t>
            </a:r>
            <a:r>
              <a:rPr lang="en-US" sz="1600" err="1">
                <a:ea typeface="+mn-lt"/>
                <a:cs typeface="+mn-lt"/>
              </a:rPr>
              <a:t>здоровом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образе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жизни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профилактике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заболеваний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Продвижение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поликлиники</a:t>
            </a:r>
            <a:r>
              <a:rPr lang="en-US" sz="1600" dirty="0">
                <a:ea typeface="+mn-lt"/>
                <a:cs typeface="+mn-lt"/>
              </a:rPr>
              <a:t> в </a:t>
            </a:r>
            <a:r>
              <a:rPr lang="en-US" sz="1600" err="1">
                <a:ea typeface="+mn-lt"/>
                <a:cs typeface="+mn-lt"/>
              </a:rPr>
              <a:t>интернете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привлечение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новых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пациентов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увеличение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числа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посещений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Улучшение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обслуживания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пациентов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удобство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взаимодействия</a:t>
            </a:r>
            <a:r>
              <a:rPr lang="en-US" sz="1600" dirty="0">
                <a:ea typeface="+mn-lt"/>
                <a:cs typeface="+mn-lt"/>
              </a:rPr>
              <a:t> с </a:t>
            </a:r>
            <a:r>
              <a:rPr lang="en-US" sz="1600" err="1">
                <a:ea typeface="+mn-lt"/>
                <a:cs typeface="+mn-lt"/>
              </a:rPr>
              <a:t>медицинским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учреждением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/>
          </a:p>
          <a:p>
            <a:r>
              <a:rPr lang="en-US" sz="1600" err="1">
                <a:ea typeface="+mn-lt"/>
                <a:cs typeface="+mn-lt"/>
              </a:rPr>
              <a:t>Создание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имиджа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современной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открытой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для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новых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технологий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поликлиники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cartoon cat with a fish&#10;&#10;Автоматически созданное описание">
            <a:extLst>
              <a:ext uri="{FF2B5EF4-FFF2-40B4-BE49-F238E27FC236}">
                <a16:creationId xmlns:a16="http://schemas.microsoft.com/office/drawing/2014/main" id="{0651C614-4315-51B1-51CE-00A9DA643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93" y="121414"/>
            <a:ext cx="25336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839874"/>
            <a:ext cx="8322564" cy="646528"/>
          </a:xfrm>
        </p:spPr>
        <p:txBody>
          <a:bodyPr>
            <a:normAutofit/>
          </a:bodyPr>
          <a:lstStyle/>
          <a:p>
            <a:r>
              <a:rPr lang="en-US" sz="3600" err="1"/>
              <a:t>На</a:t>
            </a:r>
            <a:r>
              <a:rPr lang="en-US" sz="3600" dirty="0"/>
              <a:t> </a:t>
            </a:r>
            <a:r>
              <a:rPr lang="en-US" sz="3600" err="1"/>
              <a:t>чем</a:t>
            </a:r>
            <a:r>
              <a:rPr lang="en-US" sz="3600" dirty="0"/>
              <a:t> </a:t>
            </a:r>
            <a:r>
              <a:rPr lang="en-US" sz="3600" err="1"/>
              <a:t>ришили</a:t>
            </a:r>
            <a:r>
              <a:rPr lang="en-US" sz="3600" dirty="0"/>
              <a:t> </a:t>
            </a:r>
            <a:r>
              <a:rPr lang="en-US" sz="3600" err="1"/>
              <a:t>реализовать</a:t>
            </a:r>
            <a:r>
              <a:rPr lang="en-US" sz="3600" dirty="0"/>
              <a:t> </a:t>
            </a:r>
            <a:r>
              <a:rPr lang="en-US" sz="3600" err="1"/>
              <a:t>проект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18CA-B599-5921-9DE6-7B3231DD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" y="1485753"/>
            <a:ext cx="7674864" cy="46388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300" dirty="0" err="1"/>
              <a:t>Наш</a:t>
            </a:r>
            <a:r>
              <a:rPr lang="en-US" sz="1300" dirty="0"/>
              <a:t> </a:t>
            </a:r>
            <a:r>
              <a:rPr lang="en-US" sz="1300" dirty="0" err="1"/>
              <a:t>выбор</a:t>
            </a:r>
            <a:r>
              <a:rPr lang="en-US" sz="1300" dirty="0"/>
              <a:t> </a:t>
            </a:r>
            <a:r>
              <a:rPr lang="en-US" sz="1300" dirty="0" err="1"/>
              <a:t>остоновился</a:t>
            </a:r>
            <a:r>
              <a:rPr lang="en-US" sz="1300" dirty="0"/>
              <a:t> </a:t>
            </a:r>
            <a:r>
              <a:rPr lang="en-US" sz="1300" dirty="0" err="1"/>
              <a:t>на</a:t>
            </a:r>
            <a:r>
              <a:rPr lang="en-US" sz="1300" dirty="0"/>
              <a:t> NEXT JS и HTML.</a:t>
            </a:r>
          </a:p>
          <a:p>
            <a:pPr>
              <a:buFont typeface="Neue Haas Grotesk Text Pro"/>
              <a:buChar char="-"/>
            </a:pPr>
            <a:r>
              <a:rPr lang="en-US" sz="1300" dirty="0" err="1">
                <a:ea typeface="+mn-lt"/>
                <a:cs typeface="+mn-lt"/>
              </a:rPr>
              <a:t>Удобная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работа</a:t>
            </a:r>
            <a:r>
              <a:rPr lang="en-US" sz="1300" dirty="0">
                <a:ea typeface="+mn-lt"/>
                <a:cs typeface="+mn-lt"/>
              </a:rPr>
              <a:t> с </a:t>
            </a:r>
            <a:r>
              <a:rPr lang="en-US" sz="1300" dirty="0" err="1">
                <a:ea typeface="+mn-lt"/>
                <a:cs typeface="+mn-lt"/>
              </a:rPr>
              <a:t>данными</a:t>
            </a:r>
            <a:r>
              <a:rPr lang="en-US" sz="1300" dirty="0">
                <a:ea typeface="+mn-lt"/>
                <a:cs typeface="+mn-lt"/>
              </a:rPr>
              <a:t>: Next.js </a:t>
            </a:r>
            <a:r>
              <a:rPr lang="en-US" sz="1300" dirty="0" err="1">
                <a:ea typeface="+mn-lt"/>
                <a:cs typeface="+mn-lt"/>
              </a:rPr>
              <a:t>обладает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удобным</a:t>
            </a:r>
            <a:r>
              <a:rPr lang="en-US" sz="1300" dirty="0">
                <a:ea typeface="+mn-lt"/>
                <a:cs typeface="+mn-lt"/>
              </a:rPr>
              <a:t> API </a:t>
            </a:r>
            <a:r>
              <a:rPr lang="en-US" sz="1300" dirty="0" err="1">
                <a:ea typeface="+mn-lt"/>
                <a:cs typeface="+mn-lt"/>
              </a:rPr>
              <a:t>для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работы</a:t>
            </a:r>
            <a:r>
              <a:rPr lang="en-US" sz="1300" dirty="0">
                <a:ea typeface="+mn-lt"/>
                <a:cs typeface="+mn-lt"/>
              </a:rPr>
              <a:t> с </a:t>
            </a:r>
            <a:r>
              <a:rPr lang="en-US" sz="1300" dirty="0" err="1">
                <a:ea typeface="+mn-lt"/>
                <a:cs typeface="+mn-lt"/>
              </a:rPr>
              <a:t>данными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что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упрощает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подключение</a:t>
            </a:r>
            <a:r>
              <a:rPr lang="en-US" sz="1300" dirty="0">
                <a:ea typeface="+mn-lt"/>
                <a:cs typeface="+mn-lt"/>
              </a:rPr>
              <a:t> к </a:t>
            </a:r>
            <a:r>
              <a:rPr lang="en-US" sz="1300" dirty="0" err="1">
                <a:ea typeface="+mn-lt"/>
                <a:cs typeface="+mn-lt"/>
              </a:rPr>
              <a:t>серверу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базам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данных</a:t>
            </a:r>
            <a:r>
              <a:rPr lang="en-US" sz="1300" dirty="0">
                <a:ea typeface="+mn-lt"/>
                <a:cs typeface="+mn-lt"/>
              </a:rPr>
              <a:t> и </a:t>
            </a:r>
            <a:r>
              <a:rPr lang="en-US" sz="1300" dirty="0" err="1">
                <a:ea typeface="+mn-lt"/>
                <a:cs typeface="+mn-lt"/>
              </a:rPr>
              <a:t>внешним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источникам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данных</a:t>
            </a:r>
            <a:r>
              <a:rPr lang="en-US" sz="1300" dirty="0">
                <a:ea typeface="+mn-lt"/>
                <a:cs typeface="+mn-lt"/>
              </a:rPr>
              <a:t>.</a:t>
            </a:r>
            <a:endParaRPr lang="en-US" sz="1300" dirty="0"/>
          </a:p>
          <a:p>
            <a:pPr>
              <a:buFont typeface="Neue Haas Grotesk Text Pro"/>
              <a:buChar char="-"/>
            </a:pPr>
            <a:r>
              <a:rPr lang="en-US" sz="1300" err="1">
                <a:ea typeface="+mn-lt"/>
                <a:cs typeface="+mn-lt"/>
              </a:rPr>
              <a:t>Рендеринг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на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стороне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сервера</a:t>
            </a:r>
            <a:r>
              <a:rPr lang="en-US" sz="1300" dirty="0">
                <a:ea typeface="+mn-lt"/>
                <a:cs typeface="+mn-lt"/>
              </a:rPr>
              <a:t>: Next.js </a:t>
            </a:r>
            <a:r>
              <a:rPr lang="en-US" sz="1300" err="1">
                <a:ea typeface="+mn-lt"/>
                <a:cs typeface="+mn-lt"/>
              </a:rPr>
              <a:t>позволяет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рендерить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страницы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на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стороне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сервера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err="1">
                <a:ea typeface="+mn-lt"/>
                <a:cs typeface="+mn-lt"/>
              </a:rPr>
              <a:t>что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улучшает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скорость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загрузки</a:t>
            </a:r>
            <a:r>
              <a:rPr lang="en-US" sz="1300" dirty="0">
                <a:ea typeface="+mn-lt"/>
                <a:cs typeface="+mn-lt"/>
              </a:rPr>
              <a:t> и </a:t>
            </a:r>
            <a:r>
              <a:rPr lang="en-US" sz="1300" err="1">
                <a:ea typeface="+mn-lt"/>
                <a:cs typeface="+mn-lt"/>
              </a:rPr>
              <a:t>производительность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сайта</a:t>
            </a:r>
            <a:r>
              <a:rPr lang="en-US" sz="1300" dirty="0">
                <a:ea typeface="+mn-lt"/>
                <a:cs typeface="+mn-lt"/>
              </a:rPr>
              <a:t>.</a:t>
            </a:r>
            <a:endParaRPr lang="en-US" sz="1300" dirty="0"/>
          </a:p>
          <a:p>
            <a:pPr>
              <a:buFont typeface="Neue Haas Grotesk Text Pro"/>
              <a:buChar char="-"/>
            </a:pPr>
            <a:r>
              <a:rPr lang="en-US" sz="1300" err="1">
                <a:ea typeface="+mn-lt"/>
                <a:cs typeface="+mn-lt"/>
              </a:rPr>
              <a:t>Поддержка</a:t>
            </a:r>
            <a:r>
              <a:rPr lang="en-US" sz="1300" dirty="0">
                <a:ea typeface="+mn-lt"/>
                <a:cs typeface="+mn-lt"/>
              </a:rPr>
              <a:t> React: Next.js </a:t>
            </a:r>
            <a:r>
              <a:rPr lang="en-US" sz="1300" err="1">
                <a:ea typeface="+mn-lt"/>
                <a:cs typeface="+mn-lt"/>
              </a:rPr>
              <a:t>построен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на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основе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фреймворка</a:t>
            </a:r>
            <a:r>
              <a:rPr lang="en-US" sz="1300" dirty="0">
                <a:ea typeface="+mn-lt"/>
                <a:cs typeface="+mn-lt"/>
              </a:rPr>
              <a:t> React, </a:t>
            </a:r>
            <a:r>
              <a:rPr lang="en-US" sz="1300" err="1">
                <a:ea typeface="+mn-lt"/>
                <a:cs typeface="+mn-lt"/>
              </a:rPr>
              <a:t>что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обеспечивает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быструю</a:t>
            </a:r>
            <a:r>
              <a:rPr lang="en-US" sz="1300" dirty="0">
                <a:ea typeface="+mn-lt"/>
                <a:cs typeface="+mn-lt"/>
              </a:rPr>
              <a:t> и </a:t>
            </a:r>
            <a:r>
              <a:rPr lang="en-US" sz="1300" err="1">
                <a:ea typeface="+mn-lt"/>
                <a:cs typeface="+mn-lt"/>
              </a:rPr>
              <a:t>эффективную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разработку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интерфейсов</a:t>
            </a:r>
            <a:r>
              <a:rPr lang="en-US" sz="1300" dirty="0">
                <a:ea typeface="+mn-lt"/>
                <a:cs typeface="+mn-lt"/>
              </a:rPr>
              <a:t>.</a:t>
            </a:r>
            <a:endParaRPr lang="en-US" sz="1300" dirty="0"/>
          </a:p>
          <a:p>
            <a:pPr>
              <a:buFont typeface="Neue Haas Grotesk Text Pro"/>
              <a:buChar char="-"/>
            </a:pPr>
            <a:r>
              <a:rPr lang="en-US" sz="1300" dirty="0" err="1">
                <a:ea typeface="+mn-lt"/>
                <a:cs typeface="+mn-lt"/>
              </a:rPr>
              <a:t>Возможность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экспорта</a:t>
            </a:r>
            <a:r>
              <a:rPr lang="en-US" sz="1300" dirty="0">
                <a:ea typeface="+mn-lt"/>
                <a:cs typeface="+mn-lt"/>
              </a:rPr>
              <a:t> в </a:t>
            </a:r>
            <a:r>
              <a:rPr lang="en-US" sz="1300" dirty="0" err="1">
                <a:ea typeface="+mn-lt"/>
                <a:cs typeface="+mn-lt"/>
              </a:rPr>
              <a:t>статический</a:t>
            </a:r>
            <a:r>
              <a:rPr lang="en-US" sz="1300" dirty="0">
                <a:ea typeface="+mn-lt"/>
                <a:cs typeface="+mn-lt"/>
              </a:rPr>
              <a:t> HTML: Next.js </a:t>
            </a:r>
            <a:r>
              <a:rPr lang="en-US" sz="1300" dirty="0" err="1">
                <a:ea typeface="+mn-lt"/>
                <a:cs typeface="+mn-lt"/>
              </a:rPr>
              <a:t>позволяет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экспортировать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проект</a:t>
            </a:r>
            <a:r>
              <a:rPr lang="en-US" sz="1300" dirty="0">
                <a:ea typeface="+mn-lt"/>
                <a:cs typeface="+mn-lt"/>
              </a:rPr>
              <a:t> в </a:t>
            </a:r>
            <a:r>
              <a:rPr lang="en-US" sz="1300" dirty="0" err="1">
                <a:ea typeface="+mn-lt"/>
                <a:cs typeface="+mn-lt"/>
              </a:rPr>
              <a:t>статический</a:t>
            </a:r>
            <a:r>
              <a:rPr lang="en-US" sz="1300" dirty="0">
                <a:ea typeface="+mn-lt"/>
                <a:cs typeface="+mn-lt"/>
              </a:rPr>
              <a:t> HTML, </a:t>
            </a:r>
            <a:r>
              <a:rPr lang="en-US" sz="1300" dirty="0" err="1">
                <a:ea typeface="+mn-lt"/>
                <a:cs typeface="+mn-lt"/>
              </a:rPr>
              <a:t>что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делает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его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легким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для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развертывания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на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любом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хостинге</a:t>
            </a:r>
            <a:r>
              <a:rPr lang="en-US" sz="1300" dirty="0">
                <a:ea typeface="+mn-lt"/>
                <a:cs typeface="+mn-lt"/>
              </a:rPr>
              <a:t>.</a:t>
            </a:r>
            <a:endParaRPr lang="en-US" sz="1300" dirty="0"/>
          </a:p>
          <a:p>
            <a:pPr marL="0" indent="0">
              <a:buNone/>
            </a:pPr>
            <a:endParaRPr lang="en-US" sz="12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 descr="Picture background">
            <a:extLst>
              <a:ext uri="{FF2B5EF4-FFF2-40B4-BE49-F238E27FC236}">
                <a16:creationId xmlns:a16="http://schemas.microsoft.com/office/drawing/2014/main" id="{9500B39B-F0BD-0707-8A86-16DBECC47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5275" y="1485900"/>
            <a:ext cx="1495425" cy="1495425"/>
          </a:xfrm>
          <a:prstGeom prst="rect">
            <a:avLst/>
          </a:prstGeom>
        </p:spPr>
      </p:pic>
      <p:pic>
        <p:nvPicPr>
          <p:cNvPr id="25" name="Picture 24" descr="Picture background">
            <a:extLst>
              <a:ext uri="{FF2B5EF4-FFF2-40B4-BE49-F238E27FC236}">
                <a16:creationId xmlns:a16="http://schemas.microsoft.com/office/drawing/2014/main" id="{60615865-4EFF-8345-09FD-41080095A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3296201"/>
            <a:ext cx="1495424" cy="149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9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906549"/>
            <a:ext cx="8322564" cy="522703"/>
          </a:xfrm>
        </p:spPr>
        <p:txBody>
          <a:bodyPr>
            <a:normAutofit/>
          </a:bodyPr>
          <a:lstStyle/>
          <a:p>
            <a:r>
              <a:rPr lang="en-US" sz="3200" dirty="0" err="1"/>
              <a:t>Страница</a:t>
            </a:r>
            <a:r>
              <a:rPr lang="en-US" sz="3200" dirty="0"/>
              <a:t> </a:t>
            </a:r>
            <a:r>
              <a:rPr lang="en-US" sz="3200" dirty="0" err="1"/>
              <a:t>авторизации</a:t>
            </a:r>
          </a:p>
        </p:txBody>
      </p:sp>
      <p:pic>
        <p:nvPicPr>
          <p:cNvPr id="4" name="Content Placeholder 3" descr="A screenshot of a computer screen&#10;&#10;Автоматически созданное описание">
            <a:extLst>
              <a:ext uri="{FF2B5EF4-FFF2-40B4-BE49-F238E27FC236}">
                <a16:creationId xmlns:a16="http://schemas.microsoft.com/office/drawing/2014/main" id="{2363E89A-F4CD-0AC0-65F7-B6827AAB5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159" y="1428750"/>
            <a:ext cx="6017619" cy="3228975"/>
          </a:xfr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white rectangular object with red text&#10;&#10;Автоматически созданное описание">
            <a:extLst>
              <a:ext uri="{FF2B5EF4-FFF2-40B4-BE49-F238E27FC236}">
                <a16:creationId xmlns:a16="http://schemas.microsoft.com/office/drawing/2014/main" id="{484CE79C-6678-C96C-AF85-8FF71FF3F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6" y="4749638"/>
            <a:ext cx="3171822" cy="654373"/>
          </a:xfrm>
          <a:prstGeom prst="rect">
            <a:avLst/>
          </a:prstGeom>
        </p:spPr>
      </p:pic>
      <p:pic>
        <p:nvPicPr>
          <p:cNvPr id="24" name="Picture 23" descr="A close up of a sign&#10;&#10;Автоматически созданное описание">
            <a:extLst>
              <a:ext uri="{FF2B5EF4-FFF2-40B4-BE49-F238E27FC236}">
                <a16:creationId xmlns:a16="http://schemas.microsoft.com/office/drawing/2014/main" id="{8ABB8E25-F2AB-765F-28A4-F022633A7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1" y="5485285"/>
            <a:ext cx="3171822" cy="72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5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906549"/>
            <a:ext cx="8322564" cy="522703"/>
          </a:xfrm>
        </p:spPr>
        <p:txBody>
          <a:bodyPr>
            <a:normAutofit/>
          </a:bodyPr>
          <a:lstStyle/>
          <a:p>
            <a:r>
              <a:rPr lang="en-US" sz="3200" dirty="0" err="1"/>
              <a:t>Страница</a:t>
            </a:r>
            <a:r>
              <a:rPr lang="en-US" sz="3200" dirty="0"/>
              <a:t> </a:t>
            </a:r>
            <a:r>
              <a:rPr lang="en-US" sz="3200" dirty="0" err="1"/>
              <a:t>регистрации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Content Placeholder 27" descr="A screenshot of a computer screen&#10;&#10;Автоматически созданное описание">
            <a:extLst>
              <a:ext uri="{FF2B5EF4-FFF2-40B4-BE49-F238E27FC236}">
                <a16:creationId xmlns:a16="http://schemas.microsoft.com/office/drawing/2014/main" id="{6789916C-B5D1-8157-25EB-90D3C63B2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783" y="1428750"/>
            <a:ext cx="5913621" cy="3171825"/>
          </a:xfrm>
        </p:spPr>
      </p:pic>
      <p:pic>
        <p:nvPicPr>
          <p:cNvPr id="29" name="Picture 28" descr="A green and white rectangular object with text&#10;&#10;Автоматически созданное описание">
            <a:extLst>
              <a:ext uri="{FF2B5EF4-FFF2-40B4-BE49-F238E27FC236}">
                <a16:creationId xmlns:a16="http://schemas.microsoft.com/office/drawing/2014/main" id="{5D1A31B5-99B9-4BC2-7337-36E32B193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1" y="4819693"/>
            <a:ext cx="5686422" cy="122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4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906549"/>
            <a:ext cx="8322564" cy="6465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Страница</a:t>
            </a:r>
            <a:r>
              <a:rPr lang="en-US" dirty="0"/>
              <a:t> </a:t>
            </a:r>
            <a:r>
              <a:rPr lang="ru-RU" dirty="0"/>
              <a:t>клиента</a:t>
            </a:r>
          </a:p>
        </p:txBody>
      </p:sp>
      <p:pic>
        <p:nvPicPr>
          <p:cNvPr id="4" name="Content Placeholder 3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EFD89582-7296-4004-6260-1FF8D0EC3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393" y="2524125"/>
            <a:ext cx="7490677" cy="4086225"/>
          </a:xfr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A pink and blue background&#10;&#10;Автоматически созданное описание">
            <a:extLst>
              <a:ext uri="{FF2B5EF4-FFF2-40B4-BE49-F238E27FC236}">
                <a16:creationId xmlns:a16="http://schemas.microsoft.com/office/drawing/2014/main" id="{F57C7B3E-C0A9-5372-6C4F-A8FF8C5B4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1" y="1613894"/>
            <a:ext cx="7496172" cy="7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961" y="782724"/>
            <a:ext cx="8646414" cy="5227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 err="1"/>
              <a:t>Страница</a:t>
            </a:r>
            <a:r>
              <a:rPr lang="en-US" sz="2800" dirty="0"/>
              <a:t> с </a:t>
            </a:r>
            <a:r>
              <a:rPr lang="ru-RU" sz="2800" dirty="0"/>
              <a:t>врачей</a:t>
            </a:r>
          </a:p>
        </p:txBody>
      </p:sp>
      <p:pic>
        <p:nvPicPr>
          <p:cNvPr id="4" name="Content Placeholder 3" descr="A screenshot of a computer screen&#10;&#10;Автоматически созданное описание">
            <a:extLst>
              <a:ext uri="{FF2B5EF4-FFF2-40B4-BE49-F238E27FC236}">
                <a16:creationId xmlns:a16="http://schemas.microsoft.com/office/drawing/2014/main" id="{5D8B3226-BA86-36A7-0ED0-5968F7DEE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696" y="1304925"/>
            <a:ext cx="7434570" cy="4400550"/>
          </a:xfr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15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961" y="782724"/>
            <a:ext cx="8646414" cy="5227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800" dirty="0"/>
              <a:t>Кабинет клиента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Content Placeholder 24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B85FDAF8-C435-AAF7-39D3-C405CD7B5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81" y="1304925"/>
            <a:ext cx="6071826" cy="2562225"/>
          </a:xfrm>
        </p:spPr>
      </p:pic>
      <p:pic>
        <p:nvPicPr>
          <p:cNvPr id="26" name="Picture 25" descr="A close up of a card&#10;&#10;Автоматически созданное описание">
            <a:extLst>
              <a:ext uri="{FF2B5EF4-FFF2-40B4-BE49-F238E27FC236}">
                <a16:creationId xmlns:a16="http://schemas.microsoft.com/office/drawing/2014/main" id="{BCBDB91E-9C0F-E1DC-4937-D55E26E03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75" y="3941421"/>
            <a:ext cx="3933825" cy="263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7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BjornVTI</vt:lpstr>
      <vt:lpstr>Сайт для поликлиники</vt:lpstr>
      <vt:lpstr>Роли в команде </vt:lpstr>
      <vt:lpstr>В чем цель проекта ?</vt:lpstr>
      <vt:lpstr>На чем ришили реализовать проект</vt:lpstr>
      <vt:lpstr>Страница авторизации</vt:lpstr>
      <vt:lpstr>Страница регистрации</vt:lpstr>
      <vt:lpstr>Страница клиента</vt:lpstr>
      <vt:lpstr>Страница с врачей</vt:lpstr>
      <vt:lpstr>Кабинет клиента</vt:lpstr>
      <vt:lpstr>Запись</vt:lpstr>
      <vt:lpstr>Что удалось реализовать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426</cp:revision>
  <dcterms:created xsi:type="dcterms:W3CDTF">2024-05-19T07:17:31Z</dcterms:created>
  <dcterms:modified xsi:type="dcterms:W3CDTF">2024-05-24T15:47:52Z</dcterms:modified>
</cp:coreProperties>
</file>