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194F-67FE-819B-8B3C-77106B9E826B}" v="469" dt="2024-05-24T12:56:51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5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6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6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8136062" cy="2910026"/>
          </a:xfrm>
        </p:spPr>
        <p:txBody>
          <a:bodyPr anchor="t">
            <a:normAutofit/>
          </a:bodyPr>
          <a:lstStyle/>
          <a:p>
            <a:r>
              <a:rPr lang="ru-RU" sz="7200" dirty="0"/>
              <a:t>Сайт для поликлиники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0490" y="3215143"/>
            <a:ext cx="6787634" cy="434468"/>
          </a:xfrm>
        </p:spPr>
        <p:txBody>
          <a:bodyPr anchor="b">
            <a:normAutofit/>
          </a:bodyPr>
          <a:lstStyle/>
          <a:p>
            <a:r>
              <a:rPr lang="ru-RU" dirty="0"/>
              <a:t>Разрабатывали проект: Нефедов Артем и Демкин Артем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D3E3C3-4A1D-5FC8-2477-F7452C53BDA3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491CCAF-4F4C-5B98-B8EF-625205643504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6DFD1284-5328-F07A-8158-97B4534A8AB9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1645467-5923-186A-016A-31F802F3E148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406CB60C-FF5E-A345-7C87-FC0701055423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0BD308B6-CE1D-A9F3-9F2A-F4BB51AA3A79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7B170C9D-9884-2426-7FFB-2E65BCBAA8FB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45F386AB-7728-D0CE-40DA-5C76A9071C0F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8DE034A4-5831-6FC3-5665-BA5933E48DC8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A5FCEFEA-22D8-20D8-7FA1-8BBA29242EB2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66ED4F55-AB16-B55B-A19A-BF3894E39F1A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1688F18A-912F-8270-118F-FE32C9BB0DE9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8A1B7C36-EDFD-9340-C32D-FD3236D39B4C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6D1B480-F40A-FC05-34CA-BD17BC8A8229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239C016B-CFD3-EC0D-2922-E68CD2C65F47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BB0C6142-11D0-2119-98D2-B2D9B2196160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E9281558-D364-DEFC-3D47-30AFB0C7151C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1A8ABCA0-001B-5B79-58EF-1A020C3C9B4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6D62A203-4932-3249-1DD3-4E7C3B155718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C71DE9DF-C6F0-B1AC-D62D-000B5030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148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Роли</a:t>
            </a:r>
            <a:r>
              <a:rPr lang="en-US" dirty="0"/>
              <a:t> в </a:t>
            </a:r>
            <a:r>
              <a:rPr lang="en-US" dirty="0" err="1"/>
              <a:t>команде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552428"/>
            <a:ext cx="8322564" cy="4400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/>
              <a:t>Нефедов</a:t>
            </a:r>
            <a:r>
              <a:rPr lang="en-US" sz="2400" dirty="0"/>
              <a:t> </a:t>
            </a:r>
            <a:r>
              <a:rPr lang="en-US" sz="2400" err="1"/>
              <a:t>Артем</a:t>
            </a:r>
            <a:r>
              <a:rPr lang="en-US" sz="2400" dirty="0"/>
              <a:t> - </a:t>
            </a:r>
            <a:r>
              <a:rPr lang="en-US" sz="2400" err="1"/>
              <a:t>главный</a:t>
            </a:r>
            <a:r>
              <a:rPr lang="en-US" sz="2400" dirty="0"/>
              <a:t> </a:t>
            </a:r>
            <a:r>
              <a:rPr lang="en-US" sz="2400" err="1"/>
              <a:t>разрабочик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 err="1"/>
              <a:t>Демкин</a:t>
            </a:r>
            <a:r>
              <a:rPr lang="en-US" sz="2400" dirty="0"/>
              <a:t> </a:t>
            </a:r>
            <a:r>
              <a:rPr lang="en-US" sz="2400" dirty="0" err="1"/>
              <a:t>Артем</a:t>
            </a:r>
            <a:r>
              <a:rPr lang="en-US" sz="2400" dirty="0"/>
              <a:t> - </a:t>
            </a:r>
            <a:r>
              <a:rPr lang="en-US" sz="2400" dirty="0" err="1"/>
              <a:t>дизайнер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12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8303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/>
              <a:t>В </a:t>
            </a:r>
            <a:r>
              <a:rPr lang="en-US" dirty="0" err="1"/>
              <a:t>чем</a:t>
            </a:r>
            <a:r>
              <a:rPr lang="en-US" dirty="0"/>
              <a:t> </a:t>
            </a:r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61" y="1476228"/>
            <a:ext cx="8093964" cy="48102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 err="1">
                <a:ea typeface="+mn-lt"/>
                <a:cs typeface="+mn-lt"/>
              </a:rPr>
              <a:t>Создание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сайта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поликлиники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имеет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ряд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преимуществ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помимо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возможности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онлайн-бронирования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записи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прием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включая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Предоставление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информации</a:t>
            </a:r>
            <a:r>
              <a:rPr lang="en-US" sz="1400" dirty="0">
                <a:ea typeface="+mn-lt"/>
                <a:cs typeface="+mn-lt"/>
              </a:rPr>
              <a:t> о </a:t>
            </a:r>
            <a:r>
              <a:rPr lang="en-US" sz="1400" dirty="0" err="1">
                <a:ea typeface="+mn-lt"/>
                <a:cs typeface="+mn-lt"/>
              </a:rPr>
              <a:t>медицинских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услугах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специалистах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их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расписании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работы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r>
              <a:rPr lang="en-US" sz="1400" err="1">
                <a:ea typeface="+mn-lt"/>
                <a:cs typeface="+mn-lt"/>
              </a:rPr>
              <a:t>Возможность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пациентам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оставлять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отзывы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рейтинги</a:t>
            </a:r>
            <a:r>
              <a:rPr lang="en-US" sz="1400" dirty="0">
                <a:ea typeface="+mn-lt"/>
                <a:cs typeface="+mn-lt"/>
              </a:rPr>
              <a:t> о </a:t>
            </a:r>
            <a:r>
              <a:rPr lang="en-US" sz="1400" err="1">
                <a:ea typeface="+mn-lt"/>
                <a:cs typeface="+mn-lt"/>
              </a:rPr>
              <a:t>работе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поликлиники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/>
          </a:p>
          <a:p>
            <a:r>
              <a:rPr lang="en-US" sz="1400" dirty="0" err="1">
                <a:ea typeface="+mn-lt"/>
                <a:cs typeface="+mn-lt"/>
              </a:rPr>
              <a:t>Публикация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полезной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информации</a:t>
            </a:r>
            <a:r>
              <a:rPr lang="en-US" sz="1400" dirty="0">
                <a:ea typeface="+mn-lt"/>
                <a:cs typeface="+mn-lt"/>
              </a:rPr>
              <a:t> о </a:t>
            </a:r>
            <a:r>
              <a:rPr lang="en-US" sz="1400" dirty="0" err="1">
                <a:ea typeface="+mn-lt"/>
                <a:cs typeface="+mn-lt"/>
              </a:rPr>
              <a:t>здоровом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образе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жизни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профилактике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заболеваний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r>
              <a:rPr lang="en-US" sz="1400" err="1">
                <a:ea typeface="+mn-lt"/>
                <a:cs typeface="+mn-lt"/>
              </a:rPr>
              <a:t>Продвижение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поликлиники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err="1">
                <a:ea typeface="+mn-lt"/>
                <a:cs typeface="+mn-lt"/>
              </a:rPr>
              <a:t>интернете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привлечение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новых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пациентов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увеличение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числа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посещений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Улучшение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обслуживания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пациентов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удобство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взаимодействия</a:t>
            </a:r>
            <a:r>
              <a:rPr lang="en-US" sz="1400" dirty="0">
                <a:ea typeface="+mn-lt"/>
                <a:cs typeface="+mn-lt"/>
              </a:rPr>
              <a:t> с </a:t>
            </a:r>
            <a:r>
              <a:rPr lang="en-US" sz="1400" err="1">
                <a:ea typeface="+mn-lt"/>
                <a:cs typeface="+mn-lt"/>
              </a:rPr>
              <a:t>медицинским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учреждением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Создание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имиджа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современной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err="1">
                <a:ea typeface="+mn-lt"/>
                <a:cs typeface="+mn-lt"/>
              </a:rPr>
              <a:t>открытой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для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новых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технологий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поликлиники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3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839874"/>
            <a:ext cx="8322564" cy="646528"/>
          </a:xfrm>
        </p:spPr>
        <p:txBody>
          <a:bodyPr>
            <a:normAutofit/>
          </a:bodyPr>
          <a:lstStyle/>
          <a:p>
            <a:r>
              <a:rPr lang="en-US" sz="3600" err="1"/>
              <a:t>На</a:t>
            </a:r>
            <a:r>
              <a:rPr lang="en-US" sz="3600" dirty="0"/>
              <a:t> </a:t>
            </a:r>
            <a:r>
              <a:rPr lang="en-US" sz="3600" err="1"/>
              <a:t>чем</a:t>
            </a:r>
            <a:r>
              <a:rPr lang="en-US" sz="3600" dirty="0"/>
              <a:t> </a:t>
            </a:r>
            <a:r>
              <a:rPr lang="en-US" sz="3600" err="1"/>
              <a:t>ришили</a:t>
            </a:r>
            <a:r>
              <a:rPr lang="en-US" sz="3600" dirty="0"/>
              <a:t> </a:t>
            </a:r>
            <a:r>
              <a:rPr lang="en-US" sz="3600" err="1"/>
              <a:t>реализовать</a:t>
            </a:r>
            <a:r>
              <a:rPr lang="en-US" sz="3600" dirty="0"/>
              <a:t> </a:t>
            </a:r>
            <a:r>
              <a:rPr lang="en-US" sz="3600" err="1"/>
              <a:t>проект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485753"/>
            <a:ext cx="6427089" cy="46388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err="1"/>
              <a:t>Наш</a:t>
            </a:r>
            <a:r>
              <a:rPr lang="en-US" sz="1200" dirty="0"/>
              <a:t> </a:t>
            </a:r>
            <a:r>
              <a:rPr lang="en-US" sz="1200" err="1"/>
              <a:t>выбор</a:t>
            </a:r>
            <a:r>
              <a:rPr lang="en-US" sz="1200" dirty="0"/>
              <a:t> </a:t>
            </a:r>
            <a:r>
              <a:rPr lang="en-US" sz="1200" err="1"/>
              <a:t>остоновился</a:t>
            </a:r>
            <a:r>
              <a:rPr lang="en-US" sz="1200" dirty="0"/>
              <a:t> </a:t>
            </a:r>
            <a:r>
              <a:rPr lang="en-US" sz="1200" err="1"/>
              <a:t>на</a:t>
            </a:r>
            <a:r>
              <a:rPr lang="en-US" sz="1200" dirty="0"/>
              <a:t> NEXT JS и HTML.</a:t>
            </a:r>
          </a:p>
          <a:p>
            <a:pPr>
              <a:buFont typeface="Neue Haas Grotesk Text Pro"/>
              <a:buChar char="-"/>
            </a:pPr>
            <a:r>
              <a:rPr lang="en-US" sz="1200" dirty="0" err="1">
                <a:ea typeface="+mn-lt"/>
                <a:cs typeface="+mn-lt"/>
              </a:rPr>
              <a:t>Статическая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генерация</a:t>
            </a:r>
            <a:r>
              <a:rPr lang="en-US" sz="1200" dirty="0">
                <a:ea typeface="+mn-lt"/>
                <a:cs typeface="+mn-lt"/>
              </a:rPr>
              <a:t>: Next.js </a:t>
            </a:r>
            <a:r>
              <a:rPr lang="en-US" sz="1200" dirty="0" err="1">
                <a:ea typeface="+mn-lt"/>
                <a:cs typeface="+mn-lt"/>
              </a:rPr>
              <a:t>позволяет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создавать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статически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сгенерированные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сайты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что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позволяет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улучшить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производительность</a:t>
            </a:r>
            <a:r>
              <a:rPr lang="en-US" sz="1200" dirty="0">
                <a:ea typeface="+mn-lt"/>
                <a:cs typeface="+mn-lt"/>
              </a:rPr>
              <a:t> и SEO-</a:t>
            </a:r>
            <a:r>
              <a:rPr lang="en-US" sz="1200" dirty="0" err="1">
                <a:ea typeface="+mn-lt"/>
                <a:cs typeface="+mn-lt"/>
              </a:rPr>
              <a:t>оптимизацию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>
              <a:buFont typeface="Neue Haas Grotesk Text Pro"/>
              <a:buChar char="-"/>
            </a:pPr>
            <a:r>
              <a:rPr lang="en-US" sz="1200" dirty="0" err="1">
                <a:ea typeface="+mn-lt"/>
                <a:cs typeface="+mn-lt"/>
              </a:rPr>
              <a:t>Удобная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работа</a:t>
            </a:r>
            <a:r>
              <a:rPr lang="en-US" sz="1200" dirty="0">
                <a:ea typeface="+mn-lt"/>
                <a:cs typeface="+mn-lt"/>
              </a:rPr>
              <a:t> с </a:t>
            </a:r>
            <a:r>
              <a:rPr lang="en-US" sz="1200" dirty="0" err="1">
                <a:ea typeface="+mn-lt"/>
                <a:cs typeface="+mn-lt"/>
              </a:rPr>
              <a:t>данными</a:t>
            </a:r>
            <a:r>
              <a:rPr lang="en-US" sz="1200" dirty="0">
                <a:ea typeface="+mn-lt"/>
                <a:cs typeface="+mn-lt"/>
              </a:rPr>
              <a:t>: Next.js </a:t>
            </a:r>
            <a:r>
              <a:rPr lang="en-US" sz="1200" dirty="0" err="1">
                <a:ea typeface="+mn-lt"/>
                <a:cs typeface="+mn-lt"/>
              </a:rPr>
              <a:t>обладает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удобным</a:t>
            </a:r>
            <a:r>
              <a:rPr lang="en-US" sz="1200" dirty="0">
                <a:ea typeface="+mn-lt"/>
                <a:cs typeface="+mn-lt"/>
              </a:rPr>
              <a:t> API </a:t>
            </a:r>
            <a:r>
              <a:rPr lang="en-US" sz="1200" dirty="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работы</a:t>
            </a:r>
            <a:r>
              <a:rPr lang="en-US" sz="1200" dirty="0">
                <a:ea typeface="+mn-lt"/>
                <a:cs typeface="+mn-lt"/>
              </a:rPr>
              <a:t> с </a:t>
            </a:r>
            <a:r>
              <a:rPr lang="en-US" sz="1200" dirty="0" err="1">
                <a:ea typeface="+mn-lt"/>
                <a:cs typeface="+mn-lt"/>
              </a:rPr>
              <a:t>данными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что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упрощает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подключение</a:t>
            </a:r>
            <a:r>
              <a:rPr lang="en-US" sz="1200" dirty="0">
                <a:ea typeface="+mn-lt"/>
                <a:cs typeface="+mn-lt"/>
              </a:rPr>
              <a:t> к </a:t>
            </a:r>
            <a:r>
              <a:rPr lang="en-US" sz="1200" dirty="0" err="1">
                <a:ea typeface="+mn-lt"/>
                <a:cs typeface="+mn-lt"/>
              </a:rPr>
              <a:t>серверу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базам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данных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dirty="0" err="1">
                <a:ea typeface="+mn-lt"/>
                <a:cs typeface="+mn-lt"/>
              </a:rPr>
              <a:t>внешним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источникам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данных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>
              <a:buFont typeface="Neue Haas Grotesk Text Pro"/>
              <a:buChar char="-"/>
            </a:pPr>
            <a:r>
              <a:rPr lang="en-US" sz="1200" dirty="0" err="1">
                <a:ea typeface="+mn-lt"/>
                <a:cs typeface="+mn-lt"/>
              </a:rPr>
              <a:t>Разработка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без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конфигурации</a:t>
            </a:r>
            <a:r>
              <a:rPr lang="en-US" sz="1200" dirty="0">
                <a:ea typeface="+mn-lt"/>
                <a:cs typeface="+mn-lt"/>
              </a:rPr>
              <a:t>: Next.js </a:t>
            </a:r>
            <a:r>
              <a:rPr lang="en-US" sz="1200" dirty="0" err="1">
                <a:ea typeface="+mn-lt"/>
                <a:cs typeface="+mn-lt"/>
              </a:rPr>
              <a:t>предоставляет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готовую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конфигурацию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что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позволяет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разработчикам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сосредоточиться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коде</a:t>
            </a:r>
            <a:r>
              <a:rPr lang="en-US" sz="1200" dirty="0">
                <a:ea typeface="+mn-lt"/>
                <a:cs typeface="+mn-lt"/>
              </a:rPr>
              <a:t>, а </a:t>
            </a:r>
            <a:r>
              <a:rPr lang="en-US" sz="1200" dirty="0" err="1">
                <a:ea typeface="+mn-lt"/>
                <a:cs typeface="+mn-lt"/>
              </a:rPr>
              <a:t>не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настройках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проекта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>
              <a:buFont typeface="Neue Haas Grotesk Text Pro"/>
              <a:buChar char="-"/>
            </a:pPr>
            <a:r>
              <a:rPr lang="en-US" sz="1200" dirty="0" err="1">
                <a:ea typeface="+mn-lt"/>
                <a:cs typeface="+mn-lt"/>
              </a:rPr>
              <a:t>Рендеринг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стороне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сервера</a:t>
            </a:r>
            <a:r>
              <a:rPr lang="en-US" sz="1200" dirty="0">
                <a:ea typeface="+mn-lt"/>
                <a:cs typeface="+mn-lt"/>
              </a:rPr>
              <a:t>: Next.js </a:t>
            </a:r>
            <a:r>
              <a:rPr lang="en-US" sz="1200" dirty="0" err="1">
                <a:ea typeface="+mn-lt"/>
                <a:cs typeface="+mn-lt"/>
              </a:rPr>
              <a:t>позволяет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рендерить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страницы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стороне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сервера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что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улучшает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скорость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загрузки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dirty="0" err="1">
                <a:ea typeface="+mn-lt"/>
                <a:cs typeface="+mn-lt"/>
              </a:rPr>
              <a:t>производительность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сайта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>
              <a:buFont typeface="Neue Haas Grotesk Text Pro"/>
              <a:buChar char="-"/>
            </a:pPr>
            <a:r>
              <a:rPr lang="en-US" sz="1200" err="1">
                <a:ea typeface="+mn-lt"/>
                <a:cs typeface="+mn-lt"/>
              </a:rPr>
              <a:t>Поддержка</a:t>
            </a:r>
            <a:r>
              <a:rPr lang="en-US" sz="1200" dirty="0">
                <a:ea typeface="+mn-lt"/>
                <a:cs typeface="+mn-lt"/>
              </a:rPr>
              <a:t> React: Next.js </a:t>
            </a:r>
            <a:r>
              <a:rPr lang="en-US" sz="1200" err="1">
                <a:ea typeface="+mn-lt"/>
                <a:cs typeface="+mn-lt"/>
              </a:rPr>
              <a:t>построен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основе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фреймворка</a:t>
            </a:r>
            <a:r>
              <a:rPr lang="en-US" sz="1200" dirty="0">
                <a:ea typeface="+mn-lt"/>
                <a:cs typeface="+mn-lt"/>
              </a:rPr>
              <a:t> React, </a:t>
            </a:r>
            <a:r>
              <a:rPr lang="en-US" sz="1200" err="1">
                <a:ea typeface="+mn-lt"/>
                <a:cs typeface="+mn-lt"/>
              </a:rPr>
              <a:t>что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обеспечивает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быструю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err="1">
                <a:ea typeface="+mn-lt"/>
                <a:cs typeface="+mn-lt"/>
              </a:rPr>
              <a:t>эффективную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разработку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интерфейсов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>
              <a:buFont typeface="Neue Haas Grotesk Text Pro"/>
              <a:buChar char="-"/>
            </a:pPr>
            <a:r>
              <a:rPr lang="en-US" sz="1200" err="1">
                <a:ea typeface="+mn-lt"/>
                <a:cs typeface="+mn-lt"/>
              </a:rPr>
              <a:t>Возможность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экспорта</a:t>
            </a:r>
            <a:r>
              <a:rPr lang="en-US" sz="1200" dirty="0">
                <a:ea typeface="+mn-lt"/>
                <a:cs typeface="+mn-lt"/>
              </a:rPr>
              <a:t> в </a:t>
            </a:r>
            <a:r>
              <a:rPr lang="en-US" sz="1200" err="1">
                <a:ea typeface="+mn-lt"/>
                <a:cs typeface="+mn-lt"/>
              </a:rPr>
              <a:t>статический</a:t>
            </a:r>
            <a:r>
              <a:rPr lang="en-US" sz="1200" dirty="0">
                <a:ea typeface="+mn-lt"/>
                <a:cs typeface="+mn-lt"/>
              </a:rPr>
              <a:t> HTML: Next.js </a:t>
            </a:r>
            <a:r>
              <a:rPr lang="en-US" sz="1200" err="1">
                <a:ea typeface="+mn-lt"/>
                <a:cs typeface="+mn-lt"/>
              </a:rPr>
              <a:t>позволяет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экспортировать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проект</a:t>
            </a:r>
            <a:r>
              <a:rPr lang="en-US" sz="1200" dirty="0">
                <a:ea typeface="+mn-lt"/>
                <a:cs typeface="+mn-lt"/>
              </a:rPr>
              <a:t> в </a:t>
            </a:r>
            <a:r>
              <a:rPr lang="en-US" sz="1200" err="1">
                <a:ea typeface="+mn-lt"/>
                <a:cs typeface="+mn-lt"/>
              </a:rPr>
              <a:t>статический</a:t>
            </a:r>
            <a:r>
              <a:rPr lang="en-US" sz="1200" dirty="0">
                <a:ea typeface="+mn-lt"/>
                <a:cs typeface="+mn-lt"/>
              </a:rPr>
              <a:t> HTML, </a:t>
            </a:r>
            <a:r>
              <a:rPr lang="en-US" sz="1200" err="1">
                <a:ea typeface="+mn-lt"/>
                <a:cs typeface="+mn-lt"/>
              </a:rPr>
              <a:t>что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делает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его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легким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развертывания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любом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хостинге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>
              <a:buFont typeface="Neue Haas Grotesk Text Pro"/>
              <a:buChar char="-"/>
            </a:pPr>
            <a:r>
              <a:rPr lang="en-US" sz="1200" err="1">
                <a:ea typeface="+mn-lt"/>
                <a:cs typeface="+mn-lt"/>
              </a:rPr>
              <a:t>Поддержка</a:t>
            </a:r>
            <a:r>
              <a:rPr lang="en-US" sz="1200" dirty="0">
                <a:ea typeface="+mn-lt"/>
                <a:cs typeface="+mn-lt"/>
              </a:rPr>
              <a:t> Hot Module Replacement: Next.js </a:t>
            </a:r>
            <a:r>
              <a:rPr lang="en-US" sz="1200" err="1">
                <a:ea typeface="+mn-lt"/>
                <a:cs typeface="+mn-lt"/>
              </a:rPr>
              <a:t>поддерживает</a:t>
            </a:r>
            <a:r>
              <a:rPr lang="en-US" sz="1200" dirty="0">
                <a:ea typeface="+mn-lt"/>
                <a:cs typeface="+mn-lt"/>
              </a:rPr>
              <a:t> Hot Module Replacement, </a:t>
            </a:r>
            <a:r>
              <a:rPr lang="en-US" sz="1200" err="1">
                <a:ea typeface="+mn-lt"/>
                <a:cs typeface="+mn-lt"/>
              </a:rPr>
              <a:t>что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позволяет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мгновенно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видеть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изменения</a:t>
            </a:r>
            <a:r>
              <a:rPr lang="en-US" sz="1200" dirty="0">
                <a:ea typeface="+mn-lt"/>
                <a:cs typeface="+mn-lt"/>
              </a:rPr>
              <a:t> в </a:t>
            </a:r>
            <a:r>
              <a:rPr lang="en-US" sz="1200" err="1">
                <a:ea typeface="+mn-lt"/>
                <a:cs typeface="+mn-lt"/>
              </a:rPr>
              <a:t>коде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без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перезагрузки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страницы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Picture background">
            <a:extLst>
              <a:ext uri="{FF2B5EF4-FFF2-40B4-BE49-F238E27FC236}">
                <a16:creationId xmlns:a16="http://schemas.microsoft.com/office/drawing/2014/main" id="{9500B39B-F0BD-0707-8A86-16DBECC4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1375" y="1485900"/>
            <a:ext cx="1495425" cy="1495425"/>
          </a:xfrm>
          <a:prstGeom prst="rect">
            <a:avLst/>
          </a:prstGeom>
        </p:spPr>
      </p:pic>
      <p:pic>
        <p:nvPicPr>
          <p:cNvPr id="25" name="Picture 24" descr="Picture background">
            <a:extLst>
              <a:ext uri="{FF2B5EF4-FFF2-40B4-BE49-F238E27FC236}">
                <a16:creationId xmlns:a16="http://schemas.microsoft.com/office/drawing/2014/main" id="{60615865-4EFF-8345-09FD-41080095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5" y="3296201"/>
            <a:ext cx="1495424" cy="14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522703"/>
          </a:xfrm>
        </p:spPr>
        <p:txBody>
          <a:bodyPr>
            <a:normAutofit/>
          </a:bodyPr>
          <a:lstStyle/>
          <a:p>
            <a:r>
              <a:rPr lang="en-US" sz="3200" err="1"/>
              <a:t>Страница</a:t>
            </a:r>
            <a:r>
              <a:rPr lang="en-US" sz="3200" dirty="0"/>
              <a:t> </a:t>
            </a:r>
            <a:r>
              <a:rPr lang="en-US" sz="3200" err="1"/>
              <a:t>регистрации</a:t>
            </a:r>
            <a:r>
              <a:rPr lang="en-US" sz="3200" dirty="0"/>
              <a:t> и </a:t>
            </a:r>
            <a:r>
              <a:rPr lang="en-US" sz="3200" err="1"/>
              <a:t>авторизации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61" y="1552428"/>
            <a:ext cx="9113139" cy="4400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7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Страница</a:t>
            </a:r>
            <a:r>
              <a:rPr lang="en-US" dirty="0"/>
              <a:t> </a:t>
            </a:r>
            <a:r>
              <a:rPr lang="ru-RU" dirty="0"/>
              <a:t>клиента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61" y="1552428"/>
            <a:ext cx="9113139" cy="4400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2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06549"/>
            <a:ext cx="8322564" cy="64652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Страница</a:t>
            </a:r>
            <a:r>
              <a:rPr lang="en-US" dirty="0"/>
              <a:t> </a:t>
            </a:r>
            <a:r>
              <a:rPr lang="ru-RU" dirty="0"/>
              <a:t>администратора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61" y="1552428"/>
            <a:ext cx="9113139" cy="4400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52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61" y="782724"/>
            <a:ext cx="8646414" cy="5227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err="1"/>
              <a:t>Страница</a:t>
            </a:r>
            <a:r>
              <a:rPr lang="en-US" sz="2800" dirty="0"/>
              <a:t> </a:t>
            </a:r>
            <a:r>
              <a:rPr lang="ru-RU" sz="2800" dirty="0"/>
              <a:t>врачей, которые могут видеть пользователи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18CA-B599-5921-9DE6-7B3231DD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61" y="1552428"/>
            <a:ext cx="9113139" cy="4400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5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6937-0BA3-2414-764B-425CB73C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61" y="554124"/>
            <a:ext cx="8465439" cy="837028"/>
          </a:xfrm>
        </p:spPr>
        <p:txBody>
          <a:bodyPr>
            <a:noAutofit/>
          </a:bodyPr>
          <a:lstStyle/>
          <a:p>
            <a:r>
              <a:rPr lang="ru-RU" sz="2800" dirty="0"/>
              <a:t>Что удалось реализовать и что не удалось реализовать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4B8B6-C319-5394-5BDA-09676635D55B}"/>
              </a:ext>
            </a:extLst>
          </p:cNvPr>
          <p:cNvGrpSpPr/>
          <p:nvPr/>
        </p:nvGrpSpPr>
        <p:grpSpPr>
          <a:xfrm>
            <a:off x="9476282" y="-422911"/>
            <a:ext cx="3169107" cy="7281182"/>
            <a:chOff x="9476282" y="-422911"/>
            <a:chExt cx="3169107" cy="7281182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BA7E76-ED8B-2DAB-09CA-92FEF7B85E76}"/>
                </a:ext>
              </a:extLst>
            </p:cNvPr>
            <p:cNvSpPr/>
            <p:nvPr/>
          </p:nvSpPr>
          <p:spPr>
            <a:xfrm>
              <a:off x="11740514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5C1A4333-D86D-8231-CC70-8A2B7F4BC2A3}"/>
                </a:ext>
              </a:extLst>
            </p:cNvPr>
            <p:cNvSpPr/>
            <p:nvPr/>
          </p:nvSpPr>
          <p:spPr>
            <a:xfrm>
              <a:off x="10608399" y="-422910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66B32B3-5BB2-77DD-4329-CA7BA348F1C3}"/>
                </a:ext>
              </a:extLst>
            </p:cNvPr>
            <p:cNvSpPr/>
            <p:nvPr/>
          </p:nvSpPr>
          <p:spPr>
            <a:xfrm>
              <a:off x="9476285" y="-422911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0CCB7A2-41BD-86A2-DEF2-00BEE8C948A6}"/>
                </a:ext>
              </a:extLst>
            </p:cNvPr>
            <p:cNvSpPr/>
            <p:nvPr/>
          </p:nvSpPr>
          <p:spPr>
            <a:xfrm>
              <a:off x="11740514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F524A05E-CA18-0181-F18E-420BCA4ACA8B}"/>
                </a:ext>
              </a:extLst>
            </p:cNvPr>
            <p:cNvSpPr/>
            <p:nvPr/>
          </p:nvSpPr>
          <p:spPr>
            <a:xfrm>
              <a:off x="9476285" y="6438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0F684D4-3FD2-BA92-000C-6CC73EF0B317}"/>
                </a:ext>
              </a:extLst>
            </p:cNvPr>
            <p:cNvSpPr/>
            <p:nvPr/>
          </p:nvSpPr>
          <p:spPr>
            <a:xfrm>
              <a:off x="10608399" y="6438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706465C-E006-0862-6E63-BE911210B9F0}"/>
                </a:ext>
              </a:extLst>
            </p:cNvPr>
            <p:cNvSpPr/>
            <p:nvPr/>
          </p:nvSpPr>
          <p:spPr>
            <a:xfrm>
              <a:off x="10608399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FAF07B7-7A0D-76E3-29EE-8ACD4BBB9119}"/>
                </a:ext>
              </a:extLst>
            </p:cNvPr>
            <p:cNvSpPr/>
            <p:nvPr/>
          </p:nvSpPr>
          <p:spPr>
            <a:xfrm>
              <a:off x="11740512" y="17106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6EB84711-BE6D-FD9D-0117-B3B636CF1AEF}"/>
                </a:ext>
              </a:extLst>
            </p:cNvPr>
            <p:cNvSpPr/>
            <p:nvPr/>
          </p:nvSpPr>
          <p:spPr>
            <a:xfrm>
              <a:off x="9476284" y="17106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F12F8A5-E69C-37C1-BBA4-BF86B8098964}"/>
                </a:ext>
              </a:extLst>
            </p:cNvPr>
            <p:cNvSpPr/>
            <p:nvPr/>
          </p:nvSpPr>
          <p:spPr>
            <a:xfrm>
              <a:off x="10608397" y="27774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29AAD34-70A8-E5B2-E19B-86BF7A215996}"/>
                </a:ext>
              </a:extLst>
            </p:cNvPr>
            <p:cNvSpPr/>
            <p:nvPr/>
          </p:nvSpPr>
          <p:spPr>
            <a:xfrm>
              <a:off x="11740513" y="2777490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4DDF8F4B-E6F5-6189-5EA7-E0AE3D654B8B}"/>
                </a:ext>
              </a:extLst>
            </p:cNvPr>
            <p:cNvSpPr/>
            <p:nvPr/>
          </p:nvSpPr>
          <p:spPr>
            <a:xfrm>
              <a:off x="9476284" y="27774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D523548-4CC6-43DA-C795-FCB942B47A10}"/>
                </a:ext>
              </a:extLst>
            </p:cNvPr>
            <p:cNvSpPr/>
            <p:nvPr/>
          </p:nvSpPr>
          <p:spPr>
            <a:xfrm>
              <a:off x="9476282" y="38442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B65C53C3-D20C-2DCD-3E0E-7CC755498F8B}"/>
                </a:ext>
              </a:extLst>
            </p:cNvPr>
            <p:cNvSpPr/>
            <p:nvPr/>
          </p:nvSpPr>
          <p:spPr>
            <a:xfrm>
              <a:off x="10608398" y="38442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6B6412-A512-F47C-13FD-50343902979A}"/>
                </a:ext>
              </a:extLst>
            </p:cNvPr>
            <p:cNvSpPr/>
            <p:nvPr/>
          </p:nvSpPr>
          <p:spPr>
            <a:xfrm>
              <a:off x="11740512" y="3844288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5446340A-D3DD-EEEB-0A40-E6CA831E94F8}"/>
                </a:ext>
              </a:extLst>
            </p:cNvPr>
            <p:cNvSpPr/>
            <p:nvPr/>
          </p:nvSpPr>
          <p:spPr>
            <a:xfrm>
              <a:off x="11740510" y="4911091"/>
              <a:ext cx="904875" cy="847725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196B425-2591-1B05-92EC-82AE3134289B}"/>
                </a:ext>
              </a:extLst>
            </p:cNvPr>
            <p:cNvSpPr/>
            <p:nvPr/>
          </p:nvSpPr>
          <p:spPr>
            <a:xfrm>
              <a:off x="10608398" y="4911089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3E0211F-08A6-C29E-6A6A-FA3093C654A6}"/>
                </a:ext>
              </a:extLst>
            </p:cNvPr>
            <p:cNvSpPr/>
            <p:nvPr/>
          </p:nvSpPr>
          <p:spPr>
            <a:xfrm>
              <a:off x="11740512" y="6010546"/>
              <a:ext cx="904875" cy="847725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967E20-C5F0-409F-DC44-E255DC956C86}"/>
              </a:ext>
            </a:extLst>
          </p:cNvPr>
          <p:cNvSpPr txBox="1"/>
          <p:nvPr/>
        </p:nvSpPr>
        <p:spPr>
          <a:xfrm>
            <a:off x="200024" y="1387792"/>
            <a:ext cx="485679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Удалось</a:t>
            </a:r>
            <a:r>
              <a:rPr lang="en-US" sz="2400" b="1" dirty="0"/>
              <a:t> </a:t>
            </a:r>
            <a:r>
              <a:rPr lang="en-US" sz="2400" b="1" dirty="0" err="1"/>
              <a:t>реализовать</a:t>
            </a:r>
            <a:r>
              <a:rPr lang="en-US" sz="2400" b="1" dirty="0"/>
              <a:t>: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Авторизацию</a:t>
            </a:r>
            <a:r>
              <a:rPr lang="en-US" sz="2400" dirty="0"/>
              <a:t> и </a:t>
            </a:r>
            <a:r>
              <a:rPr lang="en-US" sz="2400" dirty="0" err="1"/>
              <a:t>выход</a:t>
            </a:r>
            <a:r>
              <a:rPr lang="en-US" sz="2400" dirty="0"/>
              <a:t> АКК</a:t>
            </a:r>
            <a:endParaRPr lang="en-US" sz="2400" dirty="0" err="1"/>
          </a:p>
          <a:p>
            <a:pPr marL="457200" indent="-457200">
              <a:buAutoNum type="arabicPeriod"/>
            </a:pPr>
            <a:r>
              <a:rPr lang="en-US" sz="2400" err="1"/>
              <a:t>Записаться</a:t>
            </a:r>
            <a:r>
              <a:rPr lang="en-US" sz="2400" dirty="0"/>
              <a:t> к </a:t>
            </a:r>
            <a:r>
              <a:rPr lang="en-US" sz="2400" err="1"/>
              <a:t>врачу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dirty="0" err="1"/>
              <a:t>Найти</a:t>
            </a:r>
            <a:r>
              <a:rPr lang="en-US" sz="2400" dirty="0"/>
              <a:t> </a:t>
            </a:r>
            <a:r>
              <a:rPr lang="en-US" sz="2400" dirty="0" err="1"/>
              <a:t>нужного</a:t>
            </a:r>
            <a:r>
              <a:rPr lang="en-US" sz="2400" dirty="0"/>
              <a:t> </a:t>
            </a:r>
            <a:r>
              <a:rPr lang="en-US" sz="2400" dirty="0" err="1"/>
              <a:t>врача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/>
              <a:t>Посмотреть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врача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 dirty="0" err="1"/>
              <a:t>Удобная</a:t>
            </a:r>
            <a:r>
              <a:rPr lang="en-US" sz="2400" dirty="0"/>
              <a:t> </a:t>
            </a:r>
            <a:r>
              <a:rPr lang="en-US" sz="2400" dirty="0" err="1"/>
              <a:t>связь</a:t>
            </a:r>
            <a:r>
              <a:rPr lang="en-US" sz="2400" dirty="0"/>
              <a:t> </a:t>
            </a:r>
            <a:r>
              <a:rPr lang="en-US" sz="2400" dirty="0" err="1"/>
              <a:t>между</a:t>
            </a:r>
            <a:r>
              <a:rPr lang="en-US" sz="2400" dirty="0"/>
              <a:t> </a:t>
            </a:r>
            <a:r>
              <a:rPr lang="en-US" sz="2400" dirty="0" err="1"/>
              <a:t>полеклиникой</a:t>
            </a:r>
            <a:r>
              <a:rPr lang="en-US" sz="2400" dirty="0"/>
              <a:t> и </a:t>
            </a:r>
            <a:r>
              <a:rPr lang="en-US" sz="2400" dirty="0" err="1"/>
              <a:t>пользователем</a:t>
            </a:r>
            <a:endParaRPr lang="en-U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48992-C95E-0CCF-390C-589B51ED0331}"/>
              </a:ext>
            </a:extLst>
          </p:cNvPr>
          <p:cNvSpPr txBox="1"/>
          <p:nvPr/>
        </p:nvSpPr>
        <p:spPr>
          <a:xfrm>
            <a:off x="5057774" y="1387792"/>
            <a:ext cx="44186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 err="1"/>
              <a:t>Не</a:t>
            </a:r>
            <a:r>
              <a:rPr lang="en-US" sz="2400" b="1" dirty="0"/>
              <a:t> </a:t>
            </a:r>
            <a:r>
              <a:rPr lang="en-US" sz="2400" b="1" dirty="0" err="1"/>
              <a:t>удалось</a:t>
            </a:r>
            <a:r>
              <a:rPr lang="en-US" sz="2400" b="1" dirty="0"/>
              <a:t> </a:t>
            </a:r>
            <a:r>
              <a:rPr lang="en-US" sz="2400" b="1" dirty="0" err="1"/>
              <a:t>реализовать</a:t>
            </a:r>
            <a:r>
              <a:rPr lang="en-US" sz="24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961971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BjornVTI</vt:lpstr>
      <vt:lpstr>Сайт для поликлиники</vt:lpstr>
      <vt:lpstr>Роли в команде </vt:lpstr>
      <vt:lpstr>В чем цель проекта ?</vt:lpstr>
      <vt:lpstr>На чем ришили реализовать проект</vt:lpstr>
      <vt:lpstr>Страница регистрации и авторизации</vt:lpstr>
      <vt:lpstr>Страница клиента</vt:lpstr>
      <vt:lpstr>Страница администратора</vt:lpstr>
      <vt:lpstr>Страница врачей, которые могут видеть пользователи</vt:lpstr>
      <vt:lpstr>Что удалось реализовать и что не удалось реализовать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270</cp:revision>
  <dcterms:created xsi:type="dcterms:W3CDTF">2024-05-19T07:17:31Z</dcterms:created>
  <dcterms:modified xsi:type="dcterms:W3CDTF">2024-05-24T12:56:52Z</dcterms:modified>
</cp:coreProperties>
</file>